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3" r:id="rId6"/>
    <p:sldId id="307" r:id="rId7"/>
    <p:sldId id="266" r:id="rId8"/>
    <p:sldId id="308" r:id="rId9"/>
    <p:sldId id="312" r:id="rId10"/>
    <p:sldId id="311" r:id="rId11"/>
    <p:sldId id="309" r:id="rId12"/>
    <p:sldId id="310" r:id="rId13"/>
    <p:sldId id="313" r:id="rId14"/>
    <p:sldId id="314" r:id="rId15"/>
    <p:sldId id="296" r:id="rId16"/>
    <p:sldId id="303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Work Sans" panose="00000500000000000000" pitchFamily="2" charset="0"/>
      <p:regular r:id="rId28"/>
      <p:bold r:id="rId29"/>
      <p:italic r:id="rId30"/>
      <p:boldItalic r:id="rId31"/>
    </p:embeddedFont>
    <p:embeddedFont>
      <p:font typeface="Work Sans ExtraBold" panose="00000900000000000000" pitchFamily="2" charset="0"/>
      <p:bold r:id="rId32"/>
      <p:boldItalic r:id="rId33"/>
    </p:embeddedFont>
    <p:embeddedFont>
      <p:font typeface="Work Sans Medium" panose="00000600000000000000" pitchFamily="2" charset="0"/>
      <p:regular r:id="rId34"/>
      <p:italic r:id="rId35"/>
    </p:embeddedFont>
    <p:embeddedFont>
      <p:font typeface="Work Sans SemiBold" panose="00000700000000000000" pitchFamily="2" charset="0"/>
      <p:bold r:id="rId36"/>
      <p:boldItalic r:id="rId3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90F23-2429-4B33-AF68-6B0C67907062}" v="2" dt="2020-10-05T13:18:31.35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57" y="53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9.10.2020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9.10.2020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9.10.2020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9.10.2020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9.10.2020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9.10.2020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tutkimus-ja-kehittaminen/tutkimukset-ja-hankkeet/sosiaalisia-innovaatioita-ja-tyota-julkisilla-hankinnoilla-siepp" TargetMode="External"/><Relationship Id="rId2" Type="http://schemas.openxmlformats.org/officeDocument/2006/relationships/hyperlink" Target="https://thl.fi/fi/tutkimus-ja-kehittaminen/tutkimukset-ja-hankkeet/hankinnoista-duunia-handu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thl.fi/fi/tutkimus-ja-kehittaminen/tutkimukset-ja-hankkeet/sosiaalisia-innovaatioita-ja-tyota-julkisilla-hankinnoilla-siepp-" TargetMode="External"/><Relationship Id="rId4" Type="http://schemas.openxmlformats.org/officeDocument/2006/relationships/hyperlink" Target="https://www.hankintakeino.fi/f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JHNY vuosiseminaari</a:t>
            </a:r>
          </a:p>
          <a:p>
            <a:r>
              <a:rPr lang="fi-FI" dirty="0"/>
              <a:t>7.10.2020: Tunnetko hankintojen kriteerit?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Anu Tirkkonen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Aiemmat hankinnoilla työllistämistä edistävät hankkeet sekä KEINO</a:t>
            </a:r>
          </a:p>
          <a:p>
            <a:r>
              <a:rPr lang="fi-FI" dirty="0"/>
              <a:t>Hankinnoista Duunia, Handu-hanke (2015-2017)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https://thl.fi/fi/tutkimus-ja-kehittaminen/tutkimukset-ja-hankkeet/hankinnoista-duunia-handu</a:t>
            </a:r>
            <a:endParaRPr lang="fi-FI" dirty="0"/>
          </a:p>
          <a:p>
            <a:r>
              <a:rPr lang="fi-FI" dirty="0"/>
              <a:t>Sosiaalisia innovaatioita ja työtä julkisilla hankinnoilla, SIEPP-hanke (2017-2020)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https://thl.fi/fi/tutkimus-ja-kehittaminen/tutkimukset-ja-hankkeet/sosiaalisia-innovaatioita-ja-tyota-julkisilla-hankinnoilla-siepp</a:t>
            </a:r>
            <a:endParaRPr lang="fi-FI" dirty="0"/>
          </a:p>
          <a:p>
            <a:r>
              <a:rPr lang="fi-FI" dirty="0"/>
              <a:t>Kestävien ja innovatiivisten julkisten hankintojen verkostomainen osaamiskeskus KEINO (2018-2021)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https://www.hankintakeino.fi/fi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5"/>
              </a:rPr>
              <a:t>-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640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2428" y="1190270"/>
            <a:ext cx="11161240" cy="424869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klo 10:00   Hankinnoilla työllistämisen vauhditus -hanke</a:t>
            </a:r>
            <a:endParaRPr lang="fi-FI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037" indent="0">
              <a:spcAft>
                <a:spcPts val="0"/>
              </a:spcAft>
              <a:buNone/>
            </a:pP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		Neuvotteleva virkamies</a:t>
            </a: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Päivi Haavisto-Vuori</a:t>
            </a: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, Työ- ja elinkeinoministeriö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		Projektipäällikkö</a:t>
            </a: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Anu Tirkkonen</a:t>
            </a: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, Kuntaliitto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klo 10:30   Kriisitukea alueilla -hanke</a:t>
            </a:r>
            <a:endParaRPr lang="fi-FI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	             Hankepäällikkö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Niina Sahlberg</a:t>
            </a: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, Työväen Sivistysliitto TSL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klo 11:00   Kokeilukatsaus</a:t>
            </a:r>
            <a:endParaRPr lang="fi-FI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klo 11:30   VIP-vieraana </a:t>
            </a: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Aluehallinnon ja monialaisten maakuntien parlamentaarisen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037" indent="0">
              <a:spcAft>
                <a:spcPts val="0"/>
              </a:spcAft>
              <a:buNone/>
            </a:pP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	     selvitystyön ohjausryhmän puheenjohtaja ja kansanedustaja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Aki Lindén</a:t>
            </a:r>
            <a:endParaRPr lang="fi-FI" sz="1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		- haastattelemassa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Erja Lindberg</a:t>
            </a:r>
            <a:r>
              <a:rPr lang="fi-FI" sz="1600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fi-FI" sz="1600" dirty="0">
                <a:latin typeface="Verdana" panose="020B0604030504040204" pitchFamily="34" charset="0"/>
                <a:ea typeface="Calibri" panose="020F0502020204030204" pitchFamily="34" charset="0"/>
              </a:rPr>
              <a:t>ja </a:t>
            </a:r>
            <a:r>
              <a:rPr lang="fi-FI" sz="1600" b="1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Reijo Vuorento</a:t>
            </a:r>
            <a:r>
              <a:rPr lang="fi-FI" sz="1600" dirty="0">
                <a:solidFill>
                  <a:schemeClr val="accent3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fi-FI" sz="1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600" b="1" dirty="0">
                <a:latin typeface="Verdana" panose="020B0604030504040204" pitchFamily="34" charset="0"/>
                <a:ea typeface="Calibri" panose="020F0502020204030204" pitchFamily="34" charset="0"/>
              </a:rPr>
              <a:t>klo 12:00   Lähetys päättyy</a:t>
            </a:r>
            <a:endParaRPr lang="fi-FI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28" y="404664"/>
            <a:ext cx="10226428" cy="360040"/>
          </a:xfrm>
        </p:spPr>
        <p:txBody>
          <a:bodyPr/>
          <a:lstStyle/>
          <a:p>
            <a:r>
              <a:rPr lang="fi-FI" sz="2800" dirty="0"/>
              <a:t>Työllisyystiistai 27.10.2020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A329AFD-5D0C-408A-B324-6D9CF148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667730"/>
            <a:ext cx="3749365" cy="1170533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151D460-6FF6-40C4-ADEC-C75D2EF6154D}"/>
              </a:ext>
            </a:extLst>
          </p:cNvPr>
          <p:cNvSpPr/>
          <p:nvPr/>
        </p:nvSpPr>
        <p:spPr>
          <a:xfrm>
            <a:off x="623392" y="4918807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lvl="0" indent="-271463">
              <a:spcBef>
                <a:spcPts val="800"/>
              </a:spcBef>
              <a:buClr>
                <a:srgbClr val="923468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  <a:p>
            <a:pPr lvl="0">
              <a:spcBef>
                <a:spcPts val="800"/>
              </a:spcBef>
              <a:buClr>
                <a:srgbClr val="923468"/>
              </a:buClr>
            </a:pPr>
            <a:r>
              <a:rPr lang="fi-FI" sz="1600" dirty="0">
                <a:solidFill>
                  <a:srgbClr val="000000"/>
                </a:solidFill>
              </a:rPr>
              <a:t>Linkkipyynnöt lähetyksiin:  </a:t>
            </a:r>
            <a:r>
              <a:rPr lang="fi-FI" sz="1600" b="1" dirty="0">
                <a:solidFill>
                  <a:srgbClr val="000000"/>
                </a:solidFill>
              </a:rPr>
              <a:t>katariina.pohjola@kuntaliitto.fi</a:t>
            </a:r>
            <a:endParaRPr lang="fi-FI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Anu Tirkkonen</a:t>
            </a:r>
            <a:br>
              <a:rPr lang="fi-FI" dirty="0"/>
            </a:br>
            <a:r>
              <a:rPr lang="fi-FI" dirty="0"/>
              <a:t>040 547 3944</a:t>
            </a:r>
            <a:br>
              <a:rPr lang="fi-FI" dirty="0"/>
            </a:br>
            <a:r>
              <a:rPr lang="fi-FI" dirty="0"/>
              <a:t>anu.tirkkonen@kuntaliitto.fi</a:t>
            </a:r>
            <a:br>
              <a:rPr lang="fi-FI" dirty="0"/>
            </a:br>
            <a:r>
              <a:rPr lang="fi-FI" dirty="0"/>
              <a:t>@</a:t>
            </a:r>
            <a:r>
              <a:rPr lang="fi-FI" dirty="0" err="1"/>
              <a:t>tirkkonen_anu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7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8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  <a:br>
              <a:rPr lang="fi-FI" dirty="0"/>
            </a:br>
            <a:r>
              <a:rPr lang="fi-FI" sz="2800" dirty="0"/>
              <a:t>- vastaa hallitusohjelman kirjaukseen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Pääministeri </a:t>
            </a:r>
            <a:r>
              <a:rPr lang="fi-FI" dirty="0" err="1"/>
              <a:t>Marinin</a:t>
            </a:r>
            <a:r>
              <a:rPr lang="fi-FI" dirty="0"/>
              <a:t> hallitusohjelmassa on 27 julkisiin hankintoihin liittyvää tavoitetta. </a:t>
            </a:r>
          </a:p>
          <a:p>
            <a:r>
              <a:rPr lang="fi-FI" dirty="0"/>
              <a:t>Vaikuttavat julkiset hankinnat –toimenpideohjelma (Hankinta-Suomi) toimeenpanee pääministeri </a:t>
            </a:r>
            <a:r>
              <a:rPr lang="fi-FI" dirty="0" err="1"/>
              <a:t>Marinin</a:t>
            </a:r>
            <a:r>
              <a:rPr lang="fi-FI" dirty="0"/>
              <a:t> hallituksen ohjelman julkisiin hankintoihin liittyviä linjauksia ja tavoitteita. </a:t>
            </a:r>
          </a:p>
          <a:p>
            <a:r>
              <a:rPr lang="fi-FI" dirty="0"/>
              <a:t>Yhtenä hallitusohjelman kirjauksena on, että julkisiin hankintoihin asetetaan ehto sosiaalisesta työllistämisestä.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54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Valtiovarainministeriö asetti 5.9.2019 yhteistyössä Kuntaliiton kanssa Vaikuttavat julkiset hankinnat –toimenpideohjelman (Hankinta-Suomi) kansallisen julkisten hankintojen strategian laatimiseksi, julkisten hankintojen toimijoiden yhteistyön lisäämiseksi ja hankintojen vaikuttavuuden kehittämiseksi. </a:t>
            </a:r>
          </a:p>
          <a:p>
            <a:r>
              <a:rPr lang="fi-FI" dirty="0"/>
              <a:t>Toimenpideohjelmassa on laadittu Suomen ensimmäinen kansallinen julkisten hankintojen strategia, joka julkaistiin Kuntamarkkinoilla 9.9.2020.</a:t>
            </a:r>
          </a:p>
          <a:p>
            <a:r>
              <a:rPr lang="fi-FI" dirty="0"/>
              <a:t>10.9.2020 hyväksyttiin valtioneuvoston periaatepäätös kansallisesta julkisten hankintojen strategiasta. Periaatepäätöksellä varmistetaan, että julkisten hankintojen strategian tavoitteisiin sitoudutaan sekä ryhdytään konkreettisiin kehittämistoimiin.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815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Kansallinen julkisten </a:t>
            </a:r>
            <a:r>
              <a:rPr lang="fi-FI"/>
              <a:t>hankintojen strategia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 anchor="t">
            <a:normAutofit lnSpcReduction="10000"/>
          </a:bodyPr>
          <a:lstStyle/>
          <a:p>
            <a:r>
              <a:rPr lang="fi-FI" dirty="0"/>
              <a:t>Kahdeksan strategista tahtotilaa ja kehittämisen osa-aluetta</a:t>
            </a:r>
          </a:p>
          <a:p>
            <a:pPr marL="0" indent="0">
              <a:buNone/>
            </a:pPr>
            <a:r>
              <a:rPr lang="fi-FI" dirty="0"/>
              <a:t>	- strateginen johtaminen</a:t>
            </a:r>
          </a:p>
          <a:p>
            <a:pPr marL="0" indent="0">
              <a:buNone/>
            </a:pPr>
            <a:r>
              <a:rPr lang="fi-FI" dirty="0"/>
              <a:t>	- hankintataidot</a:t>
            </a:r>
          </a:p>
          <a:p>
            <a:pPr marL="0" indent="0">
              <a:buNone/>
            </a:pPr>
            <a:r>
              <a:rPr lang="fi-FI" dirty="0"/>
              <a:t>	- tietojohtaminen ja vaikuttavuus</a:t>
            </a:r>
          </a:p>
          <a:p>
            <a:pPr marL="0" indent="0">
              <a:buNone/>
            </a:pPr>
            <a:r>
              <a:rPr lang="fi-FI" dirty="0"/>
              <a:t>	- toimivat hankinnat</a:t>
            </a:r>
          </a:p>
          <a:p>
            <a:pPr marL="0" indent="0">
              <a:buNone/>
            </a:pPr>
            <a:r>
              <a:rPr lang="fi-FI" dirty="0"/>
              <a:t>	- innovaatiot</a:t>
            </a:r>
          </a:p>
          <a:p>
            <a:pPr marL="0" indent="0">
              <a:buNone/>
            </a:pPr>
            <a:r>
              <a:rPr lang="fi-FI" dirty="0"/>
              <a:t>	- taloudellinen kestävyys</a:t>
            </a:r>
          </a:p>
          <a:p>
            <a:pPr marL="0" indent="0">
              <a:buNone/>
            </a:pPr>
            <a:r>
              <a:rPr lang="fi-FI" dirty="0"/>
              <a:t>	- sosiaalinen kestävyys</a:t>
            </a:r>
          </a:p>
          <a:p>
            <a:pPr marL="0" indent="0">
              <a:buNone/>
            </a:pPr>
            <a:r>
              <a:rPr lang="fi-FI" dirty="0"/>
              <a:t>	- ekologinen kestävyys</a:t>
            </a:r>
          </a:p>
          <a:p>
            <a:pPr marL="0" indent="0">
              <a:buNone/>
            </a:pPr>
            <a:endParaRPr lang="fi-FI" dirty="0" err="1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98451B-3C3E-418A-B342-0547F6D14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88" y="1989137"/>
            <a:ext cx="3072162" cy="38163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1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  <a:br>
              <a:rPr lang="fi-FI" dirty="0"/>
            </a:br>
            <a:r>
              <a:rPr lang="fi-FI" sz="2800" dirty="0"/>
              <a:t>- tahtotila ja kehittämisen osa-alue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Kansallinen julkisten hankintojen strategia sisältää kahdeksan strategista tahtotilaa ja 25 niitä konkretisoivaa tavoitetta. </a:t>
            </a:r>
          </a:p>
          <a:p>
            <a:r>
              <a:rPr lang="fi-FI" dirty="0"/>
              <a:t>Yksi strategisista tahtotiloista on sosiaalinen kestävyys, jonka avulla edistämme hankinnoilla sosiaalista yhteiskuntavastuuta julkishallinnon sekä yksityisen ja kolmannen sektorin yhteistyönä.</a:t>
            </a:r>
            <a:br>
              <a:rPr lang="fi-FI" dirty="0"/>
            </a:b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657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  <a:br>
              <a:rPr lang="fi-FI" dirty="0"/>
            </a:br>
            <a:r>
              <a:rPr lang="fi-FI" sz="2800" dirty="0"/>
              <a:t>- Strategian tahtotilaa edistävä konkreettinen tavoite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Tavoite: edistämme muita heikommassa työmarkkina-asemassa olevien työllistymistä siihen soveltuvissa hankinnoissa.</a:t>
            </a:r>
          </a:p>
          <a:p>
            <a:r>
              <a:rPr lang="fi-FI" dirty="0"/>
              <a:t>Hankinnoilla työllistämisellä saamme aikaan positiivisia yhteiskunnallisia kokonaisvaikutuksia. Hankintojen avulla voimme työllistää muita heikommassa työmarkkina-asemassa olevia tahoja ja lisätä yritysten tarjoamia työharjoittelumahdollisuuksia, kun se toteutetaan tarkoitukseen sopivien hankintojen avulla. Hankinnoilla työllistäminen voi auttaa tarjoajaa saamaan osaavaa ja motivoitunutta työvoimaa yhteistyössä työvoimaviranomaisten kanssa.</a:t>
            </a:r>
            <a:br>
              <a:rPr lang="fi-FI" dirty="0"/>
            </a:b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253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  <a:br>
              <a:rPr lang="fi-FI" dirty="0"/>
            </a:br>
            <a:r>
              <a:rPr lang="fi-FI" sz="2800" dirty="0"/>
              <a:t>- tavoitteesta toimenpiteeksi ja mittariksi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Julkisten hankintojen strategian liitteenä 1 on ensivaiheen toimeenpanon kuvaus, joka sisältää 30 konkreettista toimenpidettä. Strategian liitteenä 2 on mittaristo, joka tekee näkyväksi tavoiteltavan systeemisen muutoksen. Mittareiden avulla voidaan seurata strategian vaikutusta ja aikaansaatuja tuloksia sekä ohjata tulevia toimia ja resursseja.</a:t>
            </a:r>
          </a:p>
          <a:p>
            <a:r>
              <a:rPr lang="fi-FI" dirty="0"/>
              <a:t>Yhtenä toimenpiteenä on edistetään muita heikommassa työmarkkina-asemassa olevien työllistymistä ja sen mittarina on hankintayksiköiden määrä, jotka hyödyntävät työllistymisehtoa hankinnoissaan.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730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  <a:br>
              <a:rPr lang="fi-FI" dirty="0"/>
            </a:br>
            <a:r>
              <a:rPr lang="fi-FI" sz="2800" dirty="0"/>
              <a:t>- strategian jalkauttaminen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Kuntaliiton valtakunnallinen hanke ajalla 1.8.2020-31.10.2022.</a:t>
            </a:r>
          </a:p>
          <a:p>
            <a:r>
              <a:rPr lang="fi-FI" dirty="0"/>
              <a:t>Hankkeen tavoitteena on lisätä hankinnoilla työllistämistä koko maassa ja levittää hankinnoilla työllistämisen toimintamallia mahdollisimman laajalle julkisen hankintatoimen alueella. Tarkoituksena on tukea toimintamallin muotoutumista vakiintuneeksi osaksi hankintoja.</a:t>
            </a:r>
          </a:p>
          <a:p>
            <a:r>
              <a:rPr lang="fi-FI" dirty="0"/>
              <a:t>Hankinnoilla työllistämisen toimintamallin levittämiseen ja toimintamallin kehittämiseen on suunnitteilla 15 alueellista pilottihanketta. Paikalliset pilottihankkeet ovat tulossa hakuun vielä tämän vuoden puolella.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91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Hankinnoilla työllistämisen vauhditusohjelma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kannattaa hakea alueellisiin hankinnoilla työllistämisen pilottihankkeisiin:</a:t>
            </a:r>
          </a:p>
          <a:p>
            <a:pPr marL="0" indent="0">
              <a:buNone/>
            </a:pPr>
            <a:r>
              <a:rPr lang="fi-FI" dirty="0"/>
              <a:t>	- hankintojen asema organisaation strategiassa tulee näkyvämmäksi</a:t>
            </a:r>
          </a:p>
          <a:p>
            <a:pPr marL="0" indent="0">
              <a:buNone/>
            </a:pPr>
            <a:r>
              <a:rPr lang="fi-FI" dirty="0"/>
              <a:t>	- hankinnoilla työllistämisen toimintamallilla avulla voidaan vahvistaa </a:t>
            </a:r>
          </a:p>
          <a:p>
            <a:pPr marL="0" indent="0">
              <a:buNone/>
            </a:pPr>
            <a:r>
              <a:rPr lang="fi-FI" dirty="0"/>
              <a:t>	  organisaation strategisia tavoitteita</a:t>
            </a:r>
          </a:p>
          <a:p>
            <a:pPr marL="0" indent="0">
              <a:buNone/>
            </a:pPr>
            <a:r>
              <a:rPr lang="fi-FI" dirty="0"/>
              <a:t>	- tarjoaa heikossa työmarkkina-asemassa olevalle työmahdollisuuden</a:t>
            </a:r>
          </a:p>
          <a:p>
            <a:pPr marL="0" indent="0">
              <a:buNone/>
            </a:pPr>
            <a:r>
              <a:rPr lang="fi-FI" dirty="0"/>
              <a:t>	- mahdollisuus olla pilotoimassa uudenlaista työllistymisen kanavaa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Kunnan tehtävänä on pitää huolta kuntalaisten hyvinvoinnista ja kunnan elinvoimasta. Työllisyys edistää kumpaakin!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06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91FB2515-5E8B-44C4-A688-BA8A75B81799}" vid="{C0D67778-91AD-4F46-A7C8-A38C3F5FFA35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BF6D9-47FA-413B-AF6E-8A52063E2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95792-FA06-4A8C-8D98-F8B82AE5CB83}">
  <ds:schemaRefs>
    <ds:schemaRef ds:uri="1c0f0072-d18a-44d8-a82e-bbc82c2547c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a8e579f-ee7a-4bd5-a230-3840a9cc984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065A50-76E8-44C8-989F-886F466ED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694</Words>
  <Application>Microsoft Office PowerPoint</Application>
  <PresentationFormat>Laajakuva</PresentationFormat>
  <Paragraphs>81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Work Sans</vt:lpstr>
      <vt:lpstr>Work Sans SemiBold</vt:lpstr>
      <vt:lpstr>Calibri</vt:lpstr>
      <vt:lpstr>Verdana</vt:lpstr>
      <vt:lpstr>Work Sans ExtraBold</vt:lpstr>
      <vt:lpstr>Work Sans Medium</vt:lpstr>
      <vt:lpstr>Arial</vt:lpstr>
      <vt:lpstr>Kuntaliitto</vt:lpstr>
      <vt:lpstr>Hankinnoilla työllistämisen vauhditusohjelma</vt:lpstr>
      <vt:lpstr>Hankinnoilla työllistämisen vauhditusohjelma - vastaa hallitusohjelman kirjaukseen</vt:lpstr>
      <vt:lpstr>Hankinnoilla työllistämisen vauhditusohjelma</vt:lpstr>
      <vt:lpstr>Kansallinen julkisten hankintojen strategia</vt:lpstr>
      <vt:lpstr>Hankinnoilla työllistämisen vauhditusohjelma - tahtotila ja kehittämisen osa-alue</vt:lpstr>
      <vt:lpstr>Hankinnoilla työllistämisen vauhditusohjelma - Strategian tahtotilaa edistävä konkreettinen tavoite</vt:lpstr>
      <vt:lpstr>Hankinnoilla työllistämisen vauhditusohjelma - tavoitteesta toimenpiteeksi ja mittariksi</vt:lpstr>
      <vt:lpstr>Hankinnoilla työllistämisen vauhditusohjelma - strategian jalkauttaminen</vt:lpstr>
      <vt:lpstr>Hankinnoilla työllistämisen vauhditusohjelma</vt:lpstr>
      <vt:lpstr>Hankinnoilla työllistämisen vauhditusohjelma</vt:lpstr>
      <vt:lpstr>Työllisyystiistai 27.10.2020</vt:lpstr>
      <vt:lpstr>Kiitos.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Hankinnoilla työllistämisen vauhditusohjelma</dc:title>
  <dc:creator>Aalto Mervi</dc:creator>
  <cp:lastModifiedBy>Torkkel Stiina</cp:lastModifiedBy>
  <cp:revision>4</cp:revision>
  <dcterms:created xsi:type="dcterms:W3CDTF">2020-10-02T11:23:18Z</dcterms:created>
  <dcterms:modified xsi:type="dcterms:W3CDTF">2020-10-09T11:58:14Z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