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4"/>
    <p:sldMasterId id="2147483669" r:id="rId5"/>
    <p:sldMasterId id="2147483664" r:id="rId6"/>
    <p:sldMasterId id="2147483667" r:id="rId7"/>
  </p:sldMasterIdLst>
  <p:sldIdLst>
    <p:sldId id="257" r:id="rId8"/>
    <p:sldId id="261" r:id="rId9"/>
    <p:sldId id="267" r:id="rId10"/>
    <p:sldId id="265" r:id="rId11"/>
    <p:sldId id="262" r:id="rId12"/>
    <p:sldId id="266" r:id="rId13"/>
    <p:sldId id="268" r:id="rId14"/>
  </p:sldIdLst>
  <p:sldSz cx="9144000" cy="5143500" type="screen16x9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D00"/>
    <a:srgbClr val="D62525"/>
    <a:srgbClr val="042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89FE98-579A-418B-8EFF-6B8D78EB86F6}" v="2" dt="2020-10-08T15:44:15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571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3A5E0-5CBF-459B-8C75-7A7D4E3C9F5C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E2FB6B16-070F-4986-A281-6EDF55F74BDE}">
      <dgm:prSet phldrT="[Teksti]"/>
      <dgm:spPr/>
      <dgm:t>
        <a:bodyPr/>
        <a:lstStyle/>
        <a:p>
          <a:r>
            <a:rPr lang="fi-FI" dirty="0"/>
            <a:t>Perustamisvaihe</a:t>
          </a:r>
        </a:p>
      </dgm:t>
    </dgm:pt>
    <dgm:pt modelId="{436517B4-4D5F-4C41-96FD-5F993EE3E405}" type="parTrans" cxnId="{C0ACAE3E-8407-4F5A-BBE8-713E1EB74949}">
      <dgm:prSet/>
      <dgm:spPr/>
      <dgm:t>
        <a:bodyPr/>
        <a:lstStyle/>
        <a:p>
          <a:endParaRPr lang="fi-FI"/>
        </a:p>
      </dgm:t>
    </dgm:pt>
    <dgm:pt modelId="{523ED0CB-457E-4500-87A9-AACF59C2C051}" type="sibTrans" cxnId="{C0ACAE3E-8407-4F5A-BBE8-713E1EB74949}">
      <dgm:prSet/>
      <dgm:spPr/>
      <dgm:t>
        <a:bodyPr/>
        <a:lstStyle/>
        <a:p>
          <a:endParaRPr lang="fi-FI"/>
        </a:p>
      </dgm:t>
    </dgm:pt>
    <dgm:pt modelId="{E9946B0A-7282-4C83-A8FB-4077F2A3224F}">
      <dgm:prSet phldrT="[Teksti]" custT="1"/>
      <dgm:spPr/>
      <dgm:t>
        <a:bodyPr/>
        <a:lstStyle/>
        <a:p>
          <a:r>
            <a:rPr lang="fi-FI" sz="1200" dirty="0"/>
            <a:t>Perustamisesta julkaistaan osallistumispyyntö Hilmassa​</a:t>
          </a:r>
        </a:p>
      </dgm:t>
    </dgm:pt>
    <dgm:pt modelId="{69ED4DEF-869A-4FD7-962C-D71A12379CF8}" type="parTrans" cxnId="{9E6FA35E-6C98-4401-B268-446759412EA9}">
      <dgm:prSet/>
      <dgm:spPr/>
      <dgm:t>
        <a:bodyPr/>
        <a:lstStyle/>
        <a:p>
          <a:endParaRPr lang="fi-FI"/>
        </a:p>
      </dgm:t>
    </dgm:pt>
    <dgm:pt modelId="{A08A4D37-FD5A-4C0C-8AEC-F3944A197AED}" type="sibTrans" cxnId="{9E6FA35E-6C98-4401-B268-446759412EA9}">
      <dgm:prSet/>
      <dgm:spPr/>
      <dgm:t>
        <a:bodyPr/>
        <a:lstStyle/>
        <a:p>
          <a:endParaRPr lang="fi-FI"/>
        </a:p>
      </dgm:t>
    </dgm:pt>
    <dgm:pt modelId="{0AD7683E-BC13-4894-B1B1-BDD89DED4177}">
      <dgm:prSet phldrT="[Teksti]"/>
      <dgm:spPr/>
      <dgm:t>
        <a:bodyPr/>
        <a:lstStyle/>
        <a:p>
          <a:r>
            <a:rPr lang="fi-FI" dirty="0"/>
            <a:t>Hyväksytyt ehdokkaat</a:t>
          </a:r>
        </a:p>
      </dgm:t>
    </dgm:pt>
    <dgm:pt modelId="{30115B13-0035-4D18-A298-90D884206BFB}" type="parTrans" cxnId="{3813C70F-DDCD-4B2F-88D2-B2B8A86990EA}">
      <dgm:prSet/>
      <dgm:spPr/>
      <dgm:t>
        <a:bodyPr/>
        <a:lstStyle/>
        <a:p>
          <a:endParaRPr lang="fi-FI"/>
        </a:p>
      </dgm:t>
    </dgm:pt>
    <dgm:pt modelId="{F1EB19A0-275A-4383-984D-8C57FE3BEE38}" type="sibTrans" cxnId="{3813C70F-DDCD-4B2F-88D2-B2B8A86990EA}">
      <dgm:prSet/>
      <dgm:spPr/>
      <dgm:t>
        <a:bodyPr/>
        <a:lstStyle/>
        <a:p>
          <a:endParaRPr lang="fi-FI"/>
        </a:p>
      </dgm:t>
    </dgm:pt>
    <dgm:pt modelId="{1DB8210F-54B5-414F-8C12-99FE2D1E138D}">
      <dgm:prSet phldrT="[Teksti]" custT="1"/>
      <dgm:spPr/>
      <dgm:t>
        <a:bodyPr/>
        <a:lstStyle/>
        <a:p>
          <a:r>
            <a:rPr lang="fi-FI" sz="1400" b="0" i="0" u="none" dirty="0"/>
            <a:t>Kaikki soveltuvuusehdot täyttävät ehdokkaat valitaan dynaamiseen hankintajärjestelmään</a:t>
          </a:r>
          <a:r>
            <a:rPr lang="fi-FI" sz="1400" b="0" i="0" dirty="0"/>
            <a:t>​</a:t>
          </a:r>
          <a:endParaRPr lang="fi-FI" sz="1400" dirty="0"/>
        </a:p>
      </dgm:t>
    </dgm:pt>
    <dgm:pt modelId="{26A4A586-B5B0-401F-84FE-EBCB9D1EB20F}" type="parTrans" cxnId="{0BB58BA3-EADF-4003-ACB9-7E6113AC0A32}">
      <dgm:prSet/>
      <dgm:spPr/>
      <dgm:t>
        <a:bodyPr/>
        <a:lstStyle/>
        <a:p>
          <a:endParaRPr lang="fi-FI"/>
        </a:p>
      </dgm:t>
    </dgm:pt>
    <dgm:pt modelId="{FD488A3D-F0FB-4EA2-B90F-3E5EC995DD2A}" type="sibTrans" cxnId="{0BB58BA3-EADF-4003-ACB9-7E6113AC0A32}">
      <dgm:prSet/>
      <dgm:spPr/>
      <dgm:t>
        <a:bodyPr/>
        <a:lstStyle/>
        <a:p>
          <a:endParaRPr lang="fi-FI"/>
        </a:p>
      </dgm:t>
    </dgm:pt>
    <dgm:pt modelId="{E4C32E7F-01F1-4581-84E8-A463BF7384C9}">
      <dgm:prSet phldrT="[Teksti]"/>
      <dgm:spPr/>
      <dgm:t>
        <a:bodyPr/>
        <a:lstStyle/>
        <a:p>
          <a:r>
            <a:rPr lang="fi-FI" dirty="0"/>
            <a:t>Hankintavaihe</a:t>
          </a:r>
        </a:p>
      </dgm:t>
    </dgm:pt>
    <dgm:pt modelId="{799FEF6D-F9CC-4AF9-BA30-2B4FBB79E30A}" type="parTrans" cxnId="{22FAA0E1-6EF4-4995-AF6E-FEE1A3E14081}">
      <dgm:prSet/>
      <dgm:spPr/>
      <dgm:t>
        <a:bodyPr/>
        <a:lstStyle/>
        <a:p>
          <a:endParaRPr lang="fi-FI"/>
        </a:p>
      </dgm:t>
    </dgm:pt>
    <dgm:pt modelId="{67991D5C-658A-4472-94D9-820D670C9070}" type="sibTrans" cxnId="{22FAA0E1-6EF4-4995-AF6E-FEE1A3E14081}">
      <dgm:prSet/>
      <dgm:spPr/>
      <dgm:t>
        <a:bodyPr/>
        <a:lstStyle/>
        <a:p>
          <a:endParaRPr lang="fi-FI"/>
        </a:p>
      </dgm:t>
    </dgm:pt>
    <dgm:pt modelId="{84B4679D-2796-4EDE-B644-8CA19ECF062E}">
      <dgm:prSet phldrT="[Teksti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400" b="0" i="0" u="none" dirty="0"/>
            <a:t>Erilaisia kilpailutuksia avataan järjestelmän voimassaoloaikana</a:t>
          </a:r>
          <a:r>
            <a:rPr lang="en-US" sz="1400" b="0" i="0" dirty="0"/>
            <a:t>​</a:t>
          </a:r>
          <a:endParaRPr lang="fi-FI" sz="1400" dirty="0"/>
        </a:p>
      </dgm:t>
    </dgm:pt>
    <dgm:pt modelId="{CF6259C5-D87F-4694-97AE-2F4CD77A0866}" type="parTrans" cxnId="{7ED5087C-2EA4-48C7-942A-55DBCA018758}">
      <dgm:prSet/>
      <dgm:spPr/>
      <dgm:t>
        <a:bodyPr/>
        <a:lstStyle/>
        <a:p>
          <a:endParaRPr lang="fi-FI"/>
        </a:p>
      </dgm:t>
    </dgm:pt>
    <dgm:pt modelId="{CE4D76E5-4BE1-4559-83A9-D760B800E87A}" type="sibTrans" cxnId="{7ED5087C-2EA4-48C7-942A-55DBCA018758}">
      <dgm:prSet/>
      <dgm:spPr/>
      <dgm:t>
        <a:bodyPr/>
        <a:lstStyle/>
        <a:p>
          <a:endParaRPr lang="fi-FI"/>
        </a:p>
      </dgm:t>
    </dgm:pt>
    <dgm:pt modelId="{B5B90AE3-5F02-4599-966C-7C1A5A24FDBD}">
      <dgm:prSet/>
      <dgm:spPr/>
      <dgm:t>
        <a:bodyPr/>
        <a:lstStyle/>
        <a:p>
          <a:r>
            <a:rPr lang="fi-FI" dirty="0"/>
            <a:t>Sisäiset kilpailutukset</a:t>
          </a:r>
        </a:p>
      </dgm:t>
    </dgm:pt>
    <dgm:pt modelId="{534BD16E-E70A-4816-9D4C-9DD8AC096A72}" type="parTrans" cxnId="{0C4E920E-51EC-4C6B-8875-0821A60D9E2E}">
      <dgm:prSet/>
      <dgm:spPr/>
      <dgm:t>
        <a:bodyPr/>
        <a:lstStyle/>
        <a:p>
          <a:endParaRPr lang="fi-FI"/>
        </a:p>
      </dgm:t>
    </dgm:pt>
    <dgm:pt modelId="{11265AC2-CD20-4825-9EF1-768C3F230248}" type="sibTrans" cxnId="{0C4E920E-51EC-4C6B-8875-0821A60D9E2E}">
      <dgm:prSet/>
      <dgm:spPr/>
      <dgm:t>
        <a:bodyPr/>
        <a:lstStyle/>
        <a:p>
          <a:endParaRPr lang="fi-FI"/>
        </a:p>
      </dgm:t>
    </dgm:pt>
    <dgm:pt modelId="{6AE16ED5-F62C-4538-8F4D-C2B9F175B392}">
      <dgm:prSet custT="1"/>
      <dgm:spPr/>
      <dgm:t>
        <a:bodyPr/>
        <a:lstStyle/>
        <a:p>
          <a:r>
            <a:rPr lang="fi-FI" sz="1200" b="0" i="0" u="none" dirty="0"/>
            <a:t>Kilpailutuksien kohteet voivat poiketa toisistaan samoin kuin hankintakohtaiset</a:t>
          </a:r>
          <a:r>
            <a:rPr lang="en-US" sz="1200" b="0" i="0" dirty="0"/>
            <a:t>​ </a:t>
          </a:r>
          <a:r>
            <a:rPr lang="fi-FI" sz="1200" b="0" i="0" u="none" dirty="0"/>
            <a:t>vaatimukset</a:t>
          </a:r>
          <a:r>
            <a:rPr lang="en-US" sz="1200" b="0" i="0" dirty="0"/>
            <a:t>​</a:t>
          </a:r>
          <a:endParaRPr lang="fi-FI" sz="1200" dirty="0"/>
        </a:p>
      </dgm:t>
    </dgm:pt>
    <dgm:pt modelId="{175F2475-6DC4-4831-8BCC-9A9EA43B07F2}" type="parTrans" cxnId="{22AA63D6-48A5-40DE-AC30-A58832399FA7}">
      <dgm:prSet/>
      <dgm:spPr/>
      <dgm:t>
        <a:bodyPr/>
        <a:lstStyle/>
        <a:p>
          <a:endParaRPr lang="fi-FI"/>
        </a:p>
      </dgm:t>
    </dgm:pt>
    <dgm:pt modelId="{09A68469-645E-4B46-9EAA-C2741A0E8282}" type="sibTrans" cxnId="{22AA63D6-48A5-40DE-AC30-A58832399FA7}">
      <dgm:prSet/>
      <dgm:spPr/>
      <dgm:t>
        <a:bodyPr/>
        <a:lstStyle/>
        <a:p>
          <a:endParaRPr lang="fi-FI"/>
        </a:p>
      </dgm:t>
    </dgm:pt>
    <dgm:pt modelId="{85181D62-DF43-46E8-B44A-0F6BF33C4E14}">
      <dgm:prSet custT="1"/>
      <dgm:spPr/>
      <dgm:t>
        <a:bodyPr/>
        <a:lstStyle/>
        <a:p>
          <a:r>
            <a:rPr lang="fi-FI" sz="1200" dirty="0"/>
            <a:t>Perustamisvaiheessa osallistumishakemuksen jättämiselle on varattu 30 päivää ​</a:t>
          </a:r>
        </a:p>
      </dgm:t>
    </dgm:pt>
    <dgm:pt modelId="{B3851BB7-A73C-4064-83BE-E3DF949925D6}" type="parTrans" cxnId="{0D0B01FA-D5DE-4298-B654-4EEB2A7DED49}">
      <dgm:prSet/>
      <dgm:spPr/>
      <dgm:t>
        <a:bodyPr/>
        <a:lstStyle/>
        <a:p>
          <a:endParaRPr lang="fi-FI"/>
        </a:p>
      </dgm:t>
    </dgm:pt>
    <dgm:pt modelId="{8816A3A7-6B4D-443C-8641-307B97FBD7AD}" type="sibTrans" cxnId="{0D0B01FA-D5DE-4298-B654-4EEB2A7DED49}">
      <dgm:prSet/>
      <dgm:spPr/>
      <dgm:t>
        <a:bodyPr/>
        <a:lstStyle/>
        <a:p>
          <a:endParaRPr lang="fi-FI"/>
        </a:p>
      </dgm:t>
    </dgm:pt>
    <dgm:pt modelId="{4F4C10CB-938C-47D0-8FC2-D00F401AE5C2}">
      <dgm:prSet custT="1"/>
      <dgm:spPr/>
      <dgm:t>
        <a:bodyPr/>
        <a:lstStyle/>
        <a:p>
          <a:r>
            <a:rPr lang="fi-FI" sz="1200" dirty="0"/>
            <a:t>Vahva viestintä perustetusta järjestelmästä!</a:t>
          </a:r>
          <a:endParaRPr lang="fi-FI" sz="800" dirty="0"/>
        </a:p>
      </dgm:t>
    </dgm:pt>
    <dgm:pt modelId="{FAB7BDD1-5E1B-4CFD-AC5F-264349C9A6F9}" type="parTrans" cxnId="{BC01FA80-37F1-4164-9E8B-61C3128C72A0}">
      <dgm:prSet/>
      <dgm:spPr/>
      <dgm:t>
        <a:bodyPr/>
        <a:lstStyle/>
        <a:p>
          <a:endParaRPr lang="fi-FI"/>
        </a:p>
      </dgm:t>
    </dgm:pt>
    <dgm:pt modelId="{64FBDFE8-7A57-48C1-A582-73199B80714B}" type="sibTrans" cxnId="{BC01FA80-37F1-4164-9E8B-61C3128C72A0}">
      <dgm:prSet/>
      <dgm:spPr/>
      <dgm:t>
        <a:bodyPr/>
        <a:lstStyle/>
        <a:p>
          <a:endParaRPr lang="fi-FI"/>
        </a:p>
      </dgm:t>
    </dgm:pt>
    <dgm:pt modelId="{E6A0C4AC-D354-4231-B41E-808CD752AB6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400" b="0" i="0" u="none" dirty="0"/>
            <a:t>Järjestelmään voi jättää osallistumishakemuksen koko järjestelmän voimassaoloaikana</a:t>
          </a:r>
          <a:r>
            <a:rPr lang="en-US" sz="1000" b="0" i="0" dirty="0"/>
            <a:t>​</a:t>
          </a:r>
        </a:p>
      </dgm:t>
    </dgm:pt>
    <dgm:pt modelId="{26DED59A-C447-4BB6-80B7-AE95623D0A96}" type="parTrans" cxnId="{9F032AFB-6DEE-4A86-929C-44B28EED11A2}">
      <dgm:prSet/>
      <dgm:spPr/>
      <dgm:t>
        <a:bodyPr/>
        <a:lstStyle/>
        <a:p>
          <a:endParaRPr lang="fi-FI"/>
        </a:p>
      </dgm:t>
    </dgm:pt>
    <dgm:pt modelId="{D79E345F-150D-4200-BE1A-DFF8962239F3}" type="sibTrans" cxnId="{9F032AFB-6DEE-4A86-929C-44B28EED11A2}">
      <dgm:prSet/>
      <dgm:spPr/>
      <dgm:t>
        <a:bodyPr/>
        <a:lstStyle/>
        <a:p>
          <a:endParaRPr lang="fi-FI"/>
        </a:p>
      </dgm:t>
    </dgm:pt>
    <dgm:pt modelId="{94A97572-A26A-4FEC-B078-A0A96AABF9A6}">
      <dgm:prSet custT="1"/>
      <dgm:spPr/>
      <dgm:t>
        <a:bodyPr/>
        <a:lstStyle/>
        <a:p>
          <a:r>
            <a:rPr lang="fi-FI" sz="1200" dirty="0"/>
            <a:t>Kilpailutuskohtaiset sopimuskaudet</a:t>
          </a:r>
        </a:p>
      </dgm:t>
    </dgm:pt>
    <dgm:pt modelId="{7E994B39-03DF-496D-8ABB-D725CFF592BE}" type="parTrans" cxnId="{F3877AB1-74B1-4240-BF05-8B0DFA31D71C}">
      <dgm:prSet/>
      <dgm:spPr/>
      <dgm:t>
        <a:bodyPr/>
        <a:lstStyle/>
        <a:p>
          <a:endParaRPr lang="fi-FI"/>
        </a:p>
      </dgm:t>
    </dgm:pt>
    <dgm:pt modelId="{20DF6F16-C6E3-4279-8560-ACF6EF1E7393}" type="sibTrans" cxnId="{F3877AB1-74B1-4240-BF05-8B0DFA31D71C}">
      <dgm:prSet/>
      <dgm:spPr/>
      <dgm:t>
        <a:bodyPr/>
        <a:lstStyle/>
        <a:p>
          <a:endParaRPr lang="fi-FI"/>
        </a:p>
      </dgm:t>
    </dgm:pt>
    <dgm:pt modelId="{69B59E5D-75D4-427E-96C0-030E9C1DC921}" type="pres">
      <dgm:prSet presAssocID="{D103A5E0-5CBF-459B-8C75-7A7D4E3C9F5C}" presName="Name0" presStyleCnt="0">
        <dgm:presLayoutVars>
          <dgm:dir/>
          <dgm:animLvl val="lvl"/>
          <dgm:resizeHandles val="exact"/>
        </dgm:presLayoutVars>
      </dgm:prSet>
      <dgm:spPr/>
    </dgm:pt>
    <dgm:pt modelId="{80488F45-07B1-4770-88BB-04B9970E07DE}" type="pres">
      <dgm:prSet presAssocID="{E2FB6B16-070F-4986-A281-6EDF55F74BDE}" presName="linNode" presStyleCnt="0"/>
      <dgm:spPr/>
    </dgm:pt>
    <dgm:pt modelId="{F2965E79-2F16-4F22-BEC6-BA06207CE904}" type="pres">
      <dgm:prSet presAssocID="{E2FB6B16-070F-4986-A281-6EDF55F74BD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3617AC01-4025-4C02-9E70-EDAD7BAC56F3}" type="pres">
      <dgm:prSet presAssocID="{E2FB6B16-070F-4986-A281-6EDF55F74BDE}" presName="descendantText" presStyleLbl="alignAccFollowNode1" presStyleIdx="0" presStyleCnt="4" custScaleY="118699">
        <dgm:presLayoutVars>
          <dgm:bulletEnabled val="1"/>
        </dgm:presLayoutVars>
      </dgm:prSet>
      <dgm:spPr/>
    </dgm:pt>
    <dgm:pt modelId="{26ACB51D-BC32-4461-971F-9469805A6F2C}" type="pres">
      <dgm:prSet presAssocID="{523ED0CB-457E-4500-87A9-AACF59C2C051}" presName="sp" presStyleCnt="0"/>
      <dgm:spPr/>
    </dgm:pt>
    <dgm:pt modelId="{DF9A34DC-D88B-49D2-A445-A99795FCF59F}" type="pres">
      <dgm:prSet presAssocID="{0AD7683E-BC13-4894-B1B1-BDD89DED4177}" presName="linNode" presStyleCnt="0"/>
      <dgm:spPr/>
    </dgm:pt>
    <dgm:pt modelId="{FE4A6B2A-9646-4F58-AC38-DF4B421D7504}" type="pres">
      <dgm:prSet presAssocID="{0AD7683E-BC13-4894-B1B1-BDD89DED417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8B35064-949F-4E0F-BD0F-173EF8E8C388}" type="pres">
      <dgm:prSet presAssocID="{0AD7683E-BC13-4894-B1B1-BDD89DED4177}" presName="descendantText" presStyleLbl="alignAccFollowNode1" presStyleIdx="1" presStyleCnt="4" custScaleY="117318">
        <dgm:presLayoutVars>
          <dgm:bulletEnabled val="1"/>
        </dgm:presLayoutVars>
      </dgm:prSet>
      <dgm:spPr/>
    </dgm:pt>
    <dgm:pt modelId="{3522AA6F-D8D6-4452-8BD1-3076FD4312CA}" type="pres">
      <dgm:prSet presAssocID="{F1EB19A0-275A-4383-984D-8C57FE3BEE38}" presName="sp" presStyleCnt="0"/>
      <dgm:spPr/>
    </dgm:pt>
    <dgm:pt modelId="{48954D3E-285E-434E-A74C-ED64E66FF297}" type="pres">
      <dgm:prSet presAssocID="{E4C32E7F-01F1-4581-84E8-A463BF7384C9}" presName="linNode" presStyleCnt="0"/>
      <dgm:spPr/>
    </dgm:pt>
    <dgm:pt modelId="{AFEC8875-5DA7-4C89-AF21-51F37CA8F28F}" type="pres">
      <dgm:prSet presAssocID="{E4C32E7F-01F1-4581-84E8-A463BF7384C9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9BD1719-29ED-411B-8D10-774B4B7FB99E}" type="pres">
      <dgm:prSet presAssocID="{E4C32E7F-01F1-4581-84E8-A463BF7384C9}" presName="descendantText" presStyleLbl="alignAccFollowNode1" presStyleIdx="2" presStyleCnt="4" custScaleY="116548">
        <dgm:presLayoutVars>
          <dgm:bulletEnabled val="1"/>
        </dgm:presLayoutVars>
      </dgm:prSet>
      <dgm:spPr/>
    </dgm:pt>
    <dgm:pt modelId="{EE23DCCE-B9FA-4FBD-BD73-C8E1E2F6EF7C}" type="pres">
      <dgm:prSet presAssocID="{67991D5C-658A-4472-94D9-820D670C9070}" presName="sp" presStyleCnt="0"/>
      <dgm:spPr/>
    </dgm:pt>
    <dgm:pt modelId="{352B0924-8259-4CBB-8DCF-6235B14D50F7}" type="pres">
      <dgm:prSet presAssocID="{B5B90AE3-5F02-4599-966C-7C1A5A24FDBD}" presName="linNode" presStyleCnt="0"/>
      <dgm:spPr/>
    </dgm:pt>
    <dgm:pt modelId="{779A288C-8044-4DFB-8979-0409AB27EB6D}" type="pres">
      <dgm:prSet presAssocID="{B5B90AE3-5F02-4599-966C-7C1A5A24FDBD}" presName="parentText" presStyleLbl="node1" presStyleIdx="3" presStyleCnt="4" custLinFactNeighborY="208">
        <dgm:presLayoutVars>
          <dgm:chMax val="1"/>
          <dgm:bulletEnabled val="1"/>
        </dgm:presLayoutVars>
      </dgm:prSet>
      <dgm:spPr/>
    </dgm:pt>
    <dgm:pt modelId="{053D69FF-7B53-4EF7-98A5-8A506B4549E3}" type="pres">
      <dgm:prSet presAssocID="{B5B90AE3-5F02-4599-966C-7C1A5A24FDBD}" presName="descendantText" presStyleLbl="alignAccFollowNode1" presStyleIdx="3" presStyleCnt="4" custScaleY="122009">
        <dgm:presLayoutVars>
          <dgm:bulletEnabled val="1"/>
        </dgm:presLayoutVars>
      </dgm:prSet>
      <dgm:spPr/>
    </dgm:pt>
  </dgm:ptLst>
  <dgm:cxnLst>
    <dgm:cxn modelId="{1B913C02-C4CE-41C1-AC9B-4F1109C7DE85}" type="presOf" srcId="{E4C32E7F-01F1-4581-84E8-A463BF7384C9}" destId="{AFEC8875-5DA7-4C89-AF21-51F37CA8F28F}" srcOrd="0" destOrd="0" presId="urn:microsoft.com/office/officeart/2005/8/layout/vList5"/>
    <dgm:cxn modelId="{C9A1FD02-DE97-4954-A044-57A9AFC61D69}" type="presOf" srcId="{B5B90AE3-5F02-4599-966C-7C1A5A24FDBD}" destId="{779A288C-8044-4DFB-8979-0409AB27EB6D}" srcOrd="0" destOrd="0" presId="urn:microsoft.com/office/officeart/2005/8/layout/vList5"/>
    <dgm:cxn modelId="{0C4E920E-51EC-4C6B-8875-0821A60D9E2E}" srcId="{D103A5E0-5CBF-459B-8C75-7A7D4E3C9F5C}" destId="{B5B90AE3-5F02-4599-966C-7C1A5A24FDBD}" srcOrd="3" destOrd="0" parTransId="{534BD16E-E70A-4816-9D4C-9DD8AC096A72}" sibTransId="{11265AC2-CD20-4825-9EF1-768C3F230248}"/>
    <dgm:cxn modelId="{3813C70F-DDCD-4B2F-88D2-B2B8A86990EA}" srcId="{D103A5E0-5CBF-459B-8C75-7A7D4E3C9F5C}" destId="{0AD7683E-BC13-4894-B1B1-BDD89DED4177}" srcOrd="1" destOrd="0" parTransId="{30115B13-0035-4D18-A298-90D884206BFB}" sibTransId="{F1EB19A0-275A-4383-984D-8C57FE3BEE38}"/>
    <dgm:cxn modelId="{5DE5691F-BD38-486B-B5E8-7D439EE3EEB7}" type="presOf" srcId="{85181D62-DF43-46E8-B44A-0F6BF33C4E14}" destId="{3617AC01-4025-4C02-9E70-EDAD7BAC56F3}" srcOrd="0" destOrd="1" presId="urn:microsoft.com/office/officeart/2005/8/layout/vList5"/>
    <dgm:cxn modelId="{10E7B43C-E9CD-4310-9030-2DD7F41EE5AB}" type="presOf" srcId="{6AE16ED5-F62C-4538-8F4D-C2B9F175B392}" destId="{053D69FF-7B53-4EF7-98A5-8A506B4549E3}" srcOrd="0" destOrd="0" presId="urn:microsoft.com/office/officeart/2005/8/layout/vList5"/>
    <dgm:cxn modelId="{C0ACAE3E-8407-4F5A-BBE8-713E1EB74949}" srcId="{D103A5E0-5CBF-459B-8C75-7A7D4E3C9F5C}" destId="{E2FB6B16-070F-4986-A281-6EDF55F74BDE}" srcOrd="0" destOrd="0" parTransId="{436517B4-4D5F-4C41-96FD-5F993EE3E405}" sibTransId="{523ED0CB-457E-4500-87A9-AACF59C2C051}"/>
    <dgm:cxn modelId="{9E6FA35E-6C98-4401-B268-446759412EA9}" srcId="{E2FB6B16-070F-4986-A281-6EDF55F74BDE}" destId="{E9946B0A-7282-4C83-A8FB-4077F2A3224F}" srcOrd="0" destOrd="0" parTransId="{69ED4DEF-869A-4FD7-962C-D71A12379CF8}" sibTransId="{A08A4D37-FD5A-4C0C-8AEC-F3944A197AED}"/>
    <dgm:cxn modelId="{7492CA41-FA4C-4987-8324-90A8677C3474}" type="presOf" srcId="{0AD7683E-BC13-4894-B1B1-BDD89DED4177}" destId="{FE4A6B2A-9646-4F58-AC38-DF4B421D7504}" srcOrd="0" destOrd="0" presId="urn:microsoft.com/office/officeart/2005/8/layout/vList5"/>
    <dgm:cxn modelId="{A3688868-B396-4133-BC93-0927DC384A7A}" type="presOf" srcId="{94A97572-A26A-4FEC-B078-A0A96AABF9A6}" destId="{053D69FF-7B53-4EF7-98A5-8A506B4549E3}" srcOrd="0" destOrd="1" presId="urn:microsoft.com/office/officeart/2005/8/layout/vList5"/>
    <dgm:cxn modelId="{9E3D0D4A-30C2-4F6E-8C79-06DB8249AC7B}" type="presOf" srcId="{E9946B0A-7282-4C83-A8FB-4077F2A3224F}" destId="{3617AC01-4025-4C02-9E70-EDAD7BAC56F3}" srcOrd="0" destOrd="0" presId="urn:microsoft.com/office/officeart/2005/8/layout/vList5"/>
    <dgm:cxn modelId="{7ED5087C-2EA4-48C7-942A-55DBCA018758}" srcId="{E4C32E7F-01F1-4581-84E8-A463BF7384C9}" destId="{84B4679D-2796-4EDE-B644-8CA19ECF062E}" srcOrd="0" destOrd="0" parTransId="{CF6259C5-D87F-4694-97AE-2F4CD77A0866}" sibTransId="{CE4D76E5-4BE1-4559-83A9-D760B800E87A}"/>
    <dgm:cxn modelId="{32766280-CD5A-4B7D-96F9-9F5FFC337575}" type="presOf" srcId="{D103A5E0-5CBF-459B-8C75-7A7D4E3C9F5C}" destId="{69B59E5D-75D4-427E-96C0-030E9C1DC921}" srcOrd="0" destOrd="0" presId="urn:microsoft.com/office/officeart/2005/8/layout/vList5"/>
    <dgm:cxn modelId="{BC01FA80-37F1-4164-9E8B-61C3128C72A0}" srcId="{E2FB6B16-070F-4986-A281-6EDF55F74BDE}" destId="{4F4C10CB-938C-47D0-8FC2-D00F401AE5C2}" srcOrd="2" destOrd="0" parTransId="{FAB7BDD1-5E1B-4CFD-AC5F-264349C9A6F9}" sibTransId="{64FBDFE8-7A57-48C1-A582-73199B80714B}"/>
    <dgm:cxn modelId="{0BB58BA3-EADF-4003-ACB9-7E6113AC0A32}" srcId="{0AD7683E-BC13-4894-B1B1-BDD89DED4177}" destId="{1DB8210F-54B5-414F-8C12-99FE2D1E138D}" srcOrd="0" destOrd="0" parTransId="{26A4A586-B5B0-401F-84FE-EBCB9D1EB20F}" sibTransId="{FD488A3D-F0FB-4EA2-B90F-3E5EC995DD2A}"/>
    <dgm:cxn modelId="{5D1D50A7-3AC5-410A-B23B-10506175C681}" type="presOf" srcId="{E2FB6B16-070F-4986-A281-6EDF55F74BDE}" destId="{F2965E79-2F16-4F22-BEC6-BA06207CE904}" srcOrd="0" destOrd="0" presId="urn:microsoft.com/office/officeart/2005/8/layout/vList5"/>
    <dgm:cxn modelId="{D5DEE0B0-36C5-4B8A-B075-C0BF22FCEE84}" type="presOf" srcId="{4F4C10CB-938C-47D0-8FC2-D00F401AE5C2}" destId="{3617AC01-4025-4C02-9E70-EDAD7BAC56F3}" srcOrd="0" destOrd="2" presId="urn:microsoft.com/office/officeart/2005/8/layout/vList5"/>
    <dgm:cxn modelId="{F3877AB1-74B1-4240-BF05-8B0DFA31D71C}" srcId="{B5B90AE3-5F02-4599-966C-7C1A5A24FDBD}" destId="{94A97572-A26A-4FEC-B078-A0A96AABF9A6}" srcOrd="1" destOrd="0" parTransId="{7E994B39-03DF-496D-8ABB-D725CFF592BE}" sibTransId="{20DF6F16-C6E3-4279-8560-ACF6EF1E7393}"/>
    <dgm:cxn modelId="{41D192BF-4536-4E8B-A473-8EA76DC3BC64}" type="presOf" srcId="{E6A0C4AC-D354-4231-B41E-808CD752AB69}" destId="{E9BD1719-29ED-411B-8D10-774B4B7FB99E}" srcOrd="0" destOrd="1" presId="urn:microsoft.com/office/officeart/2005/8/layout/vList5"/>
    <dgm:cxn modelId="{9A20B8C4-2C54-4569-893D-B9CB9C1601BF}" type="presOf" srcId="{1DB8210F-54B5-414F-8C12-99FE2D1E138D}" destId="{48B35064-949F-4E0F-BD0F-173EF8E8C388}" srcOrd="0" destOrd="0" presId="urn:microsoft.com/office/officeart/2005/8/layout/vList5"/>
    <dgm:cxn modelId="{22AA63D6-48A5-40DE-AC30-A58832399FA7}" srcId="{B5B90AE3-5F02-4599-966C-7C1A5A24FDBD}" destId="{6AE16ED5-F62C-4538-8F4D-C2B9F175B392}" srcOrd="0" destOrd="0" parTransId="{175F2475-6DC4-4831-8BCC-9A9EA43B07F2}" sibTransId="{09A68469-645E-4B46-9EAA-C2741A0E8282}"/>
    <dgm:cxn modelId="{22FAA0E1-6EF4-4995-AF6E-FEE1A3E14081}" srcId="{D103A5E0-5CBF-459B-8C75-7A7D4E3C9F5C}" destId="{E4C32E7F-01F1-4581-84E8-A463BF7384C9}" srcOrd="2" destOrd="0" parTransId="{799FEF6D-F9CC-4AF9-BA30-2B4FBB79E30A}" sibTransId="{67991D5C-658A-4472-94D9-820D670C9070}"/>
    <dgm:cxn modelId="{F0DEE0E4-1887-41A4-82AC-BC84CB2262FD}" type="presOf" srcId="{84B4679D-2796-4EDE-B644-8CA19ECF062E}" destId="{E9BD1719-29ED-411B-8D10-774B4B7FB99E}" srcOrd="0" destOrd="0" presId="urn:microsoft.com/office/officeart/2005/8/layout/vList5"/>
    <dgm:cxn modelId="{0D0B01FA-D5DE-4298-B654-4EEB2A7DED49}" srcId="{E2FB6B16-070F-4986-A281-6EDF55F74BDE}" destId="{85181D62-DF43-46E8-B44A-0F6BF33C4E14}" srcOrd="1" destOrd="0" parTransId="{B3851BB7-A73C-4064-83BE-E3DF949925D6}" sibTransId="{8816A3A7-6B4D-443C-8641-307B97FBD7AD}"/>
    <dgm:cxn modelId="{9F032AFB-6DEE-4A86-929C-44B28EED11A2}" srcId="{E4C32E7F-01F1-4581-84E8-A463BF7384C9}" destId="{E6A0C4AC-D354-4231-B41E-808CD752AB69}" srcOrd="1" destOrd="0" parTransId="{26DED59A-C447-4BB6-80B7-AE95623D0A96}" sibTransId="{D79E345F-150D-4200-BE1A-DFF8962239F3}"/>
    <dgm:cxn modelId="{C3B4A6F4-0C40-4697-98A9-1280A6D66B37}" type="presParOf" srcId="{69B59E5D-75D4-427E-96C0-030E9C1DC921}" destId="{80488F45-07B1-4770-88BB-04B9970E07DE}" srcOrd="0" destOrd="0" presId="urn:microsoft.com/office/officeart/2005/8/layout/vList5"/>
    <dgm:cxn modelId="{E7047A82-024C-43CA-BA4E-0D203AF81F7A}" type="presParOf" srcId="{80488F45-07B1-4770-88BB-04B9970E07DE}" destId="{F2965E79-2F16-4F22-BEC6-BA06207CE904}" srcOrd="0" destOrd="0" presId="urn:microsoft.com/office/officeart/2005/8/layout/vList5"/>
    <dgm:cxn modelId="{2BE82504-D66F-420E-BF9E-F289CB9C1861}" type="presParOf" srcId="{80488F45-07B1-4770-88BB-04B9970E07DE}" destId="{3617AC01-4025-4C02-9E70-EDAD7BAC56F3}" srcOrd="1" destOrd="0" presId="urn:microsoft.com/office/officeart/2005/8/layout/vList5"/>
    <dgm:cxn modelId="{6F74AD2C-28A0-4E92-8F27-9A22A6D9020F}" type="presParOf" srcId="{69B59E5D-75D4-427E-96C0-030E9C1DC921}" destId="{26ACB51D-BC32-4461-971F-9469805A6F2C}" srcOrd="1" destOrd="0" presId="urn:microsoft.com/office/officeart/2005/8/layout/vList5"/>
    <dgm:cxn modelId="{B5F38E73-6D26-4EC2-808C-AA459B7D07B4}" type="presParOf" srcId="{69B59E5D-75D4-427E-96C0-030E9C1DC921}" destId="{DF9A34DC-D88B-49D2-A445-A99795FCF59F}" srcOrd="2" destOrd="0" presId="urn:microsoft.com/office/officeart/2005/8/layout/vList5"/>
    <dgm:cxn modelId="{7BD8C127-444F-4AD4-B339-203C307CD26F}" type="presParOf" srcId="{DF9A34DC-D88B-49D2-A445-A99795FCF59F}" destId="{FE4A6B2A-9646-4F58-AC38-DF4B421D7504}" srcOrd="0" destOrd="0" presId="urn:microsoft.com/office/officeart/2005/8/layout/vList5"/>
    <dgm:cxn modelId="{F3728B5F-A07C-4534-BBFC-FE8C2A7AF6E1}" type="presParOf" srcId="{DF9A34DC-D88B-49D2-A445-A99795FCF59F}" destId="{48B35064-949F-4E0F-BD0F-173EF8E8C388}" srcOrd="1" destOrd="0" presId="urn:microsoft.com/office/officeart/2005/8/layout/vList5"/>
    <dgm:cxn modelId="{830DBB2B-1A5E-4427-983D-74ABF8FD5C1B}" type="presParOf" srcId="{69B59E5D-75D4-427E-96C0-030E9C1DC921}" destId="{3522AA6F-D8D6-4452-8BD1-3076FD4312CA}" srcOrd="3" destOrd="0" presId="urn:microsoft.com/office/officeart/2005/8/layout/vList5"/>
    <dgm:cxn modelId="{5EAA5250-151B-49A8-8DBF-7C2F639AD8E2}" type="presParOf" srcId="{69B59E5D-75D4-427E-96C0-030E9C1DC921}" destId="{48954D3E-285E-434E-A74C-ED64E66FF297}" srcOrd="4" destOrd="0" presId="urn:microsoft.com/office/officeart/2005/8/layout/vList5"/>
    <dgm:cxn modelId="{2CFFD43E-5378-4CE1-8F71-5A8FF6DBB430}" type="presParOf" srcId="{48954D3E-285E-434E-A74C-ED64E66FF297}" destId="{AFEC8875-5DA7-4C89-AF21-51F37CA8F28F}" srcOrd="0" destOrd="0" presId="urn:microsoft.com/office/officeart/2005/8/layout/vList5"/>
    <dgm:cxn modelId="{824F58A7-EFF0-4EEC-BD42-6B90139904CA}" type="presParOf" srcId="{48954D3E-285E-434E-A74C-ED64E66FF297}" destId="{E9BD1719-29ED-411B-8D10-774B4B7FB99E}" srcOrd="1" destOrd="0" presId="urn:microsoft.com/office/officeart/2005/8/layout/vList5"/>
    <dgm:cxn modelId="{CD06BAAB-3EC9-4DEE-9EEB-64A97FAD2614}" type="presParOf" srcId="{69B59E5D-75D4-427E-96C0-030E9C1DC921}" destId="{EE23DCCE-B9FA-4FBD-BD73-C8E1E2F6EF7C}" srcOrd="5" destOrd="0" presId="urn:microsoft.com/office/officeart/2005/8/layout/vList5"/>
    <dgm:cxn modelId="{028EEB4C-77BE-44EC-96D6-541D43B8F221}" type="presParOf" srcId="{69B59E5D-75D4-427E-96C0-030E9C1DC921}" destId="{352B0924-8259-4CBB-8DCF-6235B14D50F7}" srcOrd="6" destOrd="0" presId="urn:microsoft.com/office/officeart/2005/8/layout/vList5"/>
    <dgm:cxn modelId="{A47E1834-B16D-462E-9E3B-8A9721D997DA}" type="presParOf" srcId="{352B0924-8259-4CBB-8DCF-6235B14D50F7}" destId="{779A288C-8044-4DFB-8979-0409AB27EB6D}" srcOrd="0" destOrd="0" presId="urn:microsoft.com/office/officeart/2005/8/layout/vList5"/>
    <dgm:cxn modelId="{EE55E3DD-B30F-4322-B980-E4EA93C34263}" type="presParOf" srcId="{352B0924-8259-4CBB-8DCF-6235B14D50F7}" destId="{053D69FF-7B53-4EF7-98A5-8A506B4549E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854AFC-E1FC-4EDC-9BCB-C3C6EB26F4A6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89C4773C-688E-4F48-9FF0-5F44A13C7432}">
      <dgm:prSet phldrT="[Teksti]"/>
      <dgm:spPr/>
      <dgm:t>
        <a:bodyPr/>
        <a:lstStyle/>
        <a:p>
          <a:r>
            <a:rPr lang="fi-FI" b="1" dirty="0"/>
            <a:t>DPS</a:t>
          </a:r>
        </a:p>
        <a:p>
          <a:r>
            <a:rPr lang="fi-FI" b="1" dirty="0"/>
            <a:t>SWOT</a:t>
          </a:r>
        </a:p>
      </dgm:t>
    </dgm:pt>
    <dgm:pt modelId="{47029DF9-2089-4019-B0A3-458DEE9AEE1F}" type="parTrans" cxnId="{C89685D5-62FC-45ED-8163-0E07843D4B45}">
      <dgm:prSet/>
      <dgm:spPr/>
      <dgm:t>
        <a:bodyPr/>
        <a:lstStyle/>
        <a:p>
          <a:endParaRPr lang="fi-FI"/>
        </a:p>
      </dgm:t>
    </dgm:pt>
    <dgm:pt modelId="{AC03AF17-F40E-4B8F-BBA5-7A665C529757}" type="sibTrans" cxnId="{C89685D5-62FC-45ED-8163-0E07843D4B45}">
      <dgm:prSet/>
      <dgm:spPr/>
      <dgm:t>
        <a:bodyPr/>
        <a:lstStyle/>
        <a:p>
          <a:endParaRPr lang="fi-FI"/>
        </a:p>
      </dgm:t>
    </dgm:pt>
    <dgm:pt modelId="{54BC9448-6399-4EB6-8209-5122BBCC1B47}">
      <dgm:prSet phldrT="[Teksti]" custT="1"/>
      <dgm:spPr/>
      <dgm:t>
        <a:bodyPr/>
        <a:lstStyle/>
        <a:p>
          <a:pPr algn="l">
            <a:buNone/>
          </a:pPr>
          <a:r>
            <a:rPr lang="fi-FI" sz="2400" b="1" dirty="0"/>
            <a:t>Vahvuudet</a:t>
          </a:r>
        </a:p>
        <a:p>
          <a:pPr algn="l">
            <a:buFont typeface="+mj-lt"/>
            <a:buNone/>
          </a:pPr>
          <a:r>
            <a:rPr lang="fi-FI" sz="2000" dirty="0"/>
            <a:t>Kilpailutusten aikajänne lyhyempi</a:t>
          </a:r>
        </a:p>
        <a:p>
          <a:pPr algn="l">
            <a:buFont typeface="+mj-lt"/>
            <a:buNone/>
          </a:pPr>
          <a:r>
            <a:rPr lang="fi-FI" sz="2000" dirty="0"/>
            <a:t>Valmistelun nopeus</a:t>
          </a:r>
        </a:p>
        <a:p>
          <a:pPr algn="l">
            <a:buFont typeface="+mj-lt"/>
            <a:buNone/>
          </a:pPr>
          <a:r>
            <a:rPr lang="fi-FI" sz="2000" dirty="0"/>
            <a:t>Tarjousten käsittelyn nopeus</a:t>
          </a:r>
        </a:p>
      </dgm:t>
    </dgm:pt>
    <dgm:pt modelId="{7CB751AA-3BE5-48FD-8B89-0106ADB77189}" type="parTrans" cxnId="{90DB199D-603B-45CA-9D3A-1080D82261BC}">
      <dgm:prSet/>
      <dgm:spPr/>
      <dgm:t>
        <a:bodyPr/>
        <a:lstStyle/>
        <a:p>
          <a:endParaRPr lang="fi-FI"/>
        </a:p>
      </dgm:t>
    </dgm:pt>
    <dgm:pt modelId="{B3AD8F5B-D0F7-42B3-8E62-965B87DA929D}" type="sibTrans" cxnId="{90DB199D-603B-45CA-9D3A-1080D82261BC}">
      <dgm:prSet/>
      <dgm:spPr/>
      <dgm:t>
        <a:bodyPr/>
        <a:lstStyle/>
        <a:p>
          <a:endParaRPr lang="fi-FI"/>
        </a:p>
      </dgm:t>
    </dgm:pt>
    <dgm:pt modelId="{F0D1913F-1494-4B67-A350-2449404F7003}">
      <dgm:prSet phldrT="[Teksti]" custT="1"/>
      <dgm:spPr/>
      <dgm:t>
        <a:bodyPr/>
        <a:lstStyle/>
        <a:p>
          <a:pPr algn="r"/>
          <a:endParaRPr lang="fi-FI" sz="2400" b="1" i="0" dirty="0"/>
        </a:p>
        <a:p>
          <a:pPr algn="r"/>
          <a:r>
            <a:rPr lang="fi-FI" sz="2400" b="1" i="0" dirty="0"/>
            <a:t>Heikkoudet</a:t>
          </a:r>
          <a:endParaRPr lang="fi-FI" sz="1600" b="1" i="0" dirty="0"/>
        </a:p>
        <a:p>
          <a:pPr algn="r"/>
          <a:r>
            <a:rPr lang="fi-FI" sz="2000" dirty="0"/>
            <a:t>Kaksi vaiheisuus</a:t>
          </a:r>
        </a:p>
        <a:p>
          <a:pPr algn="r"/>
          <a:r>
            <a:rPr lang="fi-FI" sz="2000" dirty="0"/>
            <a:t>Aidosti dynaaminen?</a:t>
          </a:r>
        </a:p>
        <a:p>
          <a:pPr algn="r"/>
          <a:r>
            <a:rPr lang="fi-FI" sz="2000" dirty="0"/>
            <a:t>Ei sähköistä rikosrekisteriotetta</a:t>
          </a:r>
        </a:p>
        <a:p>
          <a:pPr algn="r"/>
          <a:r>
            <a:rPr lang="fi-FI" sz="2000" dirty="0"/>
            <a:t>Ei uusia tilaajia</a:t>
          </a:r>
        </a:p>
      </dgm:t>
    </dgm:pt>
    <dgm:pt modelId="{250BFF07-A273-40C3-811B-B808C7C6E87E}" type="parTrans" cxnId="{5E88FC01-B0A7-4E58-8A82-E9CE92EC0714}">
      <dgm:prSet/>
      <dgm:spPr/>
      <dgm:t>
        <a:bodyPr/>
        <a:lstStyle/>
        <a:p>
          <a:endParaRPr lang="fi-FI"/>
        </a:p>
      </dgm:t>
    </dgm:pt>
    <dgm:pt modelId="{80D3B6D1-B251-40C1-A88B-C919D5262D61}" type="sibTrans" cxnId="{5E88FC01-B0A7-4E58-8A82-E9CE92EC0714}">
      <dgm:prSet/>
      <dgm:spPr/>
      <dgm:t>
        <a:bodyPr/>
        <a:lstStyle/>
        <a:p>
          <a:endParaRPr lang="fi-FI"/>
        </a:p>
      </dgm:t>
    </dgm:pt>
    <dgm:pt modelId="{46C75349-6934-4F7E-B75F-2589DB7FD353}">
      <dgm:prSet phldrT="[Teksti]" custT="1"/>
      <dgm:spPr/>
      <dgm:t>
        <a:bodyPr/>
        <a:lstStyle/>
        <a:p>
          <a:pPr algn="ctr"/>
          <a:endParaRPr lang="fi-FI" sz="2400" dirty="0"/>
        </a:p>
        <a:p>
          <a:pPr algn="l"/>
          <a:endParaRPr lang="fi-FI" sz="2400" b="1" dirty="0"/>
        </a:p>
        <a:p>
          <a:pPr algn="l"/>
          <a:r>
            <a:rPr lang="fi-FI" sz="2400" b="1" dirty="0"/>
            <a:t>Mahdollisuudet</a:t>
          </a:r>
        </a:p>
        <a:p>
          <a:pPr algn="l"/>
          <a:r>
            <a:rPr lang="fi-FI" sz="2000" b="0" dirty="0"/>
            <a:t>Jousto markkinan suuntaan</a:t>
          </a:r>
        </a:p>
        <a:p>
          <a:pPr algn="l"/>
          <a:r>
            <a:rPr lang="fi-FI" sz="2000" dirty="0"/>
            <a:t>Erilaisten kokonaisuuksien kilpailutus</a:t>
          </a:r>
        </a:p>
        <a:p>
          <a:pPr algn="l"/>
          <a:endParaRPr lang="fi-FI" sz="2000" dirty="0"/>
        </a:p>
        <a:p>
          <a:pPr algn="l"/>
          <a:endParaRPr lang="fi-FI" sz="2000" dirty="0"/>
        </a:p>
        <a:p>
          <a:pPr algn="l"/>
          <a:endParaRPr lang="fi-FI" sz="1600" dirty="0"/>
        </a:p>
        <a:p>
          <a:pPr algn="l"/>
          <a:endParaRPr lang="fi-FI" sz="2400" dirty="0"/>
        </a:p>
        <a:p>
          <a:pPr algn="ctr"/>
          <a:endParaRPr lang="fi-FI" sz="2400" dirty="0"/>
        </a:p>
      </dgm:t>
    </dgm:pt>
    <dgm:pt modelId="{A4FD1BC3-BDA2-4D37-A98B-D78C9C6E4AEC}" type="parTrans" cxnId="{78C60D79-752C-4384-B83E-F94BF64F53D8}">
      <dgm:prSet/>
      <dgm:spPr/>
      <dgm:t>
        <a:bodyPr/>
        <a:lstStyle/>
        <a:p>
          <a:endParaRPr lang="fi-FI"/>
        </a:p>
      </dgm:t>
    </dgm:pt>
    <dgm:pt modelId="{9431C959-D239-4F09-AA22-A714FB404E8B}" type="sibTrans" cxnId="{78C60D79-752C-4384-B83E-F94BF64F53D8}">
      <dgm:prSet/>
      <dgm:spPr/>
      <dgm:t>
        <a:bodyPr/>
        <a:lstStyle/>
        <a:p>
          <a:endParaRPr lang="fi-FI"/>
        </a:p>
      </dgm:t>
    </dgm:pt>
    <dgm:pt modelId="{147D8D64-6A00-42DE-98FC-DE0C4CD52542}">
      <dgm:prSet phldrT="[Teksti]" custT="1"/>
      <dgm:spPr/>
      <dgm:t>
        <a:bodyPr/>
        <a:lstStyle/>
        <a:p>
          <a:pPr algn="ctr"/>
          <a:endParaRPr lang="fi-FI" sz="2400" dirty="0"/>
        </a:p>
        <a:p>
          <a:pPr algn="r"/>
          <a:r>
            <a:rPr lang="fi-FI" sz="2400" b="1" dirty="0"/>
            <a:t>Uhat</a:t>
          </a:r>
          <a:endParaRPr lang="fi-FI" sz="1800" b="1" dirty="0"/>
        </a:p>
        <a:p>
          <a:pPr algn="r"/>
          <a:r>
            <a:rPr lang="fi-FI" sz="2000" dirty="0"/>
            <a:t>Voi olla monimutkainen kokonaisuus</a:t>
          </a:r>
        </a:p>
        <a:p>
          <a:pPr algn="r"/>
          <a:r>
            <a:rPr lang="fi-FI" sz="2000" dirty="0"/>
            <a:t>Ei vielä vakiintunutta oikeuskäytäntöä</a:t>
          </a:r>
        </a:p>
        <a:p>
          <a:pPr algn="r"/>
          <a:r>
            <a:rPr lang="fi-FI" sz="2000" dirty="0"/>
            <a:t>Järjestelmähaasteet</a:t>
          </a:r>
        </a:p>
        <a:p>
          <a:pPr algn="r"/>
          <a:r>
            <a:rPr lang="fi-FI" sz="2000" dirty="0"/>
            <a:t>Kokonaisvolyymin määrittely haastavaa</a:t>
          </a:r>
        </a:p>
        <a:p>
          <a:pPr algn="l"/>
          <a:endParaRPr lang="fi-FI" sz="1600" dirty="0"/>
        </a:p>
        <a:p>
          <a:pPr algn="l"/>
          <a:endParaRPr lang="fi-FI" sz="1800" dirty="0"/>
        </a:p>
        <a:p>
          <a:pPr algn="ctr"/>
          <a:endParaRPr lang="fi-FI" sz="1800" dirty="0"/>
        </a:p>
      </dgm:t>
    </dgm:pt>
    <dgm:pt modelId="{571EE996-62FD-401C-8EA5-5CF3E18F8488}" type="parTrans" cxnId="{7BEA4ABF-BD1F-41B7-9904-50C13D276EB2}">
      <dgm:prSet/>
      <dgm:spPr/>
      <dgm:t>
        <a:bodyPr/>
        <a:lstStyle/>
        <a:p>
          <a:endParaRPr lang="fi-FI"/>
        </a:p>
      </dgm:t>
    </dgm:pt>
    <dgm:pt modelId="{205A5A44-D2CD-4D5D-BB28-94EA07D9F7F1}" type="sibTrans" cxnId="{7BEA4ABF-BD1F-41B7-9904-50C13D276EB2}">
      <dgm:prSet/>
      <dgm:spPr/>
      <dgm:t>
        <a:bodyPr/>
        <a:lstStyle/>
        <a:p>
          <a:endParaRPr lang="fi-FI"/>
        </a:p>
      </dgm:t>
    </dgm:pt>
    <dgm:pt modelId="{BE914C13-2A98-4D93-AC30-6E320368B0D8}" type="pres">
      <dgm:prSet presAssocID="{F2854AFC-E1FC-4EDC-9BCB-C3C6EB26F4A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4B6B86C-21CB-42B8-9CBE-B0F684B7542B}" type="pres">
      <dgm:prSet presAssocID="{F2854AFC-E1FC-4EDC-9BCB-C3C6EB26F4A6}" presName="matrix" presStyleCnt="0"/>
      <dgm:spPr/>
    </dgm:pt>
    <dgm:pt modelId="{3071C210-964D-428D-A91D-DA0806470E45}" type="pres">
      <dgm:prSet presAssocID="{F2854AFC-E1FC-4EDC-9BCB-C3C6EB26F4A6}" presName="tile1" presStyleLbl="node1" presStyleIdx="0" presStyleCnt="4" custLinFactNeighborX="-32520" custLinFactNeighborY="-27350"/>
      <dgm:spPr/>
    </dgm:pt>
    <dgm:pt modelId="{17E585B6-36C1-4A7E-AC8E-0B51B2FF0A9A}" type="pres">
      <dgm:prSet presAssocID="{F2854AFC-E1FC-4EDC-9BCB-C3C6EB26F4A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5FA24AA-8FA9-4AEE-80E8-13A1559AF8BE}" type="pres">
      <dgm:prSet presAssocID="{F2854AFC-E1FC-4EDC-9BCB-C3C6EB26F4A6}" presName="tile2" presStyleLbl="node1" presStyleIdx="1" presStyleCnt="4"/>
      <dgm:spPr/>
    </dgm:pt>
    <dgm:pt modelId="{7A06685E-9F72-42F8-8A66-0B7AEF1E05AB}" type="pres">
      <dgm:prSet presAssocID="{F2854AFC-E1FC-4EDC-9BCB-C3C6EB26F4A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C6B614E-8130-4CCD-AE21-77D864902E7D}" type="pres">
      <dgm:prSet presAssocID="{F2854AFC-E1FC-4EDC-9BCB-C3C6EB26F4A6}" presName="tile3" presStyleLbl="node1" presStyleIdx="2" presStyleCnt="4"/>
      <dgm:spPr/>
    </dgm:pt>
    <dgm:pt modelId="{53D33B1E-4E5E-4A99-A413-B826D5E1005B}" type="pres">
      <dgm:prSet presAssocID="{F2854AFC-E1FC-4EDC-9BCB-C3C6EB26F4A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BA62B78-5FE1-4B5B-B941-3E69DDE9A76F}" type="pres">
      <dgm:prSet presAssocID="{F2854AFC-E1FC-4EDC-9BCB-C3C6EB26F4A6}" presName="tile4" presStyleLbl="node1" presStyleIdx="3" presStyleCnt="4" custLinFactNeighborX="407" custLinFactNeighborY="0"/>
      <dgm:spPr/>
    </dgm:pt>
    <dgm:pt modelId="{6651915C-D698-4E14-8EEA-766E3A983A61}" type="pres">
      <dgm:prSet presAssocID="{F2854AFC-E1FC-4EDC-9BCB-C3C6EB26F4A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FEA3818-3085-44B3-8AE2-D3080C4717B5}" type="pres">
      <dgm:prSet presAssocID="{F2854AFC-E1FC-4EDC-9BCB-C3C6EB26F4A6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E88FC01-B0A7-4E58-8A82-E9CE92EC0714}" srcId="{89C4773C-688E-4F48-9FF0-5F44A13C7432}" destId="{F0D1913F-1494-4B67-A350-2449404F7003}" srcOrd="1" destOrd="0" parTransId="{250BFF07-A273-40C3-811B-B808C7C6E87E}" sibTransId="{80D3B6D1-B251-40C1-A88B-C919D5262D61}"/>
    <dgm:cxn modelId="{5EFC3803-2B0E-4ACF-9595-94BC27639267}" type="presOf" srcId="{89C4773C-688E-4F48-9FF0-5F44A13C7432}" destId="{3FEA3818-3085-44B3-8AE2-D3080C4717B5}" srcOrd="0" destOrd="0" presId="urn:microsoft.com/office/officeart/2005/8/layout/matrix1"/>
    <dgm:cxn modelId="{14DC1009-AB74-419B-9B33-B2DEABD1CDA2}" type="presOf" srcId="{46C75349-6934-4F7E-B75F-2589DB7FD353}" destId="{1C6B614E-8130-4CCD-AE21-77D864902E7D}" srcOrd="0" destOrd="0" presId="urn:microsoft.com/office/officeart/2005/8/layout/matrix1"/>
    <dgm:cxn modelId="{CA66871C-6A14-499B-886C-2CCEFE089E8B}" type="presOf" srcId="{46C75349-6934-4F7E-B75F-2589DB7FD353}" destId="{53D33B1E-4E5E-4A99-A413-B826D5E1005B}" srcOrd="1" destOrd="0" presId="urn:microsoft.com/office/officeart/2005/8/layout/matrix1"/>
    <dgm:cxn modelId="{5E3B5D20-6AFB-4FE0-87DD-F207EE098884}" type="presOf" srcId="{F0D1913F-1494-4B67-A350-2449404F7003}" destId="{7A06685E-9F72-42F8-8A66-0B7AEF1E05AB}" srcOrd="1" destOrd="0" presId="urn:microsoft.com/office/officeart/2005/8/layout/matrix1"/>
    <dgm:cxn modelId="{6FF92D50-B742-40EC-97B7-3282847CA1B7}" type="presOf" srcId="{147D8D64-6A00-42DE-98FC-DE0C4CD52542}" destId="{0BA62B78-5FE1-4B5B-B941-3E69DDE9A76F}" srcOrd="0" destOrd="0" presId="urn:microsoft.com/office/officeart/2005/8/layout/matrix1"/>
    <dgm:cxn modelId="{DCDB7571-AD72-499B-ACCD-0DD5CC17F25D}" type="presOf" srcId="{147D8D64-6A00-42DE-98FC-DE0C4CD52542}" destId="{6651915C-D698-4E14-8EEA-766E3A983A61}" srcOrd="1" destOrd="0" presId="urn:microsoft.com/office/officeart/2005/8/layout/matrix1"/>
    <dgm:cxn modelId="{78C60D79-752C-4384-B83E-F94BF64F53D8}" srcId="{89C4773C-688E-4F48-9FF0-5F44A13C7432}" destId="{46C75349-6934-4F7E-B75F-2589DB7FD353}" srcOrd="2" destOrd="0" parTransId="{A4FD1BC3-BDA2-4D37-A98B-D78C9C6E4AEC}" sibTransId="{9431C959-D239-4F09-AA22-A714FB404E8B}"/>
    <dgm:cxn modelId="{0B0B1A8E-192B-47F8-A759-24D8F1E4BFB2}" type="presOf" srcId="{F2854AFC-E1FC-4EDC-9BCB-C3C6EB26F4A6}" destId="{BE914C13-2A98-4D93-AC30-6E320368B0D8}" srcOrd="0" destOrd="0" presId="urn:microsoft.com/office/officeart/2005/8/layout/matrix1"/>
    <dgm:cxn modelId="{02036795-F658-4139-9B31-15DBF362F117}" type="presOf" srcId="{54BC9448-6399-4EB6-8209-5122BBCC1B47}" destId="{17E585B6-36C1-4A7E-AC8E-0B51B2FF0A9A}" srcOrd="1" destOrd="0" presId="urn:microsoft.com/office/officeart/2005/8/layout/matrix1"/>
    <dgm:cxn modelId="{90DB199D-603B-45CA-9D3A-1080D82261BC}" srcId="{89C4773C-688E-4F48-9FF0-5F44A13C7432}" destId="{54BC9448-6399-4EB6-8209-5122BBCC1B47}" srcOrd="0" destOrd="0" parTransId="{7CB751AA-3BE5-48FD-8B89-0106ADB77189}" sibTransId="{B3AD8F5B-D0F7-42B3-8E62-965B87DA929D}"/>
    <dgm:cxn modelId="{15155DA1-15E7-47AC-B975-8ED65E46E652}" type="presOf" srcId="{54BC9448-6399-4EB6-8209-5122BBCC1B47}" destId="{3071C210-964D-428D-A91D-DA0806470E45}" srcOrd="0" destOrd="0" presId="urn:microsoft.com/office/officeart/2005/8/layout/matrix1"/>
    <dgm:cxn modelId="{7BEA4ABF-BD1F-41B7-9904-50C13D276EB2}" srcId="{89C4773C-688E-4F48-9FF0-5F44A13C7432}" destId="{147D8D64-6A00-42DE-98FC-DE0C4CD52542}" srcOrd="3" destOrd="0" parTransId="{571EE996-62FD-401C-8EA5-5CF3E18F8488}" sibTransId="{205A5A44-D2CD-4D5D-BB28-94EA07D9F7F1}"/>
    <dgm:cxn modelId="{C89685D5-62FC-45ED-8163-0E07843D4B45}" srcId="{F2854AFC-E1FC-4EDC-9BCB-C3C6EB26F4A6}" destId="{89C4773C-688E-4F48-9FF0-5F44A13C7432}" srcOrd="0" destOrd="0" parTransId="{47029DF9-2089-4019-B0A3-458DEE9AEE1F}" sibTransId="{AC03AF17-F40E-4B8F-BBA5-7A665C529757}"/>
    <dgm:cxn modelId="{9715C0E6-8A11-4AE3-A91A-2543FD49E8D5}" type="presOf" srcId="{F0D1913F-1494-4B67-A350-2449404F7003}" destId="{35FA24AA-8FA9-4AEE-80E8-13A1559AF8BE}" srcOrd="0" destOrd="0" presId="urn:microsoft.com/office/officeart/2005/8/layout/matrix1"/>
    <dgm:cxn modelId="{8792199E-58FB-4CA6-A9F4-03DA34045427}" type="presParOf" srcId="{BE914C13-2A98-4D93-AC30-6E320368B0D8}" destId="{54B6B86C-21CB-42B8-9CBE-B0F684B7542B}" srcOrd="0" destOrd="0" presId="urn:microsoft.com/office/officeart/2005/8/layout/matrix1"/>
    <dgm:cxn modelId="{13ADCE08-B0F6-4134-90E8-B688D86E8F6D}" type="presParOf" srcId="{54B6B86C-21CB-42B8-9CBE-B0F684B7542B}" destId="{3071C210-964D-428D-A91D-DA0806470E45}" srcOrd="0" destOrd="0" presId="urn:microsoft.com/office/officeart/2005/8/layout/matrix1"/>
    <dgm:cxn modelId="{18ABDC5E-AE3A-41B7-A561-3D2DF630C6E8}" type="presParOf" srcId="{54B6B86C-21CB-42B8-9CBE-B0F684B7542B}" destId="{17E585B6-36C1-4A7E-AC8E-0B51B2FF0A9A}" srcOrd="1" destOrd="0" presId="urn:microsoft.com/office/officeart/2005/8/layout/matrix1"/>
    <dgm:cxn modelId="{027C4DF7-A2D2-4E87-9CEE-03DF45B5AFE6}" type="presParOf" srcId="{54B6B86C-21CB-42B8-9CBE-B0F684B7542B}" destId="{35FA24AA-8FA9-4AEE-80E8-13A1559AF8BE}" srcOrd="2" destOrd="0" presId="urn:microsoft.com/office/officeart/2005/8/layout/matrix1"/>
    <dgm:cxn modelId="{96ADED44-989B-46B8-9E74-3DED4A0EACF9}" type="presParOf" srcId="{54B6B86C-21CB-42B8-9CBE-B0F684B7542B}" destId="{7A06685E-9F72-42F8-8A66-0B7AEF1E05AB}" srcOrd="3" destOrd="0" presId="urn:microsoft.com/office/officeart/2005/8/layout/matrix1"/>
    <dgm:cxn modelId="{129F4790-A4C4-42CB-9233-52492D406C6F}" type="presParOf" srcId="{54B6B86C-21CB-42B8-9CBE-B0F684B7542B}" destId="{1C6B614E-8130-4CCD-AE21-77D864902E7D}" srcOrd="4" destOrd="0" presId="urn:microsoft.com/office/officeart/2005/8/layout/matrix1"/>
    <dgm:cxn modelId="{5DCDE5A0-D689-4014-8C37-BDE19B4013BA}" type="presParOf" srcId="{54B6B86C-21CB-42B8-9CBE-B0F684B7542B}" destId="{53D33B1E-4E5E-4A99-A413-B826D5E1005B}" srcOrd="5" destOrd="0" presId="urn:microsoft.com/office/officeart/2005/8/layout/matrix1"/>
    <dgm:cxn modelId="{F56C6126-8212-4870-963A-E8D22E1D7E02}" type="presParOf" srcId="{54B6B86C-21CB-42B8-9CBE-B0F684B7542B}" destId="{0BA62B78-5FE1-4B5B-B941-3E69DDE9A76F}" srcOrd="6" destOrd="0" presId="urn:microsoft.com/office/officeart/2005/8/layout/matrix1"/>
    <dgm:cxn modelId="{DB7BE371-B2C6-4CCB-9F7B-760F20C26185}" type="presParOf" srcId="{54B6B86C-21CB-42B8-9CBE-B0F684B7542B}" destId="{6651915C-D698-4E14-8EEA-766E3A983A61}" srcOrd="7" destOrd="0" presId="urn:microsoft.com/office/officeart/2005/8/layout/matrix1"/>
    <dgm:cxn modelId="{72D9191F-6999-4417-A335-9B1D9A92016F}" type="presParOf" srcId="{BE914C13-2A98-4D93-AC30-6E320368B0D8}" destId="{3FEA3818-3085-44B3-8AE2-D3080C4717B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7AC01-4025-4C02-9E70-EDAD7BAC56F3}">
      <dsp:nvSpPr>
        <dsp:cNvPr id="0" name=""/>
        <dsp:cNvSpPr/>
      </dsp:nvSpPr>
      <dsp:spPr>
        <a:xfrm rot="5400000">
          <a:off x="5210396" y="-2179353"/>
          <a:ext cx="928982" cy="534107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Perustamisesta julkaistaan osallistumispyyntö Hilmassa​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Perustamisvaiheessa osallistumishakemuksen jättämiselle on varattu 30 päivää 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Vahva viestintä perustetusta järjestelmästä!</a:t>
          </a:r>
          <a:endParaRPr lang="fi-FI" sz="800" kern="1200" dirty="0"/>
        </a:p>
      </dsp:txBody>
      <dsp:txXfrm rot="-5400000">
        <a:off x="3004352" y="72040"/>
        <a:ext cx="5295722" cy="838284"/>
      </dsp:txXfrm>
    </dsp:sp>
    <dsp:sp modelId="{F2965E79-2F16-4F22-BEC6-BA06207CE904}">
      <dsp:nvSpPr>
        <dsp:cNvPr id="0" name=""/>
        <dsp:cNvSpPr/>
      </dsp:nvSpPr>
      <dsp:spPr>
        <a:xfrm>
          <a:off x="0" y="2033"/>
          <a:ext cx="3004352" cy="9782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/>
            <a:t>Perustamisvaihe</a:t>
          </a:r>
        </a:p>
      </dsp:txBody>
      <dsp:txXfrm>
        <a:off x="47756" y="49789"/>
        <a:ext cx="2908840" cy="882784"/>
      </dsp:txXfrm>
    </dsp:sp>
    <dsp:sp modelId="{48B35064-949F-4E0F-BD0F-173EF8E8C388}">
      <dsp:nvSpPr>
        <dsp:cNvPr id="0" name=""/>
        <dsp:cNvSpPr/>
      </dsp:nvSpPr>
      <dsp:spPr>
        <a:xfrm rot="5400000">
          <a:off x="5215800" y="-1152141"/>
          <a:ext cx="918174" cy="534107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b="0" i="0" u="none" kern="1200" dirty="0"/>
            <a:t>Kaikki soveltuvuusehdot täyttävät ehdokkaat valitaan dynaamiseen hankintajärjestelmään</a:t>
          </a:r>
          <a:r>
            <a:rPr lang="fi-FI" sz="1400" b="0" i="0" kern="1200" dirty="0"/>
            <a:t>​</a:t>
          </a:r>
          <a:endParaRPr lang="fi-FI" sz="1400" kern="1200" dirty="0"/>
        </a:p>
      </dsp:txBody>
      <dsp:txXfrm rot="-5400000">
        <a:off x="3004352" y="1104129"/>
        <a:ext cx="5296249" cy="828530"/>
      </dsp:txXfrm>
    </dsp:sp>
    <dsp:sp modelId="{FE4A6B2A-9646-4F58-AC38-DF4B421D7504}">
      <dsp:nvSpPr>
        <dsp:cNvPr id="0" name=""/>
        <dsp:cNvSpPr/>
      </dsp:nvSpPr>
      <dsp:spPr>
        <a:xfrm>
          <a:off x="0" y="1029245"/>
          <a:ext cx="3004352" cy="9782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/>
            <a:t>Hyväksytyt ehdokkaat</a:t>
          </a:r>
        </a:p>
      </dsp:txBody>
      <dsp:txXfrm>
        <a:off x="47756" y="1077001"/>
        <a:ext cx="2908840" cy="882784"/>
      </dsp:txXfrm>
    </dsp:sp>
    <dsp:sp modelId="{E9BD1719-29ED-411B-8D10-774B4B7FB99E}">
      <dsp:nvSpPr>
        <dsp:cNvPr id="0" name=""/>
        <dsp:cNvSpPr/>
      </dsp:nvSpPr>
      <dsp:spPr>
        <a:xfrm rot="5400000">
          <a:off x="5218814" y="-124929"/>
          <a:ext cx="912148" cy="534107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400" b="0" i="0" u="none" kern="1200" dirty="0"/>
            <a:t>Erilaisia kilpailutuksia avataan järjestelmän voimassaoloaikana</a:t>
          </a:r>
          <a:r>
            <a:rPr lang="en-US" sz="1400" b="0" i="0" kern="1200" dirty="0"/>
            <a:t>​</a:t>
          </a:r>
          <a:endParaRPr lang="fi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400" b="0" i="0" u="none" kern="1200" dirty="0"/>
            <a:t>Järjestelmään voi jättää osallistumishakemuksen koko järjestelmän voimassaoloaikana</a:t>
          </a:r>
          <a:r>
            <a:rPr lang="en-US" sz="1000" b="0" i="0" kern="1200" dirty="0"/>
            <a:t>​</a:t>
          </a:r>
        </a:p>
      </dsp:txBody>
      <dsp:txXfrm rot="-5400000">
        <a:off x="3004353" y="2134059"/>
        <a:ext cx="5296544" cy="823094"/>
      </dsp:txXfrm>
    </dsp:sp>
    <dsp:sp modelId="{AFEC8875-5DA7-4C89-AF21-51F37CA8F28F}">
      <dsp:nvSpPr>
        <dsp:cNvPr id="0" name=""/>
        <dsp:cNvSpPr/>
      </dsp:nvSpPr>
      <dsp:spPr>
        <a:xfrm>
          <a:off x="0" y="2056457"/>
          <a:ext cx="3004352" cy="9782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/>
            <a:t>Hankintavaihe</a:t>
          </a:r>
        </a:p>
      </dsp:txBody>
      <dsp:txXfrm>
        <a:off x="47756" y="2104213"/>
        <a:ext cx="2908840" cy="882784"/>
      </dsp:txXfrm>
    </dsp:sp>
    <dsp:sp modelId="{053D69FF-7B53-4EF7-98A5-8A506B4549E3}">
      <dsp:nvSpPr>
        <dsp:cNvPr id="0" name=""/>
        <dsp:cNvSpPr/>
      </dsp:nvSpPr>
      <dsp:spPr>
        <a:xfrm rot="5400000">
          <a:off x="5197444" y="902281"/>
          <a:ext cx="954888" cy="534107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b="0" i="0" u="none" kern="1200" dirty="0"/>
            <a:t>Kilpailutuksien kohteet voivat poiketa toisistaan samoin kuin hankintakohtaiset</a:t>
          </a:r>
          <a:r>
            <a:rPr lang="en-US" sz="1200" b="0" i="0" kern="1200" dirty="0"/>
            <a:t>​ </a:t>
          </a:r>
          <a:r>
            <a:rPr lang="fi-FI" sz="1200" b="0" i="0" u="none" kern="1200" dirty="0"/>
            <a:t>vaatimukset</a:t>
          </a:r>
          <a:r>
            <a:rPr lang="en-US" sz="1200" b="0" i="0" kern="1200" dirty="0"/>
            <a:t>​</a:t>
          </a:r>
          <a:endParaRPr lang="fi-F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Kilpailutuskohtaiset sopimuskaudet</a:t>
          </a:r>
        </a:p>
      </dsp:txBody>
      <dsp:txXfrm rot="-5400000">
        <a:off x="3004353" y="3141986"/>
        <a:ext cx="5294457" cy="861660"/>
      </dsp:txXfrm>
    </dsp:sp>
    <dsp:sp modelId="{779A288C-8044-4DFB-8979-0409AB27EB6D}">
      <dsp:nvSpPr>
        <dsp:cNvPr id="0" name=""/>
        <dsp:cNvSpPr/>
      </dsp:nvSpPr>
      <dsp:spPr>
        <a:xfrm>
          <a:off x="0" y="3085703"/>
          <a:ext cx="3004352" cy="9782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/>
            <a:t>Sisäiset kilpailutukset</a:t>
          </a:r>
        </a:p>
      </dsp:txBody>
      <dsp:txXfrm>
        <a:off x="47756" y="3133459"/>
        <a:ext cx="2908840" cy="882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1C210-964D-428D-A91D-DA0806470E45}">
      <dsp:nvSpPr>
        <dsp:cNvPr id="0" name=""/>
        <dsp:cNvSpPr/>
      </dsp:nvSpPr>
      <dsp:spPr>
        <a:xfrm rot="16200000">
          <a:off x="1001268" y="-1001268"/>
          <a:ext cx="2496312" cy="4498848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/>
            <a:t>Vahvuudet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i-FI" sz="2000" kern="1200" dirty="0"/>
            <a:t>Kilpailutusten aikajänne lyhyempi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i-FI" sz="2000" kern="1200" dirty="0"/>
            <a:t>Valmistelun nopeus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i-FI" sz="2000" kern="1200" dirty="0"/>
            <a:t>Tarjousten käsittelyn nopeus</a:t>
          </a:r>
        </a:p>
      </dsp:txBody>
      <dsp:txXfrm rot="5400000">
        <a:off x="0" y="0"/>
        <a:ext cx="4498848" cy="1872234"/>
      </dsp:txXfrm>
    </dsp:sp>
    <dsp:sp modelId="{35FA24AA-8FA9-4AEE-80E8-13A1559AF8BE}">
      <dsp:nvSpPr>
        <dsp:cNvPr id="0" name=""/>
        <dsp:cNvSpPr/>
      </dsp:nvSpPr>
      <dsp:spPr>
        <a:xfrm>
          <a:off x="4498848" y="0"/>
          <a:ext cx="4498848" cy="2496312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400" b="1" i="0" kern="1200" dirty="0"/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i="0" kern="1200" dirty="0"/>
            <a:t>Heikkoudet</a:t>
          </a:r>
          <a:endParaRPr lang="fi-FI" sz="1600" b="1" i="0" kern="1200" dirty="0"/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Kaksi vaiheisuus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Aidosti dynaaminen?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Ei sähköistä rikosrekisteriotetta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Ei uusia tilaajia</a:t>
          </a:r>
        </a:p>
      </dsp:txBody>
      <dsp:txXfrm>
        <a:off x="4498848" y="0"/>
        <a:ext cx="4498848" cy="1872234"/>
      </dsp:txXfrm>
    </dsp:sp>
    <dsp:sp modelId="{1C6B614E-8130-4CCD-AE21-77D864902E7D}">
      <dsp:nvSpPr>
        <dsp:cNvPr id="0" name=""/>
        <dsp:cNvSpPr/>
      </dsp:nvSpPr>
      <dsp:spPr>
        <a:xfrm rot="10800000">
          <a:off x="0" y="2496312"/>
          <a:ext cx="4498848" cy="2496312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400" b="1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/>
            <a:t>Mahdollisuudet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kern="1200" dirty="0"/>
            <a:t>Jousto markkinan suuntaan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Erilaisten kokonaisuuksien kilpailutus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400" kern="1200" dirty="0"/>
        </a:p>
      </dsp:txBody>
      <dsp:txXfrm rot="10800000">
        <a:off x="0" y="3120389"/>
        <a:ext cx="4498848" cy="1872234"/>
      </dsp:txXfrm>
    </dsp:sp>
    <dsp:sp modelId="{0BA62B78-5FE1-4B5B-B941-3E69DDE9A76F}">
      <dsp:nvSpPr>
        <dsp:cNvPr id="0" name=""/>
        <dsp:cNvSpPr/>
      </dsp:nvSpPr>
      <dsp:spPr>
        <a:xfrm rot="5400000">
          <a:off x="5500116" y="1495043"/>
          <a:ext cx="2496312" cy="4498848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400" kern="1200" dirty="0"/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/>
            <a:t>Uhat</a:t>
          </a:r>
          <a:endParaRPr lang="fi-FI" sz="1800" b="1" kern="1200" dirty="0"/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Voi olla monimutkainen kokonaisuus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Ei vielä vakiintunutta oikeuskäytäntöä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Järjestelmähaasteet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Kokonaisvolyymin määrittely haastavaa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8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800" kern="1200" dirty="0"/>
        </a:p>
      </dsp:txBody>
      <dsp:txXfrm rot="-5400000">
        <a:off x="4498848" y="3120389"/>
        <a:ext cx="4498848" cy="1872234"/>
      </dsp:txXfrm>
    </dsp:sp>
    <dsp:sp modelId="{3FEA3818-3085-44B3-8AE2-D3080C4717B5}">
      <dsp:nvSpPr>
        <dsp:cNvPr id="0" name=""/>
        <dsp:cNvSpPr/>
      </dsp:nvSpPr>
      <dsp:spPr>
        <a:xfrm>
          <a:off x="3149193" y="1872234"/>
          <a:ext cx="2699308" cy="124815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b="1" kern="1200" dirty="0"/>
            <a:t>DPS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b="1" kern="1200" dirty="0"/>
            <a:t>SWOT</a:t>
          </a:r>
        </a:p>
      </dsp:txBody>
      <dsp:txXfrm>
        <a:off x="3210123" y="1933164"/>
        <a:ext cx="2577448" cy="1126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428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72640" y="1687482"/>
            <a:ext cx="7699742" cy="586129"/>
          </a:xfrm>
        </p:spPr>
        <p:txBody>
          <a:bodyPr>
            <a:no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772640" y="2486793"/>
            <a:ext cx="7699741" cy="46189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664951" y="4514478"/>
            <a:ext cx="2133600" cy="274637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AA7681EE-C94D-C945-9C4E-D0A612782283}" type="datetimeFigureOut">
              <a:rPr lang="fi-FI" smtClean="0"/>
              <a:pPr/>
              <a:t>8.10.2020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405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6096000" cy="58737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435101"/>
            <a:ext cx="4038600" cy="30099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42E3B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435101"/>
            <a:ext cx="4038600" cy="30099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50A8-C004-3A40-997A-4C2A271A1A7B}" type="datetimeFigureOut">
              <a:rPr lang="fi-FI" smtClean="0"/>
              <a:t>8.10.2020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EB9AF-43A0-1741-ACA9-5EC3694660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180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6096000" cy="587375"/>
          </a:xfrm>
        </p:spPr>
        <p:txBody>
          <a:bodyPr/>
          <a:lstStyle>
            <a:lvl1pPr>
              <a:defRPr>
                <a:solidFill>
                  <a:srgbClr val="84BD00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474788"/>
            <a:ext cx="4040188" cy="48101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070101"/>
            <a:ext cx="4040188" cy="2413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474788"/>
            <a:ext cx="4041775" cy="48101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070101"/>
            <a:ext cx="4041775" cy="2413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50A8-C004-3A40-997A-4C2A271A1A7B}" type="datetimeFigureOut">
              <a:rPr lang="fi-FI" smtClean="0"/>
              <a:t>8.10.2020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EB9AF-43A0-1741-ACA9-5EC3694660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2562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50A8-C004-3A40-997A-4C2A271A1A7B}" type="datetimeFigureOut">
              <a:rPr lang="fi-FI" smtClean="0"/>
              <a:t>8.10.2020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EB9AF-43A0-1741-ACA9-5EC3694660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3679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50A8-C004-3A40-997A-4C2A271A1A7B}" type="datetimeFigureOut">
              <a:rPr lang="fi-FI" smtClean="0"/>
              <a:t>8.10.2020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EB9AF-43A0-1741-ACA9-5EC3694660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332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A89B-D67A-8D4B-8F19-6716F7917180}" type="datetimeFigureOut">
              <a:rPr lang="fi-FI" smtClean="0"/>
              <a:t>8.10.2020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428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797485" y="1518737"/>
            <a:ext cx="3632290" cy="202498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 baseline="0"/>
            </a:lvl1pPr>
          </a:lstStyle>
          <a:p>
            <a:r>
              <a:rPr lang="fi-FI" dirty="0"/>
              <a:t>Tämä sivu </a:t>
            </a:r>
            <a:br>
              <a:rPr lang="fi-FI" dirty="0"/>
            </a:br>
            <a:r>
              <a:rPr lang="fi-FI" dirty="0"/>
              <a:t>on tarkoitettu </a:t>
            </a:r>
            <a:br>
              <a:rPr lang="fi-FI" dirty="0"/>
            </a:br>
            <a:r>
              <a:rPr lang="fi-FI" dirty="0"/>
              <a:t>lyhyelle nostolle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55B6-784F-3443-A5F9-CF1D59026D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9393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>
          <a:xfrm>
            <a:off x="0" y="0"/>
            <a:ext cx="9209497" cy="5143500"/>
          </a:xfrm>
          <a:prstGeom prst="rect">
            <a:avLst/>
          </a:prstGeom>
          <a:solidFill>
            <a:srgbClr val="042E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A89B-D67A-8D4B-8F19-6716F7917180}" type="datetimeFigureOut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55B6-784F-3443-A5F9-CF1D59026DB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 descr="pallo_vihreä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428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779723" y="1494192"/>
            <a:ext cx="3667814" cy="213834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 baseline="0"/>
            </a:lvl1pPr>
          </a:lstStyle>
          <a:p>
            <a:r>
              <a:rPr lang="fi-FI" dirty="0"/>
              <a:t>Tämä sivu </a:t>
            </a:r>
            <a:br>
              <a:rPr lang="fi-FI" dirty="0"/>
            </a:br>
            <a:r>
              <a:rPr lang="fi-FI" dirty="0"/>
              <a:t>on tarkoitettu </a:t>
            </a:r>
            <a:br>
              <a:rPr lang="fi-FI" dirty="0"/>
            </a:br>
            <a:r>
              <a:rPr lang="fi-FI" dirty="0"/>
              <a:t>lyhyelle nostolle</a:t>
            </a:r>
          </a:p>
        </p:txBody>
      </p:sp>
    </p:spTree>
    <p:extLst>
      <p:ext uri="{BB962C8B-B14F-4D97-AF65-F5344CB8AC3E}">
        <p14:creationId xmlns:p14="http://schemas.microsoft.com/office/powerpoint/2010/main" val="3189000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371601" y="3037473"/>
            <a:ext cx="6400800" cy="337497"/>
          </a:xfrm>
        </p:spPr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508192"/>
            <a:ext cx="6400800" cy="720907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9EF0-3556-5642-96BD-2F5B69C204E6}" type="datetimeFigureOut">
              <a:rPr lang="fi-FI" smtClean="0"/>
              <a:t>8.10.2020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B99A-6CF5-D44F-B8AC-4F0AE7B6AC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792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6096000" cy="85725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00150"/>
            <a:ext cx="6922831" cy="33940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1EE-C94D-C945-9C4E-D0A612782283}" type="datetimeFigureOut">
              <a:rPr lang="fi-FI" smtClean="0"/>
              <a:t>8.10.2020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B069-B737-CE42-9EAD-BE2FBF1223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854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71207"/>
            <a:ext cx="4038600" cy="33027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271207"/>
            <a:ext cx="4038600" cy="33027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1EE-C94D-C945-9C4E-D0A612782283}" type="datetimeFigureOut">
              <a:rPr lang="fi-FI" smtClean="0"/>
              <a:t>8.10.2020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B069-B737-CE42-9EAD-BE2FBF1223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075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355224"/>
            <a:ext cx="4040188" cy="48101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013855"/>
            <a:ext cx="4040188" cy="256011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355224"/>
            <a:ext cx="4041775" cy="48101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013855"/>
            <a:ext cx="4041775" cy="256011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1EE-C94D-C945-9C4E-D0A612782283}" type="datetimeFigureOut">
              <a:rPr lang="fi-FI" smtClean="0"/>
              <a:t>8.10.2020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B069-B737-CE42-9EAD-BE2FBF1223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586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1EE-C94D-C945-9C4E-D0A612782283}" type="datetimeFigureOut">
              <a:rPr lang="fi-FI" smtClean="0"/>
              <a:t>8.10.2020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B069-B737-CE42-9EAD-BE2FBF1223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67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1EE-C94D-C945-9C4E-D0A612782283}" type="datetimeFigureOut">
              <a:rPr lang="fi-FI" smtClean="0"/>
              <a:t>8.10.2020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B069-B737-CE42-9EAD-BE2FBF1223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30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428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3725863"/>
            <a:ext cx="5365750" cy="496887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57200" y="4292600"/>
            <a:ext cx="5365750" cy="311150"/>
          </a:xfrm>
          <a:noFill/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rgbClr val="042E3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06450" cy="274637"/>
          </a:xfrm>
        </p:spPr>
        <p:txBody>
          <a:bodyPr/>
          <a:lstStyle/>
          <a:p>
            <a:fld id="{44A050A8-C004-3A40-997A-4C2A271A1A7B}" type="datetimeFigureOut">
              <a:rPr lang="fi-FI" smtClean="0"/>
              <a:t>8.10.2020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433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50A8-C004-3A40-997A-4C2A271A1A7B}" type="datetimeFigureOut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EB9AF-43A0-1741-ACA9-5EC3694660A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527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50A8-C004-3A40-997A-4C2A271A1A7B}" type="datetimeFigureOut">
              <a:rPr lang="fi-FI" smtClean="0"/>
              <a:t>8.10.2020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EB9AF-43A0-1741-ACA9-5EC3694660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271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tl_sisasivu_logoliikemerkki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428" cy="51435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653207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7681EE-C94D-C945-9C4E-D0A612782283}" type="datetimeFigureOut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F7F7F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6DB069-B737-CE42-9EAD-BE2FBF1223F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955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  <p:sldLayoutId id="2147483661" r:id="rId4"/>
    <p:sldLayoutId id="2147483662" r:id="rId5"/>
    <p:sldLayoutId id="2147483663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84BD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42E3B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42E3B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42E3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42E3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42E3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tl_sisasivu_vihreä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428" cy="51435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530225"/>
            <a:ext cx="6096000" cy="587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352549"/>
            <a:ext cx="8229600" cy="310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6021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A050A8-C004-3A40-997A-4C2A271A1A7B}" type="datetimeFigureOut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6021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6021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BEB9AF-43A0-1741-ACA9-5EC3694660A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117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7" r:id="rId2"/>
    <p:sldLayoutId id="2147483671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42E3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D62525"/>
        </a:buClr>
        <a:buFont typeface="Arial"/>
        <a:buChar char="•"/>
        <a:defRPr sz="2000" kern="1200">
          <a:solidFill>
            <a:srgbClr val="042E3B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D62525"/>
        </a:buClr>
        <a:buFont typeface="Arial"/>
        <a:buChar char="–"/>
        <a:defRPr sz="2000" kern="1200">
          <a:solidFill>
            <a:srgbClr val="042E3B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D62525"/>
        </a:buClr>
        <a:buFont typeface="Arial"/>
        <a:buChar char="•"/>
        <a:defRPr sz="2000" kern="1200">
          <a:solidFill>
            <a:srgbClr val="042E3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D62525"/>
        </a:buClr>
        <a:buFont typeface="Arial"/>
        <a:buChar char="–"/>
        <a:defRPr sz="2000" kern="1200">
          <a:solidFill>
            <a:srgbClr val="042E3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D62525"/>
        </a:buClr>
        <a:buFont typeface="Arial"/>
        <a:buChar char="»"/>
        <a:defRPr sz="2000" kern="1200">
          <a:solidFill>
            <a:srgbClr val="042E3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0"/>
            <a:ext cx="9209497" cy="5143500"/>
          </a:xfrm>
          <a:prstGeom prst="rect">
            <a:avLst/>
          </a:prstGeom>
          <a:solidFill>
            <a:srgbClr val="84B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1526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75A3A89B-D67A-8D4B-8F19-6716F7917180}" type="datetimeFigureOut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751F55B6-784F-3443-A5F9-CF1D59026DB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095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36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Tx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ctr" defTabSz="457200" rtl="0" eaLnBrk="1" latinLnBrk="0" hangingPunct="1">
        <a:spcBef>
          <a:spcPct val="20000"/>
        </a:spcBef>
        <a:buFontTx/>
        <a:buNone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914400" indent="0" algn="ctr" defTabSz="457200" rtl="0" eaLnBrk="1" latinLnBrk="0" hangingPunct="1">
        <a:spcBef>
          <a:spcPct val="20000"/>
        </a:spcBef>
        <a:buFontTx/>
        <a:buNone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371600" indent="0" algn="ctr" defTabSz="457200" rtl="0" eaLnBrk="1" latinLnBrk="0" hangingPunct="1">
        <a:spcBef>
          <a:spcPct val="20000"/>
        </a:spcBef>
        <a:buFontTx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1828800" indent="0" algn="ctr" defTabSz="457200" rtl="0" eaLnBrk="1" latinLnBrk="0" hangingPunct="1">
        <a:spcBef>
          <a:spcPct val="20000"/>
        </a:spcBef>
        <a:buFontTx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vikasiv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428" cy="51435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906350"/>
            <a:ext cx="8130633" cy="379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3446022"/>
            <a:ext cx="8130633" cy="888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8CF59EF0-3556-5642-96BD-2F5B69C204E6}" type="datetimeFigureOut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518EB99A-6CF5-D44F-B8AC-4F0AE7B6AC5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1600" b="1" kern="1200">
          <a:solidFill>
            <a:srgbClr val="84BD00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Tx/>
        <a:buNone/>
        <a:defRPr sz="16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ctr" defTabSz="457200" rtl="0" eaLnBrk="1" latinLnBrk="0" hangingPunct="1">
        <a:spcBef>
          <a:spcPct val="20000"/>
        </a:spcBef>
        <a:buFontTx/>
        <a:buNone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914400" indent="0" algn="ctr" defTabSz="457200" rtl="0" eaLnBrk="1" latinLnBrk="0" hangingPunct="1">
        <a:spcBef>
          <a:spcPct val="20000"/>
        </a:spcBef>
        <a:buFontTx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371600" indent="0" algn="ctr" defTabSz="457200" rtl="0" eaLnBrk="1" latinLnBrk="0" hangingPunct="1">
        <a:spcBef>
          <a:spcPct val="20000"/>
        </a:spcBef>
        <a:buFontTx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1828800" indent="0" algn="ctr" defTabSz="457200" rtl="0" eaLnBrk="1" latinLnBrk="0" hangingPunct="1">
        <a:spcBef>
          <a:spcPct val="20000"/>
        </a:spcBef>
        <a:buFontTx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605642" y="1973544"/>
            <a:ext cx="7932717" cy="496887"/>
          </a:xfrm>
        </p:spPr>
        <p:txBody>
          <a:bodyPr/>
          <a:lstStyle/>
          <a:p>
            <a:r>
              <a:rPr lang="fi-FI" dirty="0"/>
              <a:t>Käytännön näkökulmia dynaamisen hankintajärjestelmän käyttämiseen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9FB6E7A-B6C2-41DE-BB3E-BDEC17C9CE7E}"/>
              </a:ext>
            </a:extLst>
          </p:cNvPr>
          <p:cNvSpPr txBox="1"/>
          <p:nvPr/>
        </p:nvSpPr>
        <p:spPr>
          <a:xfrm>
            <a:off x="2770632" y="3160407"/>
            <a:ext cx="3602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Lauri Tiainen, hankintapäällikkö, Tuomi Logistiikka Oy</a:t>
            </a:r>
          </a:p>
        </p:txBody>
      </p:sp>
    </p:spTree>
    <p:extLst>
      <p:ext uri="{BB962C8B-B14F-4D97-AF65-F5344CB8AC3E}">
        <p14:creationId xmlns:p14="http://schemas.microsoft.com/office/powerpoint/2010/main" val="474586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601925-AEB4-4463-8D96-1B1B3C27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Dynaamiset hankintajärjestelmät Tuomessa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107E1E-4F40-479A-A102-F1D56A62D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9700"/>
            <a:ext cx="8083296" cy="303530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Tuomi Logistiikassa toteutettu viisi dynaamista hankintajärjestelmää</a:t>
            </a:r>
          </a:p>
          <a:p>
            <a:pPr lvl="1"/>
            <a:r>
              <a:rPr lang="fi-FI" dirty="0"/>
              <a:t>2 henkilöliikenteen hankintoihin 2018, 2020</a:t>
            </a:r>
          </a:p>
          <a:p>
            <a:pPr lvl="1"/>
            <a:r>
              <a:rPr lang="fi-FI" dirty="0"/>
              <a:t>Suojaintarvikkeet 2020</a:t>
            </a:r>
          </a:p>
          <a:p>
            <a:pPr lvl="1"/>
            <a:r>
              <a:rPr lang="fi-FI" dirty="0"/>
              <a:t>Ulkoalueiden hoito 2019 (asiakkaan hankinta)</a:t>
            </a:r>
          </a:p>
          <a:p>
            <a:pPr lvl="1"/>
            <a:r>
              <a:rPr lang="fi-FI" dirty="0"/>
              <a:t>Ilmanvaihtolaitteiden suodattimet 2019 (asiakkaan hankinta) 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13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B36EF0-5608-42C6-888B-A26FCB6EF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6096000" cy="586105"/>
          </a:xfrm>
        </p:spPr>
        <p:txBody>
          <a:bodyPr/>
          <a:lstStyle/>
          <a:p>
            <a:r>
              <a:rPr lang="fi-FI" dirty="0" err="1"/>
              <a:t>DPS:n</a:t>
            </a:r>
            <a:r>
              <a:rPr lang="fi-FI" dirty="0"/>
              <a:t> kulku</a:t>
            </a:r>
          </a:p>
        </p:txBody>
      </p:sp>
      <p:graphicFrame>
        <p:nvGraphicFramePr>
          <p:cNvPr id="7" name="Kaaviokuva 6">
            <a:extLst>
              <a:ext uri="{FF2B5EF4-FFF2-40B4-BE49-F238E27FC236}">
                <a16:creationId xmlns:a16="http://schemas.microsoft.com/office/drawing/2014/main" id="{CB1D47B2-97AF-4CBF-8F27-6DB5D82AD7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399689"/>
              </p:ext>
            </p:extLst>
          </p:nvPr>
        </p:nvGraphicFramePr>
        <p:xfrm>
          <a:off x="673608" y="990346"/>
          <a:ext cx="83454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Nuoli: Alas 7">
            <a:extLst>
              <a:ext uri="{FF2B5EF4-FFF2-40B4-BE49-F238E27FC236}">
                <a16:creationId xmlns:a16="http://schemas.microsoft.com/office/drawing/2014/main" id="{62143668-400F-4B6D-A2CB-ED5FF7B41BEF}"/>
              </a:ext>
            </a:extLst>
          </p:cNvPr>
          <p:cNvSpPr/>
          <p:nvPr/>
        </p:nvSpPr>
        <p:spPr>
          <a:xfrm>
            <a:off x="51816" y="1033780"/>
            <a:ext cx="519684" cy="402056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91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95A76BF-A79E-467A-A54A-760C7A5F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6532071" cy="857250"/>
          </a:xfrm>
        </p:spPr>
        <p:txBody>
          <a:bodyPr/>
          <a:lstStyle/>
          <a:p>
            <a:r>
              <a:rPr lang="fi-FI" dirty="0"/>
              <a:t>DPS vs. Puitejärjestely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F986988-3E47-475C-95B4-80859B04A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063625"/>
            <a:ext cx="4040188" cy="481012"/>
          </a:xfrm>
        </p:spPr>
        <p:txBody>
          <a:bodyPr/>
          <a:lstStyle/>
          <a:p>
            <a:pPr algn="ctr"/>
            <a:r>
              <a:rPr lang="en-US" sz="2400" dirty="0"/>
              <a:t>DPS</a:t>
            </a:r>
            <a:endParaRPr lang="en-US" sz="2000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1CA61AF-BA24-4AB4-AEC9-AC6DD5AD7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" y="1544637"/>
            <a:ext cx="4286250" cy="2970895"/>
          </a:xfrm>
        </p:spPr>
        <p:txBody>
          <a:bodyPr>
            <a:noAutofit/>
          </a:bodyPr>
          <a:lstStyle/>
          <a:p>
            <a:r>
              <a:rPr lang="en-US" dirty="0" err="1"/>
              <a:t>Kestoa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rajattu</a:t>
            </a:r>
            <a:r>
              <a:rPr lang="en-US" dirty="0"/>
              <a:t> ja </a:t>
            </a:r>
            <a:r>
              <a:rPr lang="en-US" dirty="0" err="1"/>
              <a:t>sitä</a:t>
            </a:r>
            <a:r>
              <a:rPr lang="en-US" dirty="0"/>
              <a:t> </a:t>
            </a:r>
            <a:r>
              <a:rPr lang="en-US" dirty="0" err="1"/>
              <a:t>voidaan</a:t>
            </a:r>
            <a:r>
              <a:rPr lang="en-US" dirty="0"/>
              <a:t> </a:t>
            </a:r>
            <a:r>
              <a:rPr lang="en-US" dirty="0" err="1"/>
              <a:t>jatkaa</a:t>
            </a:r>
            <a:endParaRPr lang="en-US" dirty="0"/>
          </a:p>
          <a:p>
            <a:r>
              <a:rPr lang="en-US" dirty="0" err="1"/>
              <a:t>Uusia</a:t>
            </a:r>
            <a:r>
              <a:rPr lang="en-US" dirty="0"/>
              <a:t> </a:t>
            </a:r>
            <a:r>
              <a:rPr lang="en-US" dirty="0" err="1"/>
              <a:t>ehdokkaita</a:t>
            </a:r>
            <a:r>
              <a:rPr lang="en-US" dirty="0"/>
              <a:t> </a:t>
            </a:r>
            <a:r>
              <a:rPr lang="en-US" dirty="0" err="1"/>
              <a:t>koko</a:t>
            </a:r>
            <a:r>
              <a:rPr lang="en-US" dirty="0"/>
              <a:t> </a:t>
            </a:r>
            <a:r>
              <a:rPr lang="en-US" dirty="0" err="1"/>
              <a:t>keston</a:t>
            </a:r>
            <a:r>
              <a:rPr lang="en-US" dirty="0"/>
              <a:t> </a:t>
            </a:r>
            <a:r>
              <a:rPr lang="en-US" dirty="0" err="1"/>
              <a:t>ajan</a:t>
            </a:r>
            <a:endParaRPr lang="en-US" dirty="0"/>
          </a:p>
          <a:p>
            <a:r>
              <a:rPr lang="en-US" dirty="0" err="1"/>
              <a:t>Kaikki</a:t>
            </a:r>
            <a:r>
              <a:rPr lang="en-US" dirty="0"/>
              <a:t> </a:t>
            </a:r>
            <a:r>
              <a:rPr lang="en-US" dirty="0" err="1"/>
              <a:t>hyväksytyt</a:t>
            </a:r>
            <a:r>
              <a:rPr lang="en-US" dirty="0"/>
              <a:t> </a:t>
            </a:r>
            <a:r>
              <a:rPr lang="en-US" dirty="0" err="1"/>
              <a:t>ehdokkaat</a:t>
            </a:r>
            <a:r>
              <a:rPr lang="en-US" dirty="0"/>
              <a:t> </a:t>
            </a:r>
            <a:r>
              <a:rPr lang="en-US" dirty="0" err="1"/>
              <a:t>voivat</a:t>
            </a:r>
            <a:r>
              <a:rPr lang="en-US" dirty="0"/>
              <a:t> </a:t>
            </a:r>
            <a:r>
              <a:rPr lang="en-US" dirty="0" err="1"/>
              <a:t>osallistua</a:t>
            </a:r>
            <a:r>
              <a:rPr lang="en-US" dirty="0"/>
              <a:t> </a:t>
            </a:r>
            <a:r>
              <a:rPr lang="en-US" dirty="0" err="1"/>
              <a:t>kilpailutuksiin</a:t>
            </a:r>
            <a:endParaRPr lang="en-US" dirty="0"/>
          </a:p>
          <a:p>
            <a:r>
              <a:rPr lang="en-US" dirty="0" err="1"/>
              <a:t>Kaikki</a:t>
            </a:r>
            <a:r>
              <a:rPr lang="en-US" dirty="0"/>
              <a:t> </a:t>
            </a:r>
            <a:r>
              <a:rPr lang="en-US" dirty="0" err="1"/>
              <a:t>hankinnat</a:t>
            </a:r>
            <a:r>
              <a:rPr lang="en-US" dirty="0"/>
              <a:t> </a:t>
            </a:r>
            <a:r>
              <a:rPr lang="en-US" dirty="0" err="1"/>
              <a:t>kilpailutettava</a:t>
            </a:r>
            <a:r>
              <a:rPr lang="en-US" dirty="0"/>
              <a:t>, </a:t>
            </a:r>
            <a:r>
              <a:rPr lang="en-US" dirty="0" err="1"/>
              <a:t>vertailuperusteet</a:t>
            </a:r>
            <a:r>
              <a:rPr lang="en-US" dirty="0"/>
              <a:t> </a:t>
            </a:r>
            <a:r>
              <a:rPr lang="en-US" dirty="0" err="1"/>
              <a:t>voivat</a:t>
            </a:r>
            <a:r>
              <a:rPr lang="en-US" dirty="0"/>
              <a:t> </a:t>
            </a:r>
            <a:r>
              <a:rPr lang="en-US" dirty="0" err="1"/>
              <a:t>vaihdella</a:t>
            </a:r>
            <a:endParaRPr lang="en-US" dirty="0"/>
          </a:p>
          <a:p>
            <a:r>
              <a:rPr lang="en-US" dirty="0" err="1"/>
              <a:t>Järjestelmään</a:t>
            </a:r>
            <a:r>
              <a:rPr lang="en-US" dirty="0"/>
              <a:t> </a:t>
            </a:r>
            <a:r>
              <a:rPr lang="en-US" dirty="0" err="1"/>
              <a:t>hyväksymisestä</a:t>
            </a:r>
            <a:r>
              <a:rPr lang="en-US" dirty="0"/>
              <a:t>/</a:t>
            </a:r>
            <a:r>
              <a:rPr lang="en-US" dirty="0" err="1"/>
              <a:t>hylkäämisestä</a:t>
            </a:r>
            <a:r>
              <a:rPr lang="en-US" dirty="0"/>
              <a:t> </a:t>
            </a:r>
            <a:r>
              <a:rPr lang="en-US" dirty="0" err="1"/>
              <a:t>muutoksenhaku</a:t>
            </a:r>
            <a:r>
              <a:rPr lang="en-US" dirty="0"/>
              <a:t> </a:t>
            </a:r>
            <a:r>
              <a:rPr lang="en-US" dirty="0" err="1"/>
              <a:t>valitusluvalla</a:t>
            </a:r>
            <a:endParaRPr lang="en-US" dirty="0"/>
          </a:p>
          <a:p>
            <a:r>
              <a:rPr lang="en-US" dirty="0" err="1"/>
              <a:t>Sisäisestä</a:t>
            </a:r>
            <a:r>
              <a:rPr lang="en-US" dirty="0"/>
              <a:t> </a:t>
            </a:r>
            <a:r>
              <a:rPr lang="en-US" dirty="0" err="1"/>
              <a:t>kilpailutuksesta</a:t>
            </a:r>
            <a:r>
              <a:rPr lang="en-US" dirty="0"/>
              <a:t> </a:t>
            </a:r>
            <a:r>
              <a:rPr lang="en-US" dirty="0" err="1"/>
              <a:t>normaali</a:t>
            </a:r>
            <a:r>
              <a:rPr lang="en-US" dirty="0"/>
              <a:t> </a:t>
            </a:r>
            <a:r>
              <a:rPr lang="en-US" dirty="0" err="1"/>
              <a:t>muutoksenhaku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E0B16AB-1046-46C6-BD2C-D9641E71E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44987" y="1069522"/>
            <a:ext cx="4041775" cy="481012"/>
          </a:xfrm>
        </p:spPr>
        <p:txBody>
          <a:bodyPr/>
          <a:lstStyle/>
          <a:p>
            <a:pPr algn="ctr"/>
            <a:r>
              <a:rPr lang="en-US" sz="2400" dirty="0" err="1"/>
              <a:t>Puitejärjestely</a:t>
            </a:r>
            <a:endParaRPr lang="en-US" sz="2000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D4128F15-A054-48FD-9067-4DB7EF410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44988" y="1550534"/>
            <a:ext cx="4041775" cy="2560119"/>
          </a:xfrm>
        </p:spPr>
        <p:txBody>
          <a:bodyPr>
            <a:noAutofit/>
          </a:bodyPr>
          <a:lstStyle/>
          <a:p>
            <a:r>
              <a:rPr lang="en-US" dirty="0" err="1"/>
              <a:t>Kesto</a:t>
            </a:r>
            <a:r>
              <a:rPr lang="en-US" dirty="0"/>
              <a:t> </a:t>
            </a:r>
            <a:r>
              <a:rPr lang="en-US" dirty="0" err="1"/>
              <a:t>neljä</a:t>
            </a:r>
            <a:r>
              <a:rPr lang="en-US" dirty="0"/>
              <a:t> </a:t>
            </a:r>
            <a:r>
              <a:rPr lang="en-US" dirty="0" err="1"/>
              <a:t>vuotta</a:t>
            </a:r>
            <a:endParaRPr lang="en-US" dirty="0"/>
          </a:p>
          <a:p>
            <a:r>
              <a:rPr lang="en-US" dirty="0" err="1"/>
              <a:t>Suljettu</a:t>
            </a:r>
            <a:r>
              <a:rPr lang="en-US" dirty="0"/>
              <a:t> </a:t>
            </a:r>
            <a:r>
              <a:rPr lang="en-US" dirty="0" err="1"/>
              <a:t>järjestely</a:t>
            </a:r>
            <a:endParaRPr lang="en-US" dirty="0"/>
          </a:p>
          <a:p>
            <a:r>
              <a:rPr lang="en-US" dirty="0" err="1"/>
              <a:t>Puitejärjestelyn</a:t>
            </a:r>
            <a:r>
              <a:rPr lang="en-US" dirty="0"/>
              <a:t> </a:t>
            </a:r>
            <a:r>
              <a:rPr lang="en-US" dirty="0" err="1"/>
              <a:t>sisäiset</a:t>
            </a:r>
            <a:r>
              <a:rPr lang="en-US" dirty="0"/>
              <a:t> </a:t>
            </a:r>
            <a:r>
              <a:rPr lang="en-US" dirty="0" err="1"/>
              <a:t>hankinnat</a:t>
            </a:r>
            <a:r>
              <a:rPr lang="en-US" dirty="0"/>
              <a:t> vain </a:t>
            </a:r>
            <a:r>
              <a:rPr lang="en-US" dirty="0" err="1"/>
              <a:t>järjestelyyn</a:t>
            </a:r>
            <a:r>
              <a:rPr lang="en-US" dirty="0"/>
              <a:t> </a:t>
            </a:r>
            <a:r>
              <a:rPr lang="en-US" dirty="0" err="1"/>
              <a:t>valittujen</a:t>
            </a:r>
            <a:r>
              <a:rPr lang="en-US" dirty="0"/>
              <a:t> </a:t>
            </a:r>
            <a:r>
              <a:rPr lang="en-US" dirty="0" err="1"/>
              <a:t>kesken</a:t>
            </a:r>
            <a:endParaRPr lang="en-US" dirty="0"/>
          </a:p>
          <a:p>
            <a:r>
              <a:rPr lang="en-US" dirty="0" err="1"/>
              <a:t>Hankinnat</a:t>
            </a:r>
            <a:r>
              <a:rPr lang="en-US" dirty="0"/>
              <a:t> </a:t>
            </a:r>
            <a:r>
              <a:rPr lang="en-US" dirty="0" err="1"/>
              <a:t>puitejärjestelyn</a:t>
            </a:r>
            <a:r>
              <a:rPr lang="en-US" dirty="0"/>
              <a:t> </a:t>
            </a:r>
            <a:r>
              <a:rPr lang="en-US" dirty="0" err="1"/>
              <a:t>ehtojen</a:t>
            </a:r>
            <a:r>
              <a:rPr lang="en-US" dirty="0"/>
              <a:t> </a:t>
            </a:r>
            <a:r>
              <a:rPr lang="en-US" dirty="0" err="1"/>
              <a:t>mukaisesti</a:t>
            </a:r>
            <a:endParaRPr lang="en-US" dirty="0"/>
          </a:p>
          <a:p>
            <a:r>
              <a:rPr lang="en-US" dirty="0" err="1"/>
              <a:t>Puitejärjestelyn</a:t>
            </a:r>
            <a:r>
              <a:rPr lang="en-US" dirty="0"/>
              <a:t> </a:t>
            </a:r>
            <a:r>
              <a:rPr lang="en-US" dirty="0" err="1"/>
              <a:t>hankintapäätöksestä</a:t>
            </a:r>
            <a:r>
              <a:rPr lang="en-US" dirty="0"/>
              <a:t> </a:t>
            </a:r>
            <a:r>
              <a:rPr lang="en-US" dirty="0" err="1"/>
              <a:t>normaali</a:t>
            </a:r>
            <a:r>
              <a:rPr lang="en-US" dirty="0"/>
              <a:t> </a:t>
            </a:r>
            <a:r>
              <a:rPr lang="en-US" dirty="0" err="1"/>
              <a:t>muutoksenhaku</a:t>
            </a:r>
            <a:endParaRPr lang="en-US" dirty="0"/>
          </a:p>
          <a:p>
            <a:r>
              <a:rPr lang="en-US" dirty="0" err="1"/>
              <a:t>Sisäisestä</a:t>
            </a:r>
            <a:r>
              <a:rPr lang="en-US" dirty="0"/>
              <a:t> </a:t>
            </a:r>
            <a:r>
              <a:rPr lang="en-US" dirty="0" err="1"/>
              <a:t>hankinnasta</a:t>
            </a:r>
            <a:r>
              <a:rPr lang="en-US" dirty="0"/>
              <a:t> </a:t>
            </a:r>
            <a:r>
              <a:rPr lang="en-US" dirty="0" err="1"/>
              <a:t>muutoksenhaku</a:t>
            </a:r>
            <a:r>
              <a:rPr lang="en-US" dirty="0"/>
              <a:t> </a:t>
            </a:r>
            <a:r>
              <a:rPr lang="en-US" dirty="0" err="1"/>
              <a:t>valitusluvalla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7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build="allAtOnce"/>
      <p:bldP spid="15" grpId="0" build="p"/>
      <p:bldP spid="1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Kaaviokuva 5">
            <a:extLst>
              <a:ext uri="{FF2B5EF4-FFF2-40B4-BE49-F238E27FC236}">
                <a16:creationId xmlns:a16="http://schemas.microsoft.com/office/drawing/2014/main" id="{936CB80A-F44B-43B4-A83E-4673FED8E8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0367188"/>
              </p:ext>
            </p:extLst>
          </p:nvPr>
        </p:nvGraphicFramePr>
        <p:xfrm>
          <a:off x="54864" y="75438"/>
          <a:ext cx="8997696" cy="499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164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01B962-5BE9-4FD5-A126-501AAE2F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Huomioitavaa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3C63E8-26BF-40E1-ACB7-E39B3AE82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Suunnittele </a:t>
            </a:r>
            <a:r>
              <a:rPr lang="fi-FI" dirty="0" err="1"/>
              <a:t>DPS:n</a:t>
            </a:r>
            <a:r>
              <a:rPr lang="fi-FI" dirty="0"/>
              <a:t> ehdot huolella</a:t>
            </a:r>
          </a:p>
          <a:p>
            <a:r>
              <a:rPr lang="fi-FI" dirty="0"/>
              <a:t>Sisäisissä kilpailutuksissa hyödynnä aikaisemmat pohjat</a:t>
            </a:r>
          </a:p>
          <a:p>
            <a:r>
              <a:rPr lang="fi-FI" dirty="0"/>
              <a:t>Varaa aikaa osallistumishakemusten/tarjousten käsittelyyn etenkin suuremmissa kokonaisuuksissa</a:t>
            </a:r>
          </a:p>
          <a:p>
            <a:r>
              <a:rPr lang="fi-FI" dirty="0"/>
              <a:t>Viestintä!</a:t>
            </a:r>
          </a:p>
        </p:txBody>
      </p:sp>
    </p:spTree>
    <p:extLst>
      <p:ext uri="{BB962C8B-B14F-4D97-AF65-F5344CB8AC3E}">
        <p14:creationId xmlns:p14="http://schemas.microsoft.com/office/powerpoint/2010/main" val="237090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B26EFE4-4B4F-4B49-A7C8-436463D6F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781441"/>
            <a:ext cx="6400800" cy="337497"/>
          </a:xfrm>
        </p:spPr>
        <p:txBody>
          <a:bodyPr>
            <a:noAutofit/>
          </a:bodyPr>
          <a:lstStyle/>
          <a:p>
            <a:r>
              <a:rPr lang="fi-FI" sz="3600" dirty="0"/>
              <a:t>Kiitos!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FDFA552B-2F0F-41CF-90FD-7A806457B4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Lauri Tiainen, hankintapäällikkö, 040 1960685, lauri.tiainen@tuomilogistiikka.fi</a:t>
            </a:r>
          </a:p>
        </p:txBody>
      </p:sp>
    </p:spTree>
    <p:extLst>
      <p:ext uri="{BB962C8B-B14F-4D97-AF65-F5344CB8AC3E}">
        <p14:creationId xmlns:p14="http://schemas.microsoft.com/office/powerpoint/2010/main" val="1213281032"/>
      </p:ext>
    </p:extLst>
  </p:cSld>
  <p:clrMapOvr>
    <a:masterClrMapping/>
  </p:clrMapOvr>
</p:sld>
</file>

<file path=ppt/theme/theme1.xml><?xml version="1.0" encoding="utf-8"?>
<a:theme xmlns:a="http://schemas.openxmlformats.org/drawingml/2006/main" name="Tuomi perustyyli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5" id="{7EF4DE89-2409-48F8-A858-2277D2497FFD}" vid="{DE392835-A09D-4900-BE24-F91F95102A3E}"/>
    </a:ext>
  </a:extLst>
</a:theme>
</file>

<file path=ppt/theme/theme2.xml><?xml version="1.0" encoding="utf-8"?>
<a:theme xmlns:a="http://schemas.openxmlformats.org/drawingml/2006/main" name="Tuomi perustyyli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5" id="{7EF4DE89-2409-48F8-A858-2277D2497FFD}" vid="{EC5672EC-2F6E-4587-B1A0-01C20EEFA82C}"/>
    </a:ext>
  </a:extLst>
</a:theme>
</file>

<file path=ppt/theme/theme3.xml><?xml version="1.0" encoding="utf-8"?>
<a:theme xmlns:a="http://schemas.openxmlformats.org/drawingml/2006/main" name="Tuomi_välilehd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5" id="{7EF4DE89-2409-48F8-A858-2277D2497FFD}" vid="{F51FE8EE-6E9B-4438-A3E6-FA3827A3E0A0}"/>
    </a:ext>
  </a:extLst>
</a:theme>
</file>

<file path=ppt/theme/theme4.xml><?xml version="1.0" encoding="utf-8"?>
<a:theme xmlns:a="http://schemas.openxmlformats.org/drawingml/2006/main" name="Tuomi_lopetussiv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5" id="{7EF4DE89-2409-48F8-A858-2277D2497FFD}" vid="{B3840873-7FE2-4EB5-9501-87B8AC0878B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59E544DE68342857B9B51D31FCC3A" ma:contentTypeVersion="13" ma:contentTypeDescription="Create a new document." ma:contentTypeScope="" ma:versionID="3677d772ed1405339f284b1008be8895">
  <xsd:schema xmlns:xsd="http://www.w3.org/2001/XMLSchema" xmlns:xs="http://www.w3.org/2001/XMLSchema" xmlns:p="http://schemas.microsoft.com/office/2006/metadata/properties" xmlns:ns3="1c0f0072-d18a-44d8-a82e-bbc82c2547cd" xmlns:ns4="7a8e579f-ee7a-4bd5-a230-3840a9cc9844" targetNamespace="http://schemas.microsoft.com/office/2006/metadata/properties" ma:root="true" ma:fieldsID="be8add17bb6329fd4a860e45496db9f9" ns3:_="" ns4:_="">
    <xsd:import namespace="1c0f0072-d18a-44d8-a82e-bbc82c2547cd"/>
    <xsd:import namespace="7a8e579f-ee7a-4bd5-a230-3840a9cc98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f0072-d18a-44d8-a82e-bbc82c2547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e579f-ee7a-4bd5-a230-3840a9cc98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F05234-6F86-4625-9B34-4CF65AFBA6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0F2692-80CF-4DAE-B10E-7136EB4B7712}">
  <ds:schemaRefs>
    <ds:schemaRef ds:uri="1c0f0072-d18a-44d8-a82e-bbc82c2547cd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7a8e579f-ee7a-4bd5-a230-3840a9cc9844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A2B8171-EA40-4B87-A9F6-22D41255B5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0f0072-d18a-44d8-a82e-bbc82c2547cd"/>
    <ds:schemaRef ds:uri="7a8e579f-ee7a-4bd5-a230-3840a9cc98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8312</TotalTime>
  <Words>255</Words>
  <Application>Microsoft Office PowerPoint</Application>
  <PresentationFormat>Näytössä katseltava esitys (16:9)</PresentationFormat>
  <Paragraphs>70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Calibri</vt:lpstr>
      <vt:lpstr>Tuomi perustyyli 2</vt:lpstr>
      <vt:lpstr>Tuomi perustyyli 3</vt:lpstr>
      <vt:lpstr>Tuomi_välilehdet</vt:lpstr>
      <vt:lpstr>Tuomi_lopetussivu</vt:lpstr>
      <vt:lpstr>Käytännön näkökulmia dynaamisen hankintajärjestelmän käyttämiseen</vt:lpstr>
      <vt:lpstr>Dynaamiset hankintajärjestelmät Tuomessa</vt:lpstr>
      <vt:lpstr>DPS:n kulku</vt:lpstr>
      <vt:lpstr>DPS vs. Puitejärjestely</vt:lpstr>
      <vt:lpstr>PowerPoint-esitys</vt:lpstr>
      <vt:lpstr>Huomioitavaa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Käytännön näkökulmia dynaamisen hankintajärjestelmän käyttämiseen</dc:title>
  <dc:creator>Lauri.Tiainen@tuomilogistiikka.fi</dc:creator>
  <cp:lastModifiedBy>Torkkel Stiina</cp:lastModifiedBy>
  <cp:revision>28</cp:revision>
  <dcterms:created xsi:type="dcterms:W3CDTF">2020-09-30T10:41:28Z</dcterms:created>
  <dcterms:modified xsi:type="dcterms:W3CDTF">2020-10-08T15:44:15Z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0x01010057E59E544DE68342857B9B51D31FCC3A</vt:lpwstr>
  </property>
</Properties>
</file>