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13" r:id="rId5"/>
    <p:sldId id="259" r:id="rId6"/>
    <p:sldId id="269" r:id="rId7"/>
    <p:sldId id="469" r:id="rId8"/>
    <p:sldId id="470" r:id="rId9"/>
    <p:sldId id="471" r:id="rId10"/>
    <p:sldId id="472" r:id="rId11"/>
    <p:sldId id="514" r:id="rId12"/>
    <p:sldId id="343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5744D-F69F-4065-B070-304339E90096}" v="1" dt="2020-10-08T15:29:30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kkel Stiina" userId="b23674a6-3ed2-4cb0-a4c9-461022ec9265" providerId="ADAL" clId="{3C35744D-F69F-4065-B070-304339E90096}"/>
    <pc:docChg chg="addSld modSld">
      <pc:chgData name="Torkkel Stiina" userId="b23674a6-3ed2-4cb0-a4c9-461022ec9265" providerId="ADAL" clId="{3C35744D-F69F-4065-B070-304339E90096}" dt="2020-10-08T15:29:30.609" v="0"/>
      <pc:docMkLst>
        <pc:docMk/>
      </pc:docMkLst>
      <pc:sldChg chg="add">
        <pc:chgData name="Torkkel Stiina" userId="b23674a6-3ed2-4cb0-a4c9-461022ec9265" providerId="ADAL" clId="{3C35744D-F69F-4065-B070-304339E90096}" dt="2020-10-08T15:29:30.609" v="0"/>
        <pc:sldMkLst>
          <pc:docMk/>
          <pc:sldMk cId="464910745" sldId="3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36B18-B503-4927-92CB-4EDC2415D108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83E32-92C5-4361-9701-AB2F738A4B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25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61">
              <a:defRPr/>
            </a:pPr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65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18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03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90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477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30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11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26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46718B-CD9F-5445-990E-6664955D5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6AC2BE-D62F-2346-BA0F-F7DCA1F30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8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9743664-6B17-DF43-8AA4-9B3091EAA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4CF5EF0-545B-8A44-A71E-FD1D26734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15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E73AB54-E53A-4046-B885-73AD31A1A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6D9694E-3F16-4C4E-BE28-A376E1FF8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217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6295237-C2BB-AC40-A954-6210AF2BD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EEDA496-27D9-3C4F-A60C-DB4EEC006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285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04100D-4007-3B4E-AA2D-FAB3257AB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BC29A2B-427F-804D-8F40-63676BA81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255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6DFC783-A9ED-AF40-B3E5-ACEFA7975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E2167D2-EECC-5042-86DF-2E0DEB906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41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63752" y="1916832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5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C19AB9D-038A-3745-AB99-BD1C3F9C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06A2417-3CCF-2D4D-84BB-9B7905F6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9C69DC0-EFC4-2B48-82EB-229178F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834381-A92E-8444-90A0-76B2D7591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4528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890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C921BF4-66E3-2F4E-A022-0283D7C3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414FAA0-74EE-6749-84A7-CBC7966D1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C36ECF8-143E-9A4B-BD59-14C55CA5CF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2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1838" y="1160748"/>
            <a:ext cx="6121400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39753" y="195296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0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716700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 flipV="1">
            <a:off x="3676156" y="3285208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41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71E733-0D42-274B-A625-8EA7D739F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3455977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>
            <a:off x="3676156" y="54868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8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F7225-062E-EC47-A1ED-EA9CC3977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7438" y="1160748"/>
            <a:ext cx="6877124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836371" y="2582278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10117180" y="2582279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73630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rgbClr val="FEE3AC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59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66429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1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3">
    <p:bg>
      <p:bgPr>
        <a:solidFill>
          <a:srgbClr val="FEE3AC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66C21E-C407-704C-9C73-DAF9886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9056D03-F84D-4444-A4CA-0AAB6FCE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2A23D44-3F52-3D49-956F-4A4EE290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46C82D-583E-8C4C-B26F-36160C0FC7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effectLst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6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928E746-97B7-064C-A4A1-5B902D77F1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D5DD0E3-218C-9349-8BF7-26A6DE36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7CBB47-DA46-4F46-86C0-664C8BDD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659B1CD-89EC-2046-9965-C616DB3D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81F616A-F114-3F4E-915D-5267DE843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fi-FI" noProof="0"/>
              <a:t>Muokkaa ots. perustyyl. napsautt.</a:t>
            </a:r>
            <a:endParaRPr lang="en-GB" dirty="0">
              <a:solidFill>
                <a:srgbClr val="5733AF"/>
              </a:solidFill>
              <a:effectLst/>
              <a:latin typeface="Trio Grotesk" panose="020B0505040000000004" pitchFamily="34" charset="77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63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486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63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A31C6F6-5A4E-6147-A030-485426626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641B5D3-F246-7748-81D7-B115CB741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3B925AA-E70F-DA4F-8146-574288D5A2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5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66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9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4" cy="100811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780928"/>
            <a:ext cx="10658475" cy="30245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E4CB3B-08AB-9540-B83A-457D682A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8D2812-E148-6F4A-BD4F-BA0A533A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DC2E56-4F39-AD45-B99A-2BB5907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E7A6970-AEA7-0740-8AE0-E98E24500A0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763" y="2132856"/>
            <a:ext cx="8353573" cy="5760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90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FEE3AC"/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tx2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58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44295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accent3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08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00F27D5-A14E-B242-B0CF-C818149A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E16E5F-84C1-8742-A18F-084E7D9C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D5EB66-4438-2A43-8E06-44DFF9C3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374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77EA00-8B40-4640-B3A3-75BDA211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DDDD37-A046-774F-A3E5-0ED0CA22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A6FF50-986D-9540-BF9D-35842F38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85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Chart Placeholder 4">
            <a:extLst>
              <a:ext uri="{FF2B5EF4-FFF2-40B4-BE49-F238E27FC236}">
                <a16:creationId xmlns:a16="http://schemas.microsoft.com/office/drawing/2014/main" id="{2507290A-9E9E-9D43-AA6F-D8760E71F60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6764" y="1556740"/>
            <a:ext cx="10658474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9FE7FB2-E685-D74D-83A6-9CDDEF31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93AC403-3305-0349-ACB3-E83CA761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FDE94E-BD06-8544-9817-B49BBF5C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0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3" y="2852920"/>
            <a:ext cx="5113337" cy="2952568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0C9BB15-0877-524F-9F6A-98718510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46B179-AE5E-4543-964C-9E875C9F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28F863-3178-A44B-97CD-0F6F10A2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86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348656"/>
            <a:ext cx="5113337" cy="3456831"/>
          </a:xfrm>
        </p:spPr>
        <p:txBody>
          <a:bodyPr/>
          <a:lstStyle>
            <a:lvl1pPr>
              <a:buClr>
                <a:schemeClr val="tx2"/>
              </a:buClr>
              <a:defRPr sz="18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F6697B-4F77-B942-BFBC-57DFC8B2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D928C7-5FE3-6848-846C-BF0CE78C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3B1755-C7B1-C349-B6D2-2847322F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B5A23F5-B5C6-0F48-A6A1-9E24E1E950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040" y="2348656"/>
            <a:ext cx="4969197" cy="345683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3225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974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832A129-5B78-444B-9E4D-DDF9DF69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CB1B8D-B148-8A49-998E-6C1FE328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35C860-0835-DD4C-9E34-AD55F84F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47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131C3B9-5A57-F34B-A376-31659B75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0AC1D08-A661-3543-AF6B-98448B00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5513D6-42D2-544B-B860-2A7522FD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18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B38106-4976-7C4A-8EE7-4EDA196F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EE523B-1144-664B-9492-20A3D873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2DBFBB-32E7-5340-9FCF-7D769528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9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19ED4ED-8F7A-B34E-931C-D3A0EE0A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B394D43-DE53-3449-9C13-D67DECA3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A82AD2-B624-534B-A972-F7F32883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56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37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05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70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2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62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37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4">
    <p:bg>
      <p:bgPr>
        <a:solidFill>
          <a:srgbClr val="4429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29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99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13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8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32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941353" y="3100764"/>
            <a:ext cx="2738823" cy="518571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6"/>
          <p:cNvSpPr>
            <a:spLocks noChangeAspect="1" noEditPoints="1"/>
          </p:cNvSpPr>
          <p:nvPr userDrawn="1"/>
        </p:nvSpPr>
        <p:spPr bwMode="auto">
          <a:xfrm>
            <a:off x="757774" y="2996952"/>
            <a:ext cx="3394010" cy="648072"/>
          </a:xfrm>
          <a:custGeom>
            <a:avLst/>
            <a:gdLst>
              <a:gd name="T0" fmla="*/ 3138 w 3954"/>
              <a:gd name="T1" fmla="*/ 282 h 755"/>
              <a:gd name="T2" fmla="*/ 3029 w 3954"/>
              <a:gd name="T3" fmla="*/ 250 h 755"/>
              <a:gd name="T4" fmla="*/ 3056 w 3954"/>
              <a:gd name="T5" fmla="*/ 293 h 755"/>
              <a:gd name="T6" fmla="*/ 3069 w 3954"/>
              <a:gd name="T7" fmla="*/ 232 h 755"/>
              <a:gd name="T8" fmla="*/ 3271 w 3954"/>
              <a:gd name="T9" fmla="*/ 253 h 755"/>
              <a:gd name="T10" fmla="*/ 3203 w 3954"/>
              <a:gd name="T11" fmla="*/ 219 h 755"/>
              <a:gd name="T12" fmla="*/ 3555 w 3954"/>
              <a:gd name="T13" fmla="*/ 229 h 755"/>
              <a:gd name="T14" fmla="*/ 3454 w 3954"/>
              <a:gd name="T15" fmla="*/ 237 h 755"/>
              <a:gd name="T16" fmla="*/ 3460 w 3954"/>
              <a:gd name="T17" fmla="*/ 214 h 755"/>
              <a:gd name="T18" fmla="*/ 3628 w 3954"/>
              <a:gd name="T19" fmla="*/ 327 h 755"/>
              <a:gd name="T20" fmla="*/ 3674 w 3954"/>
              <a:gd name="T21" fmla="*/ 282 h 755"/>
              <a:gd name="T22" fmla="*/ 3762 w 3954"/>
              <a:gd name="T23" fmla="*/ 250 h 755"/>
              <a:gd name="T24" fmla="*/ 2901 w 3954"/>
              <a:gd name="T25" fmla="*/ 596 h 755"/>
              <a:gd name="T26" fmla="*/ 2932 w 3954"/>
              <a:gd name="T27" fmla="*/ 454 h 755"/>
              <a:gd name="T28" fmla="*/ 3023 w 3954"/>
              <a:gd name="T29" fmla="*/ 598 h 755"/>
              <a:gd name="T30" fmla="*/ 3042 w 3954"/>
              <a:gd name="T31" fmla="*/ 482 h 755"/>
              <a:gd name="T32" fmla="*/ 3056 w 3954"/>
              <a:gd name="T33" fmla="*/ 563 h 755"/>
              <a:gd name="T34" fmla="*/ 3013 w 3954"/>
              <a:gd name="T35" fmla="*/ 466 h 755"/>
              <a:gd name="T36" fmla="*/ 3058 w 3954"/>
              <a:gd name="T37" fmla="*/ 466 h 755"/>
              <a:gd name="T38" fmla="*/ 3147 w 3954"/>
              <a:gd name="T39" fmla="*/ 509 h 755"/>
              <a:gd name="T40" fmla="*/ 3316 w 3954"/>
              <a:gd name="T41" fmla="*/ 540 h 755"/>
              <a:gd name="T42" fmla="*/ 3243 w 3954"/>
              <a:gd name="T43" fmla="*/ 487 h 755"/>
              <a:gd name="T44" fmla="*/ 3247 w 3954"/>
              <a:gd name="T45" fmla="*/ 503 h 755"/>
              <a:gd name="T46" fmla="*/ 3411 w 3954"/>
              <a:gd name="T47" fmla="*/ 590 h 755"/>
              <a:gd name="T48" fmla="*/ 3395 w 3954"/>
              <a:gd name="T49" fmla="*/ 578 h 755"/>
              <a:gd name="T50" fmla="*/ 3530 w 3954"/>
              <a:gd name="T51" fmla="*/ 502 h 755"/>
              <a:gd name="T52" fmla="*/ 3720 w 3954"/>
              <a:gd name="T53" fmla="*/ 433 h 755"/>
              <a:gd name="T54" fmla="*/ 3617 w 3954"/>
              <a:gd name="T55" fmla="*/ 505 h 755"/>
              <a:gd name="T56" fmla="*/ 3688 w 3954"/>
              <a:gd name="T57" fmla="*/ 511 h 755"/>
              <a:gd name="T58" fmla="*/ 3678 w 3954"/>
              <a:gd name="T59" fmla="*/ 576 h 755"/>
              <a:gd name="T60" fmla="*/ 3819 w 3954"/>
              <a:gd name="T61" fmla="*/ 597 h 755"/>
              <a:gd name="T62" fmla="*/ 3789 w 3954"/>
              <a:gd name="T63" fmla="*/ 482 h 755"/>
              <a:gd name="T64" fmla="*/ 3807 w 3954"/>
              <a:gd name="T65" fmla="*/ 501 h 755"/>
              <a:gd name="T66" fmla="*/ 3914 w 3954"/>
              <a:gd name="T67" fmla="*/ 484 h 755"/>
              <a:gd name="T68" fmla="*/ 207 w 3954"/>
              <a:gd name="T69" fmla="*/ 230 h 755"/>
              <a:gd name="T70" fmla="*/ 10 w 3954"/>
              <a:gd name="T71" fmla="*/ 29 h 755"/>
              <a:gd name="T72" fmla="*/ 388 w 3954"/>
              <a:gd name="T73" fmla="*/ 36 h 755"/>
              <a:gd name="T74" fmla="*/ 912 w 3954"/>
              <a:gd name="T75" fmla="*/ 271 h 755"/>
              <a:gd name="T76" fmla="*/ 575 w 3954"/>
              <a:gd name="T77" fmla="*/ 309 h 755"/>
              <a:gd name="T78" fmla="*/ 632 w 3954"/>
              <a:gd name="T79" fmla="*/ 62 h 755"/>
              <a:gd name="T80" fmla="*/ 803 w 3954"/>
              <a:gd name="T81" fmla="*/ 313 h 755"/>
              <a:gd name="T82" fmla="*/ 899 w 3954"/>
              <a:gd name="T83" fmla="*/ 10 h 755"/>
              <a:gd name="T84" fmla="*/ 1019 w 3954"/>
              <a:gd name="T85" fmla="*/ 343 h 755"/>
              <a:gd name="T86" fmla="*/ 1489 w 3954"/>
              <a:gd name="T87" fmla="*/ 2 h 755"/>
              <a:gd name="T88" fmla="*/ 1894 w 3954"/>
              <a:gd name="T89" fmla="*/ 29 h 755"/>
              <a:gd name="T90" fmla="*/ 1694 w 3954"/>
              <a:gd name="T91" fmla="*/ 26 h 755"/>
              <a:gd name="T92" fmla="*/ 2271 w 3954"/>
              <a:gd name="T93" fmla="*/ 2 h 755"/>
              <a:gd name="T94" fmla="*/ 2044 w 3954"/>
              <a:gd name="T95" fmla="*/ 338 h 755"/>
              <a:gd name="T96" fmla="*/ 9 w 3954"/>
              <a:gd name="T97" fmla="*/ 421 h 755"/>
              <a:gd name="T98" fmla="*/ 356 w 3954"/>
              <a:gd name="T99" fmla="*/ 658 h 755"/>
              <a:gd name="T100" fmla="*/ 487 w 3954"/>
              <a:gd name="T101" fmla="*/ 692 h 755"/>
              <a:gd name="T102" fmla="*/ 842 w 3954"/>
              <a:gd name="T103" fmla="*/ 742 h 755"/>
              <a:gd name="T104" fmla="*/ 1299 w 3954"/>
              <a:gd name="T105" fmla="*/ 440 h 755"/>
              <a:gd name="T106" fmla="*/ 1093 w 3954"/>
              <a:gd name="T107" fmla="*/ 447 h 755"/>
              <a:gd name="T108" fmla="*/ 1883 w 3954"/>
              <a:gd name="T109" fmla="*/ 476 h 755"/>
              <a:gd name="T110" fmla="*/ 1625 w 3954"/>
              <a:gd name="T111" fmla="*/ 715 h 755"/>
              <a:gd name="T112" fmla="*/ 1928 w 3954"/>
              <a:gd name="T113" fmla="*/ 524 h 755"/>
              <a:gd name="T114" fmla="*/ 2290 w 3954"/>
              <a:gd name="T115" fmla="*/ 378 h 755"/>
              <a:gd name="T116" fmla="*/ 2511 w 3954"/>
              <a:gd name="T117" fmla="*/ 593 h 755"/>
              <a:gd name="T118" fmla="*/ 2159 w 3954"/>
              <a:gd name="T119" fmla="*/ 748 h 755"/>
              <a:gd name="T120" fmla="*/ 2399 w 3954"/>
              <a:gd name="T121" fmla="*/ 529 h 755"/>
              <a:gd name="T122" fmla="*/ 2127 w 3954"/>
              <a:gd name="T123" fmla="*/ 432 h 755"/>
              <a:gd name="T124" fmla="*/ 2227 w 3954"/>
              <a:gd name="T125" fmla="*/ 705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54" h="755">
                <a:moveTo>
                  <a:pt x="2453" y="217"/>
                </a:moveTo>
                <a:lnTo>
                  <a:pt x="2453" y="53"/>
                </a:lnTo>
                <a:lnTo>
                  <a:pt x="2516" y="139"/>
                </a:lnTo>
                <a:lnTo>
                  <a:pt x="2453" y="217"/>
                </a:lnTo>
                <a:close/>
                <a:moveTo>
                  <a:pt x="2719" y="4"/>
                </a:moveTo>
                <a:lnTo>
                  <a:pt x="2719" y="742"/>
                </a:lnTo>
                <a:lnTo>
                  <a:pt x="2704" y="742"/>
                </a:lnTo>
                <a:lnTo>
                  <a:pt x="2704" y="4"/>
                </a:lnTo>
                <a:lnTo>
                  <a:pt x="2719" y="4"/>
                </a:lnTo>
                <a:close/>
                <a:moveTo>
                  <a:pt x="2944" y="254"/>
                </a:moveTo>
                <a:lnTo>
                  <a:pt x="2920" y="280"/>
                </a:lnTo>
                <a:lnTo>
                  <a:pt x="2920" y="325"/>
                </a:lnTo>
                <a:lnTo>
                  <a:pt x="2896" y="325"/>
                </a:lnTo>
                <a:lnTo>
                  <a:pt x="2896" y="177"/>
                </a:lnTo>
                <a:lnTo>
                  <a:pt x="2920" y="177"/>
                </a:lnTo>
                <a:lnTo>
                  <a:pt x="2920" y="251"/>
                </a:lnTo>
                <a:lnTo>
                  <a:pt x="2988" y="177"/>
                </a:lnTo>
                <a:lnTo>
                  <a:pt x="3017" y="177"/>
                </a:lnTo>
                <a:lnTo>
                  <a:pt x="2961" y="238"/>
                </a:lnTo>
                <a:lnTo>
                  <a:pt x="3019" y="325"/>
                </a:lnTo>
                <a:lnTo>
                  <a:pt x="2990" y="325"/>
                </a:lnTo>
                <a:lnTo>
                  <a:pt x="2944" y="254"/>
                </a:lnTo>
                <a:close/>
                <a:moveTo>
                  <a:pt x="3124" y="226"/>
                </a:moveTo>
                <a:lnTo>
                  <a:pt x="3127" y="230"/>
                </a:lnTo>
                <a:lnTo>
                  <a:pt x="3130" y="235"/>
                </a:lnTo>
                <a:lnTo>
                  <a:pt x="3133" y="239"/>
                </a:lnTo>
                <a:lnTo>
                  <a:pt x="3135" y="245"/>
                </a:lnTo>
                <a:lnTo>
                  <a:pt x="3137" y="250"/>
                </a:lnTo>
                <a:lnTo>
                  <a:pt x="3138" y="256"/>
                </a:lnTo>
                <a:lnTo>
                  <a:pt x="3138" y="262"/>
                </a:lnTo>
                <a:lnTo>
                  <a:pt x="3139" y="269"/>
                </a:lnTo>
                <a:lnTo>
                  <a:pt x="3138" y="276"/>
                </a:lnTo>
                <a:lnTo>
                  <a:pt x="3138" y="282"/>
                </a:lnTo>
                <a:lnTo>
                  <a:pt x="3137" y="288"/>
                </a:lnTo>
                <a:lnTo>
                  <a:pt x="3135" y="294"/>
                </a:lnTo>
                <a:lnTo>
                  <a:pt x="3133" y="299"/>
                </a:lnTo>
                <a:lnTo>
                  <a:pt x="3130" y="304"/>
                </a:lnTo>
                <a:lnTo>
                  <a:pt x="3127" y="308"/>
                </a:lnTo>
                <a:lnTo>
                  <a:pt x="3124" y="312"/>
                </a:lnTo>
                <a:lnTo>
                  <a:pt x="3120" y="316"/>
                </a:lnTo>
                <a:lnTo>
                  <a:pt x="3116" y="319"/>
                </a:lnTo>
                <a:lnTo>
                  <a:pt x="3111" y="321"/>
                </a:lnTo>
                <a:lnTo>
                  <a:pt x="3106" y="324"/>
                </a:lnTo>
                <a:lnTo>
                  <a:pt x="3101" y="325"/>
                </a:lnTo>
                <a:lnTo>
                  <a:pt x="3095" y="327"/>
                </a:lnTo>
                <a:lnTo>
                  <a:pt x="3089" y="327"/>
                </a:lnTo>
                <a:lnTo>
                  <a:pt x="3083" y="328"/>
                </a:lnTo>
                <a:lnTo>
                  <a:pt x="3076" y="327"/>
                </a:lnTo>
                <a:lnTo>
                  <a:pt x="3070" y="327"/>
                </a:lnTo>
                <a:lnTo>
                  <a:pt x="3065" y="325"/>
                </a:lnTo>
                <a:lnTo>
                  <a:pt x="3059" y="324"/>
                </a:lnTo>
                <a:lnTo>
                  <a:pt x="3054" y="321"/>
                </a:lnTo>
                <a:lnTo>
                  <a:pt x="3050" y="319"/>
                </a:lnTo>
                <a:lnTo>
                  <a:pt x="3045" y="316"/>
                </a:lnTo>
                <a:lnTo>
                  <a:pt x="3042" y="312"/>
                </a:lnTo>
                <a:lnTo>
                  <a:pt x="3038" y="308"/>
                </a:lnTo>
                <a:lnTo>
                  <a:pt x="3035" y="304"/>
                </a:lnTo>
                <a:lnTo>
                  <a:pt x="3033" y="299"/>
                </a:lnTo>
                <a:lnTo>
                  <a:pt x="3030" y="294"/>
                </a:lnTo>
                <a:lnTo>
                  <a:pt x="3029" y="288"/>
                </a:lnTo>
                <a:lnTo>
                  <a:pt x="3028" y="282"/>
                </a:lnTo>
                <a:lnTo>
                  <a:pt x="3027" y="276"/>
                </a:lnTo>
                <a:lnTo>
                  <a:pt x="3027" y="269"/>
                </a:lnTo>
                <a:lnTo>
                  <a:pt x="3027" y="262"/>
                </a:lnTo>
                <a:lnTo>
                  <a:pt x="3028" y="256"/>
                </a:lnTo>
                <a:lnTo>
                  <a:pt x="3029" y="250"/>
                </a:lnTo>
                <a:lnTo>
                  <a:pt x="3030" y="245"/>
                </a:lnTo>
                <a:lnTo>
                  <a:pt x="3033" y="239"/>
                </a:lnTo>
                <a:lnTo>
                  <a:pt x="3035" y="235"/>
                </a:lnTo>
                <a:lnTo>
                  <a:pt x="3038" y="230"/>
                </a:lnTo>
                <a:lnTo>
                  <a:pt x="3042" y="226"/>
                </a:lnTo>
                <a:lnTo>
                  <a:pt x="3045" y="223"/>
                </a:lnTo>
                <a:lnTo>
                  <a:pt x="3050" y="219"/>
                </a:lnTo>
                <a:lnTo>
                  <a:pt x="3054" y="217"/>
                </a:lnTo>
                <a:lnTo>
                  <a:pt x="3059" y="215"/>
                </a:lnTo>
                <a:lnTo>
                  <a:pt x="3065" y="213"/>
                </a:lnTo>
                <a:lnTo>
                  <a:pt x="3070" y="212"/>
                </a:lnTo>
                <a:lnTo>
                  <a:pt x="3076" y="211"/>
                </a:lnTo>
                <a:lnTo>
                  <a:pt x="3083" y="211"/>
                </a:lnTo>
                <a:lnTo>
                  <a:pt x="3089" y="211"/>
                </a:lnTo>
                <a:lnTo>
                  <a:pt x="3095" y="212"/>
                </a:lnTo>
                <a:lnTo>
                  <a:pt x="3101" y="213"/>
                </a:lnTo>
                <a:lnTo>
                  <a:pt x="3106" y="215"/>
                </a:lnTo>
                <a:lnTo>
                  <a:pt x="3111" y="217"/>
                </a:lnTo>
                <a:lnTo>
                  <a:pt x="3116" y="219"/>
                </a:lnTo>
                <a:lnTo>
                  <a:pt x="3120" y="223"/>
                </a:lnTo>
                <a:lnTo>
                  <a:pt x="3124" y="226"/>
                </a:lnTo>
                <a:close/>
                <a:moveTo>
                  <a:pt x="3059" y="240"/>
                </a:moveTo>
                <a:lnTo>
                  <a:pt x="3057" y="242"/>
                </a:lnTo>
                <a:lnTo>
                  <a:pt x="3056" y="245"/>
                </a:lnTo>
                <a:lnTo>
                  <a:pt x="3054" y="249"/>
                </a:lnTo>
                <a:lnTo>
                  <a:pt x="3053" y="252"/>
                </a:lnTo>
                <a:lnTo>
                  <a:pt x="3052" y="256"/>
                </a:lnTo>
                <a:lnTo>
                  <a:pt x="3052" y="260"/>
                </a:lnTo>
                <a:lnTo>
                  <a:pt x="3051" y="269"/>
                </a:lnTo>
                <a:lnTo>
                  <a:pt x="3052" y="278"/>
                </a:lnTo>
                <a:lnTo>
                  <a:pt x="3052" y="282"/>
                </a:lnTo>
                <a:lnTo>
                  <a:pt x="3053" y="286"/>
                </a:lnTo>
                <a:lnTo>
                  <a:pt x="3056" y="293"/>
                </a:lnTo>
                <a:lnTo>
                  <a:pt x="3059" y="298"/>
                </a:lnTo>
                <a:lnTo>
                  <a:pt x="3061" y="301"/>
                </a:lnTo>
                <a:lnTo>
                  <a:pt x="3064" y="303"/>
                </a:lnTo>
                <a:lnTo>
                  <a:pt x="3069" y="306"/>
                </a:lnTo>
                <a:lnTo>
                  <a:pt x="3075" y="308"/>
                </a:lnTo>
                <a:lnTo>
                  <a:pt x="3083" y="309"/>
                </a:lnTo>
                <a:lnTo>
                  <a:pt x="3090" y="308"/>
                </a:lnTo>
                <a:lnTo>
                  <a:pt x="3093" y="307"/>
                </a:lnTo>
                <a:lnTo>
                  <a:pt x="3096" y="306"/>
                </a:lnTo>
                <a:lnTo>
                  <a:pt x="3099" y="305"/>
                </a:lnTo>
                <a:lnTo>
                  <a:pt x="3102" y="303"/>
                </a:lnTo>
                <a:lnTo>
                  <a:pt x="3104" y="301"/>
                </a:lnTo>
                <a:lnTo>
                  <a:pt x="3106" y="298"/>
                </a:lnTo>
                <a:lnTo>
                  <a:pt x="3108" y="296"/>
                </a:lnTo>
                <a:lnTo>
                  <a:pt x="3110" y="293"/>
                </a:lnTo>
                <a:lnTo>
                  <a:pt x="3111" y="289"/>
                </a:lnTo>
                <a:lnTo>
                  <a:pt x="3113" y="286"/>
                </a:lnTo>
                <a:lnTo>
                  <a:pt x="3113" y="282"/>
                </a:lnTo>
                <a:lnTo>
                  <a:pt x="3114" y="278"/>
                </a:lnTo>
                <a:lnTo>
                  <a:pt x="3115" y="269"/>
                </a:lnTo>
                <a:lnTo>
                  <a:pt x="3114" y="260"/>
                </a:lnTo>
                <a:lnTo>
                  <a:pt x="3113" y="256"/>
                </a:lnTo>
                <a:lnTo>
                  <a:pt x="3113" y="252"/>
                </a:lnTo>
                <a:lnTo>
                  <a:pt x="3110" y="246"/>
                </a:lnTo>
                <a:lnTo>
                  <a:pt x="3108" y="243"/>
                </a:lnTo>
                <a:lnTo>
                  <a:pt x="3106" y="240"/>
                </a:lnTo>
                <a:lnTo>
                  <a:pt x="3102" y="235"/>
                </a:lnTo>
                <a:lnTo>
                  <a:pt x="3096" y="232"/>
                </a:lnTo>
                <a:lnTo>
                  <a:pt x="3090" y="230"/>
                </a:lnTo>
                <a:lnTo>
                  <a:pt x="3083" y="230"/>
                </a:lnTo>
                <a:lnTo>
                  <a:pt x="3075" y="230"/>
                </a:lnTo>
                <a:lnTo>
                  <a:pt x="3072" y="231"/>
                </a:lnTo>
                <a:lnTo>
                  <a:pt x="3069" y="232"/>
                </a:lnTo>
                <a:lnTo>
                  <a:pt x="3066" y="234"/>
                </a:lnTo>
                <a:lnTo>
                  <a:pt x="3064" y="235"/>
                </a:lnTo>
                <a:lnTo>
                  <a:pt x="3061" y="237"/>
                </a:lnTo>
                <a:lnTo>
                  <a:pt x="3059" y="240"/>
                </a:lnTo>
                <a:close/>
                <a:moveTo>
                  <a:pt x="3327" y="215"/>
                </a:moveTo>
                <a:lnTo>
                  <a:pt x="3331" y="218"/>
                </a:lnTo>
                <a:lnTo>
                  <a:pt x="3335" y="221"/>
                </a:lnTo>
                <a:lnTo>
                  <a:pt x="3339" y="225"/>
                </a:lnTo>
                <a:lnTo>
                  <a:pt x="3342" y="229"/>
                </a:lnTo>
                <a:lnTo>
                  <a:pt x="3344" y="234"/>
                </a:lnTo>
                <a:lnTo>
                  <a:pt x="3346" y="240"/>
                </a:lnTo>
                <a:lnTo>
                  <a:pt x="3347" y="246"/>
                </a:lnTo>
                <a:lnTo>
                  <a:pt x="3347" y="252"/>
                </a:lnTo>
                <a:lnTo>
                  <a:pt x="3347" y="325"/>
                </a:lnTo>
                <a:lnTo>
                  <a:pt x="3323" y="325"/>
                </a:lnTo>
                <a:lnTo>
                  <a:pt x="3323" y="256"/>
                </a:lnTo>
                <a:lnTo>
                  <a:pt x="3323" y="250"/>
                </a:lnTo>
                <a:lnTo>
                  <a:pt x="3322" y="245"/>
                </a:lnTo>
                <a:lnTo>
                  <a:pt x="3320" y="240"/>
                </a:lnTo>
                <a:lnTo>
                  <a:pt x="3317" y="237"/>
                </a:lnTo>
                <a:lnTo>
                  <a:pt x="3314" y="234"/>
                </a:lnTo>
                <a:lnTo>
                  <a:pt x="3310" y="232"/>
                </a:lnTo>
                <a:lnTo>
                  <a:pt x="3305" y="231"/>
                </a:lnTo>
                <a:lnTo>
                  <a:pt x="3300" y="230"/>
                </a:lnTo>
                <a:lnTo>
                  <a:pt x="3293" y="231"/>
                </a:lnTo>
                <a:lnTo>
                  <a:pt x="3290" y="232"/>
                </a:lnTo>
                <a:lnTo>
                  <a:pt x="3288" y="233"/>
                </a:lnTo>
                <a:lnTo>
                  <a:pt x="3283" y="236"/>
                </a:lnTo>
                <a:lnTo>
                  <a:pt x="3278" y="239"/>
                </a:lnTo>
                <a:lnTo>
                  <a:pt x="3276" y="242"/>
                </a:lnTo>
                <a:lnTo>
                  <a:pt x="3275" y="244"/>
                </a:lnTo>
                <a:lnTo>
                  <a:pt x="3272" y="250"/>
                </a:lnTo>
                <a:lnTo>
                  <a:pt x="3271" y="253"/>
                </a:lnTo>
                <a:lnTo>
                  <a:pt x="3270" y="257"/>
                </a:lnTo>
                <a:lnTo>
                  <a:pt x="3270" y="264"/>
                </a:lnTo>
                <a:lnTo>
                  <a:pt x="3270" y="325"/>
                </a:lnTo>
                <a:lnTo>
                  <a:pt x="3246" y="325"/>
                </a:lnTo>
                <a:lnTo>
                  <a:pt x="3246" y="256"/>
                </a:lnTo>
                <a:lnTo>
                  <a:pt x="3245" y="250"/>
                </a:lnTo>
                <a:lnTo>
                  <a:pt x="3244" y="245"/>
                </a:lnTo>
                <a:lnTo>
                  <a:pt x="3242" y="240"/>
                </a:lnTo>
                <a:lnTo>
                  <a:pt x="3240" y="237"/>
                </a:lnTo>
                <a:lnTo>
                  <a:pt x="3236" y="234"/>
                </a:lnTo>
                <a:lnTo>
                  <a:pt x="3232" y="232"/>
                </a:lnTo>
                <a:lnTo>
                  <a:pt x="3228" y="231"/>
                </a:lnTo>
                <a:lnTo>
                  <a:pt x="3223" y="230"/>
                </a:lnTo>
                <a:lnTo>
                  <a:pt x="3219" y="231"/>
                </a:lnTo>
                <a:lnTo>
                  <a:pt x="3216" y="231"/>
                </a:lnTo>
                <a:lnTo>
                  <a:pt x="3212" y="233"/>
                </a:lnTo>
                <a:lnTo>
                  <a:pt x="3209" y="234"/>
                </a:lnTo>
                <a:lnTo>
                  <a:pt x="3206" y="236"/>
                </a:lnTo>
                <a:lnTo>
                  <a:pt x="3203" y="239"/>
                </a:lnTo>
                <a:lnTo>
                  <a:pt x="3200" y="242"/>
                </a:lnTo>
                <a:lnTo>
                  <a:pt x="3198" y="246"/>
                </a:lnTo>
                <a:lnTo>
                  <a:pt x="3196" y="250"/>
                </a:lnTo>
                <a:lnTo>
                  <a:pt x="3195" y="255"/>
                </a:lnTo>
                <a:lnTo>
                  <a:pt x="3194" y="260"/>
                </a:lnTo>
                <a:lnTo>
                  <a:pt x="3193" y="266"/>
                </a:lnTo>
                <a:lnTo>
                  <a:pt x="3193" y="325"/>
                </a:lnTo>
                <a:lnTo>
                  <a:pt x="3169" y="325"/>
                </a:lnTo>
                <a:lnTo>
                  <a:pt x="3169" y="213"/>
                </a:lnTo>
                <a:lnTo>
                  <a:pt x="3191" y="213"/>
                </a:lnTo>
                <a:lnTo>
                  <a:pt x="3192" y="232"/>
                </a:lnTo>
                <a:lnTo>
                  <a:pt x="3195" y="227"/>
                </a:lnTo>
                <a:lnTo>
                  <a:pt x="3199" y="223"/>
                </a:lnTo>
                <a:lnTo>
                  <a:pt x="3203" y="219"/>
                </a:lnTo>
                <a:lnTo>
                  <a:pt x="3207" y="216"/>
                </a:lnTo>
                <a:lnTo>
                  <a:pt x="3210" y="215"/>
                </a:lnTo>
                <a:lnTo>
                  <a:pt x="3212" y="214"/>
                </a:lnTo>
                <a:lnTo>
                  <a:pt x="3217" y="212"/>
                </a:lnTo>
                <a:lnTo>
                  <a:pt x="3223" y="211"/>
                </a:lnTo>
                <a:lnTo>
                  <a:pt x="3228" y="211"/>
                </a:lnTo>
                <a:lnTo>
                  <a:pt x="3234" y="211"/>
                </a:lnTo>
                <a:lnTo>
                  <a:pt x="3240" y="212"/>
                </a:lnTo>
                <a:lnTo>
                  <a:pt x="3246" y="214"/>
                </a:lnTo>
                <a:lnTo>
                  <a:pt x="3251" y="216"/>
                </a:lnTo>
                <a:lnTo>
                  <a:pt x="3256" y="220"/>
                </a:lnTo>
                <a:lnTo>
                  <a:pt x="3260" y="223"/>
                </a:lnTo>
                <a:lnTo>
                  <a:pt x="3263" y="228"/>
                </a:lnTo>
                <a:lnTo>
                  <a:pt x="3266" y="233"/>
                </a:lnTo>
                <a:lnTo>
                  <a:pt x="3269" y="228"/>
                </a:lnTo>
                <a:lnTo>
                  <a:pt x="3273" y="223"/>
                </a:lnTo>
                <a:lnTo>
                  <a:pt x="3275" y="221"/>
                </a:lnTo>
                <a:lnTo>
                  <a:pt x="3277" y="220"/>
                </a:lnTo>
                <a:lnTo>
                  <a:pt x="3282" y="216"/>
                </a:lnTo>
                <a:lnTo>
                  <a:pt x="3288" y="214"/>
                </a:lnTo>
                <a:lnTo>
                  <a:pt x="3293" y="212"/>
                </a:lnTo>
                <a:lnTo>
                  <a:pt x="3300" y="211"/>
                </a:lnTo>
                <a:lnTo>
                  <a:pt x="3306" y="211"/>
                </a:lnTo>
                <a:lnTo>
                  <a:pt x="3311" y="211"/>
                </a:lnTo>
                <a:lnTo>
                  <a:pt x="3317" y="212"/>
                </a:lnTo>
                <a:lnTo>
                  <a:pt x="3319" y="212"/>
                </a:lnTo>
                <a:lnTo>
                  <a:pt x="3322" y="213"/>
                </a:lnTo>
                <a:lnTo>
                  <a:pt x="3327" y="215"/>
                </a:lnTo>
                <a:close/>
                <a:moveTo>
                  <a:pt x="3540" y="215"/>
                </a:moveTo>
                <a:lnTo>
                  <a:pt x="3544" y="218"/>
                </a:lnTo>
                <a:lnTo>
                  <a:pt x="3548" y="221"/>
                </a:lnTo>
                <a:lnTo>
                  <a:pt x="3552" y="225"/>
                </a:lnTo>
                <a:lnTo>
                  <a:pt x="3555" y="229"/>
                </a:lnTo>
                <a:lnTo>
                  <a:pt x="3557" y="234"/>
                </a:lnTo>
                <a:lnTo>
                  <a:pt x="3559" y="240"/>
                </a:lnTo>
                <a:lnTo>
                  <a:pt x="3560" y="246"/>
                </a:lnTo>
                <a:lnTo>
                  <a:pt x="3561" y="252"/>
                </a:lnTo>
                <a:lnTo>
                  <a:pt x="3561" y="325"/>
                </a:lnTo>
                <a:lnTo>
                  <a:pt x="3536" y="325"/>
                </a:lnTo>
                <a:lnTo>
                  <a:pt x="3536" y="256"/>
                </a:lnTo>
                <a:lnTo>
                  <a:pt x="3536" y="250"/>
                </a:lnTo>
                <a:lnTo>
                  <a:pt x="3535" y="245"/>
                </a:lnTo>
                <a:lnTo>
                  <a:pt x="3533" y="240"/>
                </a:lnTo>
                <a:lnTo>
                  <a:pt x="3530" y="237"/>
                </a:lnTo>
                <a:lnTo>
                  <a:pt x="3527" y="234"/>
                </a:lnTo>
                <a:lnTo>
                  <a:pt x="3523" y="232"/>
                </a:lnTo>
                <a:lnTo>
                  <a:pt x="3518" y="231"/>
                </a:lnTo>
                <a:lnTo>
                  <a:pt x="3513" y="230"/>
                </a:lnTo>
                <a:lnTo>
                  <a:pt x="3507" y="231"/>
                </a:lnTo>
                <a:lnTo>
                  <a:pt x="3505" y="232"/>
                </a:lnTo>
                <a:lnTo>
                  <a:pt x="3502" y="233"/>
                </a:lnTo>
                <a:lnTo>
                  <a:pt x="3497" y="236"/>
                </a:lnTo>
                <a:lnTo>
                  <a:pt x="3493" y="239"/>
                </a:lnTo>
                <a:lnTo>
                  <a:pt x="3491" y="242"/>
                </a:lnTo>
                <a:lnTo>
                  <a:pt x="3489" y="244"/>
                </a:lnTo>
                <a:lnTo>
                  <a:pt x="3486" y="250"/>
                </a:lnTo>
                <a:lnTo>
                  <a:pt x="3485" y="253"/>
                </a:lnTo>
                <a:lnTo>
                  <a:pt x="3485" y="257"/>
                </a:lnTo>
                <a:lnTo>
                  <a:pt x="3484" y="264"/>
                </a:lnTo>
                <a:lnTo>
                  <a:pt x="3484" y="325"/>
                </a:lnTo>
                <a:lnTo>
                  <a:pt x="3460" y="325"/>
                </a:lnTo>
                <a:lnTo>
                  <a:pt x="3460" y="256"/>
                </a:lnTo>
                <a:lnTo>
                  <a:pt x="3460" y="250"/>
                </a:lnTo>
                <a:lnTo>
                  <a:pt x="3459" y="245"/>
                </a:lnTo>
                <a:lnTo>
                  <a:pt x="3457" y="240"/>
                </a:lnTo>
                <a:lnTo>
                  <a:pt x="3454" y="237"/>
                </a:lnTo>
                <a:lnTo>
                  <a:pt x="3450" y="234"/>
                </a:lnTo>
                <a:lnTo>
                  <a:pt x="3446" y="232"/>
                </a:lnTo>
                <a:lnTo>
                  <a:pt x="3442" y="231"/>
                </a:lnTo>
                <a:lnTo>
                  <a:pt x="3437" y="230"/>
                </a:lnTo>
                <a:lnTo>
                  <a:pt x="3433" y="231"/>
                </a:lnTo>
                <a:lnTo>
                  <a:pt x="3430" y="231"/>
                </a:lnTo>
                <a:lnTo>
                  <a:pt x="3426" y="233"/>
                </a:lnTo>
                <a:lnTo>
                  <a:pt x="3423" y="234"/>
                </a:lnTo>
                <a:lnTo>
                  <a:pt x="3420" y="236"/>
                </a:lnTo>
                <a:lnTo>
                  <a:pt x="3417" y="239"/>
                </a:lnTo>
                <a:lnTo>
                  <a:pt x="3414" y="242"/>
                </a:lnTo>
                <a:lnTo>
                  <a:pt x="3412" y="246"/>
                </a:lnTo>
                <a:lnTo>
                  <a:pt x="3410" y="250"/>
                </a:lnTo>
                <a:lnTo>
                  <a:pt x="3409" y="255"/>
                </a:lnTo>
                <a:lnTo>
                  <a:pt x="3408" y="260"/>
                </a:lnTo>
                <a:lnTo>
                  <a:pt x="3408" y="266"/>
                </a:lnTo>
                <a:lnTo>
                  <a:pt x="3408" y="325"/>
                </a:lnTo>
                <a:lnTo>
                  <a:pt x="3384" y="325"/>
                </a:lnTo>
                <a:lnTo>
                  <a:pt x="3384" y="213"/>
                </a:lnTo>
                <a:lnTo>
                  <a:pt x="3405" y="213"/>
                </a:lnTo>
                <a:lnTo>
                  <a:pt x="3406" y="232"/>
                </a:lnTo>
                <a:lnTo>
                  <a:pt x="3409" y="227"/>
                </a:lnTo>
                <a:lnTo>
                  <a:pt x="3413" y="223"/>
                </a:lnTo>
                <a:lnTo>
                  <a:pt x="3417" y="219"/>
                </a:lnTo>
                <a:lnTo>
                  <a:pt x="3421" y="216"/>
                </a:lnTo>
                <a:lnTo>
                  <a:pt x="3424" y="215"/>
                </a:lnTo>
                <a:lnTo>
                  <a:pt x="3426" y="214"/>
                </a:lnTo>
                <a:lnTo>
                  <a:pt x="3432" y="212"/>
                </a:lnTo>
                <a:lnTo>
                  <a:pt x="3437" y="211"/>
                </a:lnTo>
                <a:lnTo>
                  <a:pt x="3443" y="211"/>
                </a:lnTo>
                <a:lnTo>
                  <a:pt x="3449" y="211"/>
                </a:lnTo>
                <a:lnTo>
                  <a:pt x="3455" y="212"/>
                </a:lnTo>
                <a:lnTo>
                  <a:pt x="3460" y="214"/>
                </a:lnTo>
                <a:lnTo>
                  <a:pt x="3465" y="216"/>
                </a:lnTo>
                <a:lnTo>
                  <a:pt x="3470" y="220"/>
                </a:lnTo>
                <a:lnTo>
                  <a:pt x="3474" y="223"/>
                </a:lnTo>
                <a:lnTo>
                  <a:pt x="3478" y="228"/>
                </a:lnTo>
                <a:lnTo>
                  <a:pt x="3481" y="233"/>
                </a:lnTo>
                <a:lnTo>
                  <a:pt x="3483" y="228"/>
                </a:lnTo>
                <a:lnTo>
                  <a:pt x="3487" y="223"/>
                </a:lnTo>
                <a:lnTo>
                  <a:pt x="3489" y="221"/>
                </a:lnTo>
                <a:lnTo>
                  <a:pt x="3491" y="220"/>
                </a:lnTo>
                <a:lnTo>
                  <a:pt x="3496" y="216"/>
                </a:lnTo>
                <a:lnTo>
                  <a:pt x="3502" y="214"/>
                </a:lnTo>
                <a:lnTo>
                  <a:pt x="3507" y="212"/>
                </a:lnTo>
                <a:lnTo>
                  <a:pt x="3513" y="211"/>
                </a:lnTo>
                <a:lnTo>
                  <a:pt x="3519" y="211"/>
                </a:lnTo>
                <a:lnTo>
                  <a:pt x="3525" y="211"/>
                </a:lnTo>
                <a:lnTo>
                  <a:pt x="3530" y="212"/>
                </a:lnTo>
                <a:lnTo>
                  <a:pt x="3533" y="212"/>
                </a:lnTo>
                <a:lnTo>
                  <a:pt x="3535" y="213"/>
                </a:lnTo>
                <a:lnTo>
                  <a:pt x="3540" y="215"/>
                </a:lnTo>
                <a:close/>
                <a:moveTo>
                  <a:pt x="3699" y="213"/>
                </a:moveTo>
                <a:lnTo>
                  <a:pt x="3699" y="325"/>
                </a:lnTo>
                <a:lnTo>
                  <a:pt x="3677" y="325"/>
                </a:lnTo>
                <a:lnTo>
                  <a:pt x="3676" y="307"/>
                </a:lnTo>
                <a:lnTo>
                  <a:pt x="3673" y="312"/>
                </a:lnTo>
                <a:lnTo>
                  <a:pt x="3670" y="316"/>
                </a:lnTo>
                <a:lnTo>
                  <a:pt x="3665" y="320"/>
                </a:lnTo>
                <a:lnTo>
                  <a:pt x="3661" y="322"/>
                </a:lnTo>
                <a:lnTo>
                  <a:pt x="3655" y="325"/>
                </a:lnTo>
                <a:lnTo>
                  <a:pt x="3653" y="326"/>
                </a:lnTo>
                <a:lnTo>
                  <a:pt x="3650" y="326"/>
                </a:lnTo>
                <a:lnTo>
                  <a:pt x="3643" y="327"/>
                </a:lnTo>
                <a:lnTo>
                  <a:pt x="3636" y="328"/>
                </a:lnTo>
                <a:lnTo>
                  <a:pt x="3628" y="327"/>
                </a:lnTo>
                <a:lnTo>
                  <a:pt x="3624" y="326"/>
                </a:lnTo>
                <a:lnTo>
                  <a:pt x="3620" y="325"/>
                </a:lnTo>
                <a:lnTo>
                  <a:pt x="3616" y="324"/>
                </a:lnTo>
                <a:lnTo>
                  <a:pt x="3613" y="322"/>
                </a:lnTo>
                <a:lnTo>
                  <a:pt x="3607" y="318"/>
                </a:lnTo>
                <a:lnTo>
                  <a:pt x="3605" y="315"/>
                </a:lnTo>
                <a:lnTo>
                  <a:pt x="3602" y="312"/>
                </a:lnTo>
                <a:lnTo>
                  <a:pt x="3600" y="309"/>
                </a:lnTo>
                <a:lnTo>
                  <a:pt x="3599" y="305"/>
                </a:lnTo>
                <a:lnTo>
                  <a:pt x="3598" y="301"/>
                </a:lnTo>
                <a:lnTo>
                  <a:pt x="3597" y="297"/>
                </a:lnTo>
                <a:lnTo>
                  <a:pt x="3596" y="292"/>
                </a:lnTo>
                <a:lnTo>
                  <a:pt x="3596" y="287"/>
                </a:lnTo>
                <a:lnTo>
                  <a:pt x="3596" y="213"/>
                </a:lnTo>
                <a:lnTo>
                  <a:pt x="3620" y="213"/>
                </a:lnTo>
                <a:lnTo>
                  <a:pt x="3620" y="281"/>
                </a:lnTo>
                <a:lnTo>
                  <a:pt x="3620" y="287"/>
                </a:lnTo>
                <a:lnTo>
                  <a:pt x="3622" y="293"/>
                </a:lnTo>
                <a:lnTo>
                  <a:pt x="3623" y="298"/>
                </a:lnTo>
                <a:lnTo>
                  <a:pt x="3626" y="302"/>
                </a:lnTo>
                <a:lnTo>
                  <a:pt x="3629" y="304"/>
                </a:lnTo>
                <a:lnTo>
                  <a:pt x="3633" y="306"/>
                </a:lnTo>
                <a:lnTo>
                  <a:pt x="3638" y="307"/>
                </a:lnTo>
                <a:lnTo>
                  <a:pt x="3643" y="308"/>
                </a:lnTo>
                <a:lnTo>
                  <a:pt x="3650" y="307"/>
                </a:lnTo>
                <a:lnTo>
                  <a:pt x="3656" y="306"/>
                </a:lnTo>
                <a:lnTo>
                  <a:pt x="3658" y="304"/>
                </a:lnTo>
                <a:lnTo>
                  <a:pt x="3661" y="303"/>
                </a:lnTo>
                <a:lnTo>
                  <a:pt x="3664" y="301"/>
                </a:lnTo>
                <a:lnTo>
                  <a:pt x="3666" y="299"/>
                </a:lnTo>
                <a:lnTo>
                  <a:pt x="3670" y="294"/>
                </a:lnTo>
                <a:lnTo>
                  <a:pt x="3672" y="288"/>
                </a:lnTo>
                <a:lnTo>
                  <a:pt x="3674" y="282"/>
                </a:lnTo>
                <a:lnTo>
                  <a:pt x="3675" y="274"/>
                </a:lnTo>
                <a:lnTo>
                  <a:pt x="3675" y="213"/>
                </a:lnTo>
                <a:lnTo>
                  <a:pt x="3699" y="213"/>
                </a:lnTo>
                <a:close/>
                <a:moveTo>
                  <a:pt x="3827" y="221"/>
                </a:moveTo>
                <a:lnTo>
                  <a:pt x="3830" y="224"/>
                </a:lnTo>
                <a:lnTo>
                  <a:pt x="3832" y="227"/>
                </a:lnTo>
                <a:lnTo>
                  <a:pt x="3834" y="231"/>
                </a:lnTo>
                <a:lnTo>
                  <a:pt x="3836" y="235"/>
                </a:lnTo>
                <a:lnTo>
                  <a:pt x="3837" y="239"/>
                </a:lnTo>
                <a:lnTo>
                  <a:pt x="3838" y="243"/>
                </a:lnTo>
                <a:lnTo>
                  <a:pt x="3839" y="248"/>
                </a:lnTo>
                <a:lnTo>
                  <a:pt x="3839" y="252"/>
                </a:lnTo>
                <a:lnTo>
                  <a:pt x="3839" y="325"/>
                </a:lnTo>
                <a:lnTo>
                  <a:pt x="3815" y="325"/>
                </a:lnTo>
                <a:lnTo>
                  <a:pt x="3815" y="260"/>
                </a:lnTo>
                <a:lnTo>
                  <a:pt x="3814" y="253"/>
                </a:lnTo>
                <a:lnTo>
                  <a:pt x="3813" y="247"/>
                </a:lnTo>
                <a:lnTo>
                  <a:pt x="3811" y="242"/>
                </a:lnTo>
                <a:lnTo>
                  <a:pt x="3809" y="238"/>
                </a:lnTo>
                <a:lnTo>
                  <a:pt x="3805" y="235"/>
                </a:lnTo>
                <a:lnTo>
                  <a:pt x="3803" y="233"/>
                </a:lnTo>
                <a:lnTo>
                  <a:pt x="3801" y="232"/>
                </a:lnTo>
                <a:lnTo>
                  <a:pt x="3796" y="231"/>
                </a:lnTo>
                <a:lnTo>
                  <a:pt x="3791" y="230"/>
                </a:lnTo>
                <a:lnTo>
                  <a:pt x="3785" y="231"/>
                </a:lnTo>
                <a:lnTo>
                  <a:pt x="3782" y="232"/>
                </a:lnTo>
                <a:lnTo>
                  <a:pt x="3779" y="233"/>
                </a:lnTo>
                <a:lnTo>
                  <a:pt x="3776" y="234"/>
                </a:lnTo>
                <a:lnTo>
                  <a:pt x="3774" y="235"/>
                </a:lnTo>
                <a:lnTo>
                  <a:pt x="3771" y="237"/>
                </a:lnTo>
                <a:lnTo>
                  <a:pt x="3769" y="239"/>
                </a:lnTo>
                <a:lnTo>
                  <a:pt x="3765" y="244"/>
                </a:lnTo>
                <a:lnTo>
                  <a:pt x="3762" y="250"/>
                </a:lnTo>
                <a:lnTo>
                  <a:pt x="3761" y="257"/>
                </a:lnTo>
                <a:lnTo>
                  <a:pt x="3760" y="266"/>
                </a:lnTo>
                <a:lnTo>
                  <a:pt x="3760" y="325"/>
                </a:lnTo>
                <a:lnTo>
                  <a:pt x="3736" y="325"/>
                </a:lnTo>
                <a:lnTo>
                  <a:pt x="3736" y="213"/>
                </a:lnTo>
                <a:lnTo>
                  <a:pt x="3757" y="213"/>
                </a:lnTo>
                <a:lnTo>
                  <a:pt x="3758" y="232"/>
                </a:lnTo>
                <a:lnTo>
                  <a:pt x="3762" y="227"/>
                </a:lnTo>
                <a:lnTo>
                  <a:pt x="3765" y="222"/>
                </a:lnTo>
                <a:lnTo>
                  <a:pt x="3769" y="219"/>
                </a:lnTo>
                <a:lnTo>
                  <a:pt x="3774" y="216"/>
                </a:lnTo>
                <a:lnTo>
                  <a:pt x="3779" y="214"/>
                </a:lnTo>
                <a:lnTo>
                  <a:pt x="3782" y="213"/>
                </a:lnTo>
                <a:lnTo>
                  <a:pt x="3785" y="212"/>
                </a:lnTo>
                <a:lnTo>
                  <a:pt x="3790" y="211"/>
                </a:lnTo>
                <a:lnTo>
                  <a:pt x="3796" y="211"/>
                </a:lnTo>
                <a:lnTo>
                  <a:pt x="3805" y="211"/>
                </a:lnTo>
                <a:lnTo>
                  <a:pt x="3809" y="212"/>
                </a:lnTo>
                <a:lnTo>
                  <a:pt x="3813" y="213"/>
                </a:lnTo>
                <a:lnTo>
                  <a:pt x="3821" y="217"/>
                </a:lnTo>
                <a:lnTo>
                  <a:pt x="3824" y="219"/>
                </a:lnTo>
                <a:lnTo>
                  <a:pt x="3827" y="221"/>
                </a:lnTo>
                <a:close/>
                <a:moveTo>
                  <a:pt x="3953" y="277"/>
                </a:moveTo>
                <a:lnTo>
                  <a:pt x="3876" y="277"/>
                </a:lnTo>
                <a:lnTo>
                  <a:pt x="3876" y="255"/>
                </a:lnTo>
                <a:lnTo>
                  <a:pt x="3953" y="255"/>
                </a:lnTo>
                <a:lnTo>
                  <a:pt x="3953" y="277"/>
                </a:lnTo>
                <a:close/>
                <a:moveTo>
                  <a:pt x="2924" y="484"/>
                </a:moveTo>
                <a:lnTo>
                  <a:pt x="2961" y="484"/>
                </a:lnTo>
                <a:lnTo>
                  <a:pt x="2961" y="502"/>
                </a:lnTo>
                <a:lnTo>
                  <a:pt x="2925" y="502"/>
                </a:lnTo>
                <a:lnTo>
                  <a:pt x="2925" y="596"/>
                </a:lnTo>
                <a:lnTo>
                  <a:pt x="2901" y="596"/>
                </a:lnTo>
                <a:lnTo>
                  <a:pt x="2901" y="502"/>
                </a:lnTo>
                <a:lnTo>
                  <a:pt x="2880" y="502"/>
                </a:lnTo>
                <a:lnTo>
                  <a:pt x="2880" y="484"/>
                </a:lnTo>
                <a:lnTo>
                  <a:pt x="2901" y="484"/>
                </a:lnTo>
                <a:lnTo>
                  <a:pt x="2901" y="467"/>
                </a:lnTo>
                <a:lnTo>
                  <a:pt x="2901" y="463"/>
                </a:lnTo>
                <a:lnTo>
                  <a:pt x="2902" y="459"/>
                </a:lnTo>
                <a:lnTo>
                  <a:pt x="2902" y="456"/>
                </a:lnTo>
                <a:lnTo>
                  <a:pt x="2903" y="452"/>
                </a:lnTo>
                <a:lnTo>
                  <a:pt x="2905" y="449"/>
                </a:lnTo>
                <a:lnTo>
                  <a:pt x="2907" y="446"/>
                </a:lnTo>
                <a:lnTo>
                  <a:pt x="2909" y="443"/>
                </a:lnTo>
                <a:lnTo>
                  <a:pt x="2911" y="441"/>
                </a:lnTo>
                <a:lnTo>
                  <a:pt x="2914" y="439"/>
                </a:lnTo>
                <a:lnTo>
                  <a:pt x="2917" y="437"/>
                </a:lnTo>
                <a:lnTo>
                  <a:pt x="2919" y="436"/>
                </a:lnTo>
                <a:lnTo>
                  <a:pt x="2920" y="435"/>
                </a:lnTo>
                <a:lnTo>
                  <a:pt x="2924" y="434"/>
                </a:lnTo>
                <a:lnTo>
                  <a:pt x="2927" y="433"/>
                </a:lnTo>
                <a:lnTo>
                  <a:pt x="2931" y="432"/>
                </a:lnTo>
                <a:lnTo>
                  <a:pt x="2936" y="432"/>
                </a:lnTo>
                <a:lnTo>
                  <a:pt x="2940" y="431"/>
                </a:lnTo>
                <a:lnTo>
                  <a:pt x="2947" y="432"/>
                </a:lnTo>
                <a:lnTo>
                  <a:pt x="2953" y="433"/>
                </a:lnTo>
                <a:lnTo>
                  <a:pt x="2958" y="435"/>
                </a:lnTo>
                <a:lnTo>
                  <a:pt x="2961" y="437"/>
                </a:lnTo>
                <a:lnTo>
                  <a:pt x="2957" y="454"/>
                </a:lnTo>
                <a:lnTo>
                  <a:pt x="2954" y="453"/>
                </a:lnTo>
                <a:lnTo>
                  <a:pt x="2951" y="452"/>
                </a:lnTo>
                <a:lnTo>
                  <a:pt x="2944" y="451"/>
                </a:lnTo>
                <a:lnTo>
                  <a:pt x="2939" y="451"/>
                </a:lnTo>
                <a:lnTo>
                  <a:pt x="2935" y="452"/>
                </a:lnTo>
                <a:lnTo>
                  <a:pt x="2932" y="454"/>
                </a:lnTo>
                <a:lnTo>
                  <a:pt x="2929" y="456"/>
                </a:lnTo>
                <a:lnTo>
                  <a:pt x="2927" y="458"/>
                </a:lnTo>
                <a:lnTo>
                  <a:pt x="2926" y="460"/>
                </a:lnTo>
                <a:lnTo>
                  <a:pt x="2926" y="461"/>
                </a:lnTo>
                <a:lnTo>
                  <a:pt x="2925" y="465"/>
                </a:lnTo>
                <a:lnTo>
                  <a:pt x="2924" y="469"/>
                </a:lnTo>
                <a:lnTo>
                  <a:pt x="2924" y="484"/>
                </a:lnTo>
                <a:close/>
                <a:moveTo>
                  <a:pt x="3070" y="497"/>
                </a:moveTo>
                <a:lnTo>
                  <a:pt x="3074" y="501"/>
                </a:lnTo>
                <a:lnTo>
                  <a:pt x="3077" y="505"/>
                </a:lnTo>
                <a:lnTo>
                  <a:pt x="3079" y="510"/>
                </a:lnTo>
                <a:lnTo>
                  <a:pt x="3081" y="515"/>
                </a:lnTo>
                <a:lnTo>
                  <a:pt x="3083" y="521"/>
                </a:lnTo>
                <a:lnTo>
                  <a:pt x="3084" y="527"/>
                </a:lnTo>
                <a:lnTo>
                  <a:pt x="3085" y="533"/>
                </a:lnTo>
                <a:lnTo>
                  <a:pt x="3085" y="540"/>
                </a:lnTo>
                <a:lnTo>
                  <a:pt x="3085" y="546"/>
                </a:lnTo>
                <a:lnTo>
                  <a:pt x="3084" y="553"/>
                </a:lnTo>
                <a:lnTo>
                  <a:pt x="3083" y="559"/>
                </a:lnTo>
                <a:lnTo>
                  <a:pt x="3081" y="564"/>
                </a:lnTo>
                <a:lnTo>
                  <a:pt x="3079" y="569"/>
                </a:lnTo>
                <a:lnTo>
                  <a:pt x="3077" y="574"/>
                </a:lnTo>
                <a:lnTo>
                  <a:pt x="3074" y="579"/>
                </a:lnTo>
                <a:lnTo>
                  <a:pt x="3070" y="583"/>
                </a:lnTo>
                <a:lnTo>
                  <a:pt x="3066" y="586"/>
                </a:lnTo>
                <a:lnTo>
                  <a:pt x="3062" y="589"/>
                </a:lnTo>
                <a:lnTo>
                  <a:pt x="3058" y="592"/>
                </a:lnTo>
                <a:lnTo>
                  <a:pt x="3053" y="594"/>
                </a:lnTo>
                <a:lnTo>
                  <a:pt x="3047" y="596"/>
                </a:lnTo>
                <a:lnTo>
                  <a:pt x="3042" y="597"/>
                </a:lnTo>
                <a:lnTo>
                  <a:pt x="3036" y="598"/>
                </a:lnTo>
                <a:lnTo>
                  <a:pt x="3029" y="598"/>
                </a:lnTo>
                <a:lnTo>
                  <a:pt x="3023" y="598"/>
                </a:lnTo>
                <a:lnTo>
                  <a:pt x="3017" y="597"/>
                </a:lnTo>
                <a:lnTo>
                  <a:pt x="3011" y="596"/>
                </a:lnTo>
                <a:lnTo>
                  <a:pt x="3006" y="594"/>
                </a:lnTo>
                <a:lnTo>
                  <a:pt x="3001" y="592"/>
                </a:lnTo>
                <a:lnTo>
                  <a:pt x="2996" y="589"/>
                </a:lnTo>
                <a:lnTo>
                  <a:pt x="2992" y="586"/>
                </a:lnTo>
                <a:lnTo>
                  <a:pt x="2988" y="583"/>
                </a:lnTo>
                <a:lnTo>
                  <a:pt x="2985" y="579"/>
                </a:lnTo>
                <a:lnTo>
                  <a:pt x="2982" y="574"/>
                </a:lnTo>
                <a:lnTo>
                  <a:pt x="2979" y="569"/>
                </a:lnTo>
                <a:lnTo>
                  <a:pt x="2977" y="564"/>
                </a:lnTo>
                <a:lnTo>
                  <a:pt x="2975" y="559"/>
                </a:lnTo>
                <a:lnTo>
                  <a:pt x="2974" y="553"/>
                </a:lnTo>
                <a:lnTo>
                  <a:pt x="2973" y="546"/>
                </a:lnTo>
                <a:lnTo>
                  <a:pt x="2973" y="540"/>
                </a:lnTo>
                <a:lnTo>
                  <a:pt x="2973" y="533"/>
                </a:lnTo>
                <a:lnTo>
                  <a:pt x="2974" y="527"/>
                </a:lnTo>
                <a:lnTo>
                  <a:pt x="2975" y="521"/>
                </a:lnTo>
                <a:lnTo>
                  <a:pt x="2977" y="515"/>
                </a:lnTo>
                <a:lnTo>
                  <a:pt x="2979" y="510"/>
                </a:lnTo>
                <a:lnTo>
                  <a:pt x="2982" y="505"/>
                </a:lnTo>
                <a:lnTo>
                  <a:pt x="2985" y="501"/>
                </a:lnTo>
                <a:lnTo>
                  <a:pt x="2988" y="497"/>
                </a:lnTo>
                <a:lnTo>
                  <a:pt x="2992" y="493"/>
                </a:lnTo>
                <a:lnTo>
                  <a:pt x="2996" y="490"/>
                </a:lnTo>
                <a:lnTo>
                  <a:pt x="3001" y="487"/>
                </a:lnTo>
                <a:lnTo>
                  <a:pt x="3006" y="485"/>
                </a:lnTo>
                <a:lnTo>
                  <a:pt x="3011" y="483"/>
                </a:lnTo>
                <a:lnTo>
                  <a:pt x="3017" y="482"/>
                </a:lnTo>
                <a:lnTo>
                  <a:pt x="3023" y="482"/>
                </a:lnTo>
                <a:lnTo>
                  <a:pt x="3029" y="481"/>
                </a:lnTo>
                <a:lnTo>
                  <a:pt x="3036" y="482"/>
                </a:lnTo>
                <a:lnTo>
                  <a:pt x="3042" y="482"/>
                </a:lnTo>
                <a:lnTo>
                  <a:pt x="3047" y="483"/>
                </a:lnTo>
                <a:lnTo>
                  <a:pt x="3053" y="485"/>
                </a:lnTo>
                <a:lnTo>
                  <a:pt x="3058" y="487"/>
                </a:lnTo>
                <a:lnTo>
                  <a:pt x="3062" y="490"/>
                </a:lnTo>
                <a:lnTo>
                  <a:pt x="3066" y="493"/>
                </a:lnTo>
                <a:lnTo>
                  <a:pt x="3070" y="497"/>
                </a:lnTo>
                <a:close/>
                <a:moveTo>
                  <a:pt x="3006" y="510"/>
                </a:moveTo>
                <a:lnTo>
                  <a:pt x="3004" y="513"/>
                </a:lnTo>
                <a:lnTo>
                  <a:pt x="3002" y="516"/>
                </a:lnTo>
                <a:lnTo>
                  <a:pt x="3001" y="519"/>
                </a:lnTo>
                <a:lnTo>
                  <a:pt x="3000" y="523"/>
                </a:lnTo>
                <a:lnTo>
                  <a:pt x="2999" y="527"/>
                </a:lnTo>
                <a:lnTo>
                  <a:pt x="2998" y="531"/>
                </a:lnTo>
                <a:lnTo>
                  <a:pt x="2998" y="540"/>
                </a:lnTo>
                <a:lnTo>
                  <a:pt x="2998" y="549"/>
                </a:lnTo>
                <a:lnTo>
                  <a:pt x="2999" y="553"/>
                </a:lnTo>
                <a:lnTo>
                  <a:pt x="3000" y="557"/>
                </a:lnTo>
                <a:lnTo>
                  <a:pt x="3002" y="563"/>
                </a:lnTo>
                <a:lnTo>
                  <a:pt x="3006" y="569"/>
                </a:lnTo>
                <a:lnTo>
                  <a:pt x="3008" y="571"/>
                </a:lnTo>
                <a:lnTo>
                  <a:pt x="3010" y="574"/>
                </a:lnTo>
                <a:lnTo>
                  <a:pt x="3016" y="577"/>
                </a:lnTo>
                <a:lnTo>
                  <a:pt x="3022" y="579"/>
                </a:lnTo>
                <a:lnTo>
                  <a:pt x="3029" y="579"/>
                </a:lnTo>
                <a:lnTo>
                  <a:pt x="3036" y="579"/>
                </a:lnTo>
                <a:lnTo>
                  <a:pt x="3040" y="578"/>
                </a:lnTo>
                <a:lnTo>
                  <a:pt x="3043" y="577"/>
                </a:lnTo>
                <a:lnTo>
                  <a:pt x="3046" y="575"/>
                </a:lnTo>
                <a:lnTo>
                  <a:pt x="3048" y="573"/>
                </a:lnTo>
                <a:lnTo>
                  <a:pt x="3051" y="571"/>
                </a:lnTo>
                <a:lnTo>
                  <a:pt x="3053" y="569"/>
                </a:lnTo>
                <a:lnTo>
                  <a:pt x="3055" y="566"/>
                </a:lnTo>
                <a:lnTo>
                  <a:pt x="3056" y="563"/>
                </a:lnTo>
                <a:lnTo>
                  <a:pt x="3058" y="560"/>
                </a:lnTo>
                <a:lnTo>
                  <a:pt x="3059" y="556"/>
                </a:lnTo>
                <a:lnTo>
                  <a:pt x="3060" y="553"/>
                </a:lnTo>
                <a:lnTo>
                  <a:pt x="3061" y="549"/>
                </a:lnTo>
                <a:lnTo>
                  <a:pt x="3061" y="540"/>
                </a:lnTo>
                <a:lnTo>
                  <a:pt x="3061" y="531"/>
                </a:lnTo>
                <a:lnTo>
                  <a:pt x="3060" y="527"/>
                </a:lnTo>
                <a:lnTo>
                  <a:pt x="3059" y="523"/>
                </a:lnTo>
                <a:lnTo>
                  <a:pt x="3056" y="516"/>
                </a:lnTo>
                <a:lnTo>
                  <a:pt x="3055" y="513"/>
                </a:lnTo>
                <a:lnTo>
                  <a:pt x="3053" y="511"/>
                </a:lnTo>
                <a:lnTo>
                  <a:pt x="3048" y="506"/>
                </a:lnTo>
                <a:lnTo>
                  <a:pt x="3043" y="503"/>
                </a:lnTo>
                <a:lnTo>
                  <a:pt x="3036" y="501"/>
                </a:lnTo>
                <a:lnTo>
                  <a:pt x="3029" y="500"/>
                </a:lnTo>
                <a:lnTo>
                  <a:pt x="3022" y="501"/>
                </a:lnTo>
                <a:lnTo>
                  <a:pt x="3019" y="502"/>
                </a:lnTo>
                <a:lnTo>
                  <a:pt x="3016" y="503"/>
                </a:lnTo>
                <a:lnTo>
                  <a:pt x="3013" y="504"/>
                </a:lnTo>
                <a:lnTo>
                  <a:pt x="3010" y="506"/>
                </a:lnTo>
                <a:lnTo>
                  <a:pt x="3008" y="508"/>
                </a:lnTo>
                <a:lnTo>
                  <a:pt x="3006" y="510"/>
                </a:lnTo>
                <a:close/>
                <a:moveTo>
                  <a:pt x="3017" y="442"/>
                </a:moveTo>
                <a:lnTo>
                  <a:pt x="3019" y="445"/>
                </a:lnTo>
                <a:lnTo>
                  <a:pt x="3020" y="447"/>
                </a:lnTo>
                <a:lnTo>
                  <a:pt x="3021" y="450"/>
                </a:lnTo>
                <a:lnTo>
                  <a:pt x="3021" y="453"/>
                </a:lnTo>
                <a:lnTo>
                  <a:pt x="3021" y="456"/>
                </a:lnTo>
                <a:lnTo>
                  <a:pt x="3020" y="459"/>
                </a:lnTo>
                <a:lnTo>
                  <a:pt x="3019" y="461"/>
                </a:lnTo>
                <a:lnTo>
                  <a:pt x="3017" y="463"/>
                </a:lnTo>
                <a:lnTo>
                  <a:pt x="3015" y="465"/>
                </a:lnTo>
                <a:lnTo>
                  <a:pt x="3013" y="466"/>
                </a:lnTo>
                <a:lnTo>
                  <a:pt x="3010" y="467"/>
                </a:lnTo>
                <a:lnTo>
                  <a:pt x="3007" y="467"/>
                </a:lnTo>
                <a:lnTo>
                  <a:pt x="3003" y="467"/>
                </a:lnTo>
                <a:lnTo>
                  <a:pt x="3001" y="466"/>
                </a:lnTo>
                <a:lnTo>
                  <a:pt x="2998" y="465"/>
                </a:lnTo>
                <a:lnTo>
                  <a:pt x="2996" y="463"/>
                </a:lnTo>
                <a:lnTo>
                  <a:pt x="2994" y="461"/>
                </a:lnTo>
                <a:lnTo>
                  <a:pt x="2993" y="458"/>
                </a:lnTo>
                <a:lnTo>
                  <a:pt x="2992" y="456"/>
                </a:lnTo>
                <a:lnTo>
                  <a:pt x="2992" y="453"/>
                </a:lnTo>
                <a:lnTo>
                  <a:pt x="2992" y="450"/>
                </a:lnTo>
                <a:lnTo>
                  <a:pt x="2993" y="447"/>
                </a:lnTo>
                <a:lnTo>
                  <a:pt x="2994" y="445"/>
                </a:lnTo>
                <a:lnTo>
                  <a:pt x="2996" y="442"/>
                </a:lnTo>
                <a:lnTo>
                  <a:pt x="2998" y="441"/>
                </a:lnTo>
                <a:lnTo>
                  <a:pt x="3001" y="440"/>
                </a:lnTo>
                <a:lnTo>
                  <a:pt x="3003" y="439"/>
                </a:lnTo>
                <a:lnTo>
                  <a:pt x="3007" y="439"/>
                </a:lnTo>
                <a:lnTo>
                  <a:pt x="3010" y="439"/>
                </a:lnTo>
                <a:lnTo>
                  <a:pt x="3013" y="440"/>
                </a:lnTo>
                <a:lnTo>
                  <a:pt x="3015" y="441"/>
                </a:lnTo>
                <a:lnTo>
                  <a:pt x="3017" y="442"/>
                </a:lnTo>
                <a:close/>
                <a:moveTo>
                  <a:pt x="3063" y="442"/>
                </a:moveTo>
                <a:lnTo>
                  <a:pt x="3064" y="445"/>
                </a:lnTo>
                <a:lnTo>
                  <a:pt x="3066" y="447"/>
                </a:lnTo>
                <a:lnTo>
                  <a:pt x="3066" y="450"/>
                </a:lnTo>
                <a:lnTo>
                  <a:pt x="3067" y="453"/>
                </a:lnTo>
                <a:lnTo>
                  <a:pt x="3066" y="456"/>
                </a:lnTo>
                <a:lnTo>
                  <a:pt x="3066" y="459"/>
                </a:lnTo>
                <a:lnTo>
                  <a:pt x="3064" y="461"/>
                </a:lnTo>
                <a:lnTo>
                  <a:pt x="3063" y="463"/>
                </a:lnTo>
                <a:lnTo>
                  <a:pt x="3061" y="465"/>
                </a:lnTo>
                <a:lnTo>
                  <a:pt x="3058" y="466"/>
                </a:lnTo>
                <a:lnTo>
                  <a:pt x="3055" y="467"/>
                </a:lnTo>
                <a:lnTo>
                  <a:pt x="3052" y="467"/>
                </a:lnTo>
                <a:lnTo>
                  <a:pt x="3049" y="467"/>
                </a:lnTo>
                <a:lnTo>
                  <a:pt x="3046" y="466"/>
                </a:lnTo>
                <a:lnTo>
                  <a:pt x="3043" y="465"/>
                </a:lnTo>
                <a:lnTo>
                  <a:pt x="3041" y="463"/>
                </a:lnTo>
                <a:lnTo>
                  <a:pt x="3040" y="461"/>
                </a:lnTo>
                <a:lnTo>
                  <a:pt x="3038" y="459"/>
                </a:lnTo>
                <a:lnTo>
                  <a:pt x="3038" y="456"/>
                </a:lnTo>
                <a:lnTo>
                  <a:pt x="3037" y="453"/>
                </a:lnTo>
                <a:lnTo>
                  <a:pt x="3038" y="450"/>
                </a:lnTo>
                <a:lnTo>
                  <a:pt x="3038" y="447"/>
                </a:lnTo>
                <a:lnTo>
                  <a:pt x="3040" y="445"/>
                </a:lnTo>
                <a:lnTo>
                  <a:pt x="3041" y="442"/>
                </a:lnTo>
                <a:lnTo>
                  <a:pt x="3043" y="441"/>
                </a:lnTo>
                <a:lnTo>
                  <a:pt x="3046" y="440"/>
                </a:lnTo>
                <a:lnTo>
                  <a:pt x="3049" y="439"/>
                </a:lnTo>
                <a:lnTo>
                  <a:pt x="3052" y="439"/>
                </a:lnTo>
                <a:lnTo>
                  <a:pt x="3055" y="439"/>
                </a:lnTo>
                <a:lnTo>
                  <a:pt x="3058" y="440"/>
                </a:lnTo>
                <a:lnTo>
                  <a:pt x="3061" y="441"/>
                </a:lnTo>
                <a:lnTo>
                  <a:pt x="3063" y="442"/>
                </a:lnTo>
                <a:close/>
                <a:moveTo>
                  <a:pt x="3182" y="484"/>
                </a:moveTo>
                <a:lnTo>
                  <a:pt x="3178" y="506"/>
                </a:lnTo>
                <a:lnTo>
                  <a:pt x="3175" y="504"/>
                </a:lnTo>
                <a:lnTo>
                  <a:pt x="3172" y="503"/>
                </a:lnTo>
                <a:lnTo>
                  <a:pt x="3168" y="503"/>
                </a:lnTo>
                <a:lnTo>
                  <a:pt x="3164" y="503"/>
                </a:lnTo>
                <a:lnTo>
                  <a:pt x="3160" y="503"/>
                </a:lnTo>
                <a:lnTo>
                  <a:pt x="3157" y="504"/>
                </a:lnTo>
                <a:lnTo>
                  <a:pt x="3153" y="505"/>
                </a:lnTo>
                <a:lnTo>
                  <a:pt x="3150" y="506"/>
                </a:lnTo>
                <a:lnTo>
                  <a:pt x="3147" y="509"/>
                </a:lnTo>
                <a:lnTo>
                  <a:pt x="3144" y="511"/>
                </a:lnTo>
                <a:lnTo>
                  <a:pt x="3142" y="514"/>
                </a:lnTo>
                <a:lnTo>
                  <a:pt x="3140" y="518"/>
                </a:lnTo>
                <a:lnTo>
                  <a:pt x="3138" y="522"/>
                </a:lnTo>
                <a:lnTo>
                  <a:pt x="3137" y="526"/>
                </a:lnTo>
                <a:lnTo>
                  <a:pt x="3136" y="531"/>
                </a:lnTo>
                <a:lnTo>
                  <a:pt x="3135" y="536"/>
                </a:lnTo>
                <a:lnTo>
                  <a:pt x="3135" y="596"/>
                </a:lnTo>
                <a:lnTo>
                  <a:pt x="3111" y="596"/>
                </a:lnTo>
                <a:lnTo>
                  <a:pt x="3111" y="484"/>
                </a:lnTo>
                <a:lnTo>
                  <a:pt x="3132" y="484"/>
                </a:lnTo>
                <a:lnTo>
                  <a:pt x="3134" y="504"/>
                </a:lnTo>
                <a:lnTo>
                  <a:pt x="3137" y="499"/>
                </a:lnTo>
                <a:lnTo>
                  <a:pt x="3138" y="496"/>
                </a:lnTo>
                <a:lnTo>
                  <a:pt x="3140" y="494"/>
                </a:lnTo>
                <a:lnTo>
                  <a:pt x="3141" y="492"/>
                </a:lnTo>
                <a:lnTo>
                  <a:pt x="3143" y="490"/>
                </a:lnTo>
                <a:lnTo>
                  <a:pt x="3148" y="487"/>
                </a:lnTo>
                <a:lnTo>
                  <a:pt x="3152" y="484"/>
                </a:lnTo>
                <a:lnTo>
                  <a:pt x="3157" y="483"/>
                </a:lnTo>
                <a:lnTo>
                  <a:pt x="3163" y="482"/>
                </a:lnTo>
                <a:lnTo>
                  <a:pt x="3169" y="481"/>
                </a:lnTo>
                <a:lnTo>
                  <a:pt x="3176" y="482"/>
                </a:lnTo>
                <a:lnTo>
                  <a:pt x="3182" y="484"/>
                </a:lnTo>
                <a:close/>
                <a:moveTo>
                  <a:pt x="3302" y="497"/>
                </a:moveTo>
                <a:lnTo>
                  <a:pt x="3305" y="501"/>
                </a:lnTo>
                <a:lnTo>
                  <a:pt x="3308" y="505"/>
                </a:lnTo>
                <a:lnTo>
                  <a:pt x="3310" y="510"/>
                </a:lnTo>
                <a:lnTo>
                  <a:pt x="3312" y="516"/>
                </a:lnTo>
                <a:lnTo>
                  <a:pt x="3314" y="521"/>
                </a:lnTo>
                <a:lnTo>
                  <a:pt x="3315" y="527"/>
                </a:lnTo>
                <a:lnTo>
                  <a:pt x="3315" y="533"/>
                </a:lnTo>
                <a:lnTo>
                  <a:pt x="3316" y="540"/>
                </a:lnTo>
                <a:lnTo>
                  <a:pt x="3315" y="547"/>
                </a:lnTo>
                <a:lnTo>
                  <a:pt x="3315" y="553"/>
                </a:lnTo>
                <a:lnTo>
                  <a:pt x="3314" y="559"/>
                </a:lnTo>
                <a:lnTo>
                  <a:pt x="3312" y="564"/>
                </a:lnTo>
                <a:lnTo>
                  <a:pt x="3310" y="570"/>
                </a:lnTo>
                <a:lnTo>
                  <a:pt x="3308" y="574"/>
                </a:lnTo>
                <a:lnTo>
                  <a:pt x="3305" y="579"/>
                </a:lnTo>
                <a:lnTo>
                  <a:pt x="3302" y="583"/>
                </a:lnTo>
                <a:lnTo>
                  <a:pt x="3299" y="586"/>
                </a:lnTo>
                <a:lnTo>
                  <a:pt x="3294" y="590"/>
                </a:lnTo>
                <a:lnTo>
                  <a:pt x="3290" y="592"/>
                </a:lnTo>
                <a:lnTo>
                  <a:pt x="3286" y="594"/>
                </a:lnTo>
                <a:lnTo>
                  <a:pt x="3281" y="596"/>
                </a:lnTo>
                <a:lnTo>
                  <a:pt x="3276" y="597"/>
                </a:lnTo>
                <a:lnTo>
                  <a:pt x="3271" y="598"/>
                </a:lnTo>
                <a:lnTo>
                  <a:pt x="3265" y="598"/>
                </a:lnTo>
                <a:lnTo>
                  <a:pt x="3259" y="598"/>
                </a:lnTo>
                <a:lnTo>
                  <a:pt x="3252" y="597"/>
                </a:lnTo>
                <a:lnTo>
                  <a:pt x="3247" y="595"/>
                </a:lnTo>
                <a:lnTo>
                  <a:pt x="3242" y="592"/>
                </a:lnTo>
                <a:lnTo>
                  <a:pt x="3237" y="588"/>
                </a:lnTo>
                <a:lnTo>
                  <a:pt x="3233" y="585"/>
                </a:lnTo>
                <a:lnTo>
                  <a:pt x="3230" y="580"/>
                </a:lnTo>
                <a:lnTo>
                  <a:pt x="3227" y="575"/>
                </a:lnTo>
                <a:lnTo>
                  <a:pt x="3226" y="596"/>
                </a:lnTo>
                <a:lnTo>
                  <a:pt x="3204" y="596"/>
                </a:lnTo>
                <a:lnTo>
                  <a:pt x="3204" y="433"/>
                </a:lnTo>
                <a:lnTo>
                  <a:pt x="3229" y="433"/>
                </a:lnTo>
                <a:lnTo>
                  <a:pt x="3229" y="502"/>
                </a:lnTo>
                <a:lnTo>
                  <a:pt x="3231" y="497"/>
                </a:lnTo>
                <a:lnTo>
                  <a:pt x="3235" y="493"/>
                </a:lnTo>
                <a:lnTo>
                  <a:pt x="3239" y="490"/>
                </a:lnTo>
                <a:lnTo>
                  <a:pt x="3243" y="487"/>
                </a:lnTo>
                <a:lnTo>
                  <a:pt x="3246" y="485"/>
                </a:lnTo>
                <a:lnTo>
                  <a:pt x="3248" y="484"/>
                </a:lnTo>
                <a:lnTo>
                  <a:pt x="3253" y="483"/>
                </a:lnTo>
                <a:lnTo>
                  <a:pt x="3259" y="482"/>
                </a:lnTo>
                <a:lnTo>
                  <a:pt x="3265" y="481"/>
                </a:lnTo>
                <a:lnTo>
                  <a:pt x="3271" y="482"/>
                </a:lnTo>
                <a:lnTo>
                  <a:pt x="3276" y="482"/>
                </a:lnTo>
                <a:lnTo>
                  <a:pt x="3281" y="484"/>
                </a:lnTo>
                <a:lnTo>
                  <a:pt x="3286" y="485"/>
                </a:lnTo>
                <a:lnTo>
                  <a:pt x="3290" y="487"/>
                </a:lnTo>
                <a:lnTo>
                  <a:pt x="3294" y="490"/>
                </a:lnTo>
                <a:lnTo>
                  <a:pt x="3299" y="493"/>
                </a:lnTo>
                <a:lnTo>
                  <a:pt x="3302" y="497"/>
                </a:lnTo>
                <a:close/>
                <a:moveTo>
                  <a:pt x="3282" y="569"/>
                </a:moveTo>
                <a:lnTo>
                  <a:pt x="3284" y="566"/>
                </a:lnTo>
                <a:lnTo>
                  <a:pt x="3286" y="563"/>
                </a:lnTo>
                <a:lnTo>
                  <a:pt x="3287" y="560"/>
                </a:lnTo>
                <a:lnTo>
                  <a:pt x="3288" y="556"/>
                </a:lnTo>
                <a:lnTo>
                  <a:pt x="3289" y="552"/>
                </a:lnTo>
                <a:lnTo>
                  <a:pt x="3290" y="548"/>
                </a:lnTo>
                <a:lnTo>
                  <a:pt x="3291" y="540"/>
                </a:lnTo>
                <a:lnTo>
                  <a:pt x="3290" y="531"/>
                </a:lnTo>
                <a:lnTo>
                  <a:pt x="3289" y="527"/>
                </a:lnTo>
                <a:lnTo>
                  <a:pt x="3288" y="523"/>
                </a:lnTo>
                <a:lnTo>
                  <a:pt x="3286" y="517"/>
                </a:lnTo>
                <a:lnTo>
                  <a:pt x="3282" y="511"/>
                </a:lnTo>
                <a:lnTo>
                  <a:pt x="3280" y="509"/>
                </a:lnTo>
                <a:lnTo>
                  <a:pt x="3278" y="507"/>
                </a:lnTo>
                <a:lnTo>
                  <a:pt x="3273" y="503"/>
                </a:lnTo>
                <a:lnTo>
                  <a:pt x="3266" y="502"/>
                </a:lnTo>
                <a:lnTo>
                  <a:pt x="3260" y="501"/>
                </a:lnTo>
                <a:lnTo>
                  <a:pt x="3253" y="501"/>
                </a:lnTo>
                <a:lnTo>
                  <a:pt x="3247" y="503"/>
                </a:lnTo>
                <a:lnTo>
                  <a:pt x="3242" y="506"/>
                </a:lnTo>
                <a:lnTo>
                  <a:pt x="3238" y="510"/>
                </a:lnTo>
                <a:lnTo>
                  <a:pt x="3234" y="515"/>
                </a:lnTo>
                <a:lnTo>
                  <a:pt x="3231" y="521"/>
                </a:lnTo>
                <a:lnTo>
                  <a:pt x="3229" y="528"/>
                </a:lnTo>
                <a:lnTo>
                  <a:pt x="3229" y="535"/>
                </a:lnTo>
                <a:lnTo>
                  <a:pt x="3229" y="544"/>
                </a:lnTo>
                <a:lnTo>
                  <a:pt x="3229" y="552"/>
                </a:lnTo>
                <a:lnTo>
                  <a:pt x="3231" y="559"/>
                </a:lnTo>
                <a:lnTo>
                  <a:pt x="3234" y="565"/>
                </a:lnTo>
                <a:lnTo>
                  <a:pt x="3236" y="567"/>
                </a:lnTo>
                <a:lnTo>
                  <a:pt x="3238" y="570"/>
                </a:lnTo>
                <a:lnTo>
                  <a:pt x="3240" y="572"/>
                </a:lnTo>
                <a:lnTo>
                  <a:pt x="3242" y="574"/>
                </a:lnTo>
                <a:lnTo>
                  <a:pt x="3245" y="575"/>
                </a:lnTo>
                <a:lnTo>
                  <a:pt x="3247" y="577"/>
                </a:lnTo>
                <a:lnTo>
                  <a:pt x="3253" y="578"/>
                </a:lnTo>
                <a:lnTo>
                  <a:pt x="3256" y="579"/>
                </a:lnTo>
                <a:lnTo>
                  <a:pt x="3260" y="579"/>
                </a:lnTo>
                <a:lnTo>
                  <a:pt x="3266" y="578"/>
                </a:lnTo>
                <a:lnTo>
                  <a:pt x="3270" y="577"/>
                </a:lnTo>
                <a:lnTo>
                  <a:pt x="3273" y="576"/>
                </a:lnTo>
                <a:lnTo>
                  <a:pt x="3275" y="575"/>
                </a:lnTo>
                <a:lnTo>
                  <a:pt x="3278" y="573"/>
                </a:lnTo>
                <a:lnTo>
                  <a:pt x="3280" y="571"/>
                </a:lnTo>
                <a:lnTo>
                  <a:pt x="3282" y="569"/>
                </a:lnTo>
                <a:close/>
                <a:moveTo>
                  <a:pt x="3444" y="484"/>
                </a:moveTo>
                <a:lnTo>
                  <a:pt x="3444" y="596"/>
                </a:lnTo>
                <a:lnTo>
                  <a:pt x="3423" y="596"/>
                </a:lnTo>
                <a:lnTo>
                  <a:pt x="3422" y="578"/>
                </a:lnTo>
                <a:lnTo>
                  <a:pt x="3419" y="583"/>
                </a:lnTo>
                <a:lnTo>
                  <a:pt x="3415" y="587"/>
                </a:lnTo>
                <a:lnTo>
                  <a:pt x="3411" y="590"/>
                </a:lnTo>
                <a:lnTo>
                  <a:pt x="3406" y="593"/>
                </a:lnTo>
                <a:lnTo>
                  <a:pt x="3401" y="595"/>
                </a:lnTo>
                <a:lnTo>
                  <a:pt x="3398" y="596"/>
                </a:lnTo>
                <a:lnTo>
                  <a:pt x="3395" y="597"/>
                </a:lnTo>
                <a:lnTo>
                  <a:pt x="3389" y="598"/>
                </a:lnTo>
                <a:lnTo>
                  <a:pt x="3382" y="598"/>
                </a:lnTo>
                <a:lnTo>
                  <a:pt x="3373" y="598"/>
                </a:lnTo>
                <a:lnTo>
                  <a:pt x="3369" y="597"/>
                </a:lnTo>
                <a:lnTo>
                  <a:pt x="3365" y="596"/>
                </a:lnTo>
                <a:lnTo>
                  <a:pt x="3362" y="594"/>
                </a:lnTo>
                <a:lnTo>
                  <a:pt x="3359" y="593"/>
                </a:lnTo>
                <a:lnTo>
                  <a:pt x="3355" y="591"/>
                </a:lnTo>
                <a:lnTo>
                  <a:pt x="3353" y="588"/>
                </a:lnTo>
                <a:lnTo>
                  <a:pt x="3350" y="586"/>
                </a:lnTo>
                <a:lnTo>
                  <a:pt x="3348" y="583"/>
                </a:lnTo>
                <a:lnTo>
                  <a:pt x="3346" y="579"/>
                </a:lnTo>
                <a:lnTo>
                  <a:pt x="3344" y="576"/>
                </a:lnTo>
                <a:lnTo>
                  <a:pt x="3343" y="572"/>
                </a:lnTo>
                <a:lnTo>
                  <a:pt x="3342" y="567"/>
                </a:lnTo>
                <a:lnTo>
                  <a:pt x="3342" y="563"/>
                </a:lnTo>
                <a:lnTo>
                  <a:pt x="3341" y="558"/>
                </a:lnTo>
                <a:lnTo>
                  <a:pt x="3341" y="484"/>
                </a:lnTo>
                <a:lnTo>
                  <a:pt x="3365" y="484"/>
                </a:lnTo>
                <a:lnTo>
                  <a:pt x="3365" y="551"/>
                </a:lnTo>
                <a:lnTo>
                  <a:pt x="3366" y="558"/>
                </a:lnTo>
                <a:lnTo>
                  <a:pt x="3367" y="564"/>
                </a:lnTo>
                <a:lnTo>
                  <a:pt x="3369" y="569"/>
                </a:lnTo>
                <a:lnTo>
                  <a:pt x="3371" y="572"/>
                </a:lnTo>
                <a:lnTo>
                  <a:pt x="3375" y="575"/>
                </a:lnTo>
                <a:lnTo>
                  <a:pt x="3379" y="577"/>
                </a:lnTo>
                <a:lnTo>
                  <a:pt x="3383" y="578"/>
                </a:lnTo>
                <a:lnTo>
                  <a:pt x="3389" y="578"/>
                </a:lnTo>
                <a:lnTo>
                  <a:pt x="3395" y="578"/>
                </a:lnTo>
                <a:lnTo>
                  <a:pt x="3401" y="576"/>
                </a:lnTo>
                <a:lnTo>
                  <a:pt x="3404" y="575"/>
                </a:lnTo>
                <a:lnTo>
                  <a:pt x="3406" y="574"/>
                </a:lnTo>
                <a:lnTo>
                  <a:pt x="3409" y="572"/>
                </a:lnTo>
                <a:lnTo>
                  <a:pt x="3411" y="570"/>
                </a:lnTo>
                <a:lnTo>
                  <a:pt x="3415" y="565"/>
                </a:lnTo>
                <a:lnTo>
                  <a:pt x="3418" y="559"/>
                </a:lnTo>
                <a:lnTo>
                  <a:pt x="3420" y="552"/>
                </a:lnTo>
                <a:lnTo>
                  <a:pt x="3420" y="544"/>
                </a:lnTo>
                <a:lnTo>
                  <a:pt x="3420" y="484"/>
                </a:lnTo>
                <a:lnTo>
                  <a:pt x="3444" y="484"/>
                </a:lnTo>
                <a:close/>
                <a:moveTo>
                  <a:pt x="3572" y="492"/>
                </a:moveTo>
                <a:lnTo>
                  <a:pt x="3575" y="495"/>
                </a:lnTo>
                <a:lnTo>
                  <a:pt x="3578" y="498"/>
                </a:lnTo>
                <a:lnTo>
                  <a:pt x="3580" y="502"/>
                </a:lnTo>
                <a:lnTo>
                  <a:pt x="3581" y="505"/>
                </a:lnTo>
                <a:lnTo>
                  <a:pt x="3582" y="509"/>
                </a:lnTo>
                <a:lnTo>
                  <a:pt x="3583" y="514"/>
                </a:lnTo>
                <a:lnTo>
                  <a:pt x="3584" y="518"/>
                </a:lnTo>
                <a:lnTo>
                  <a:pt x="3584" y="523"/>
                </a:lnTo>
                <a:lnTo>
                  <a:pt x="3584" y="596"/>
                </a:lnTo>
                <a:lnTo>
                  <a:pt x="3560" y="596"/>
                </a:lnTo>
                <a:lnTo>
                  <a:pt x="3560" y="531"/>
                </a:lnTo>
                <a:lnTo>
                  <a:pt x="3560" y="524"/>
                </a:lnTo>
                <a:lnTo>
                  <a:pt x="3559" y="518"/>
                </a:lnTo>
                <a:lnTo>
                  <a:pt x="3557" y="513"/>
                </a:lnTo>
                <a:lnTo>
                  <a:pt x="3554" y="509"/>
                </a:lnTo>
                <a:lnTo>
                  <a:pt x="3551" y="505"/>
                </a:lnTo>
                <a:lnTo>
                  <a:pt x="3549" y="504"/>
                </a:lnTo>
                <a:lnTo>
                  <a:pt x="3547" y="503"/>
                </a:lnTo>
                <a:lnTo>
                  <a:pt x="3542" y="502"/>
                </a:lnTo>
                <a:lnTo>
                  <a:pt x="3536" y="501"/>
                </a:lnTo>
                <a:lnTo>
                  <a:pt x="3530" y="502"/>
                </a:lnTo>
                <a:lnTo>
                  <a:pt x="3527" y="502"/>
                </a:lnTo>
                <a:lnTo>
                  <a:pt x="3524" y="503"/>
                </a:lnTo>
                <a:lnTo>
                  <a:pt x="3522" y="504"/>
                </a:lnTo>
                <a:lnTo>
                  <a:pt x="3519" y="506"/>
                </a:lnTo>
                <a:lnTo>
                  <a:pt x="3517" y="508"/>
                </a:lnTo>
                <a:lnTo>
                  <a:pt x="3514" y="510"/>
                </a:lnTo>
                <a:lnTo>
                  <a:pt x="3511" y="515"/>
                </a:lnTo>
                <a:lnTo>
                  <a:pt x="3509" y="518"/>
                </a:lnTo>
                <a:lnTo>
                  <a:pt x="3508" y="521"/>
                </a:lnTo>
                <a:lnTo>
                  <a:pt x="3506" y="528"/>
                </a:lnTo>
                <a:lnTo>
                  <a:pt x="3506" y="532"/>
                </a:lnTo>
                <a:lnTo>
                  <a:pt x="3505" y="536"/>
                </a:lnTo>
                <a:lnTo>
                  <a:pt x="3505" y="596"/>
                </a:lnTo>
                <a:lnTo>
                  <a:pt x="3481" y="596"/>
                </a:lnTo>
                <a:lnTo>
                  <a:pt x="3481" y="484"/>
                </a:lnTo>
                <a:lnTo>
                  <a:pt x="3503" y="484"/>
                </a:lnTo>
                <a:lnTo>
                  <a:pt x="3504" y="502"/>
                </a:lnTo>
                <a:lnTo>
                  <a:pt x="3507" y="497"/>
                </a:lnTo>
                <a:lnTo>
                  <a:pt x="3511" y="493"/>
                </a:lnTo>
                <a:lnTo>
                  <a:pt x="3515" y="489"/>
                </a:lnTo>
                <a:lnTo>
                  <a:pt x="3519" y="486"/>
                </a:lnTo>
                <a:lnTo>
                  <a:pt x="3525" y="484"/>
                </a:lnTo>
                <a:lnTo>
                  <a:pt x="3527" y="483"/>
                </a:lnTo>
                <a:lnTo>
                  <a:pt x="3530" y="483"/>
                </a:lnTo>
                <a:lnTo>
                  <a:pt x="3536" y="482"/>
                </a:lnTo>
                <a:lnTo>
                  <a:pt x="3542" y="481"/>
                </a:lnTo>
                <a:lnTo>
                  <a:pt x="3551" y="482"/>
                </a:lnTo>
                <a:lnTo>
                  <a:pt x="3555" y="483"/>
                </a:lnTo>
                <a:lnTo>
                  <a:pt x="3559" y="484"/>
                </a:lnTo>
                <a:lnTo>
                  <a:pt x="3566" y="487"/>
                </a:lnTo>
                <a:lnTo>
                  <a:pt x="3569" y="490"/>
                </a:lnTo>
                <a:lnTo>
                  <a:pt x="3572" y="492"/>
                </a:lnTo>
                <a:close/>
                <a:moveTo>
                  <a:pt x="3720" y="433"/>
                </a:moveTo>
                <a:lnTo>
                  <a:pt x="3720" y="596"/>
                </a:lnTo>
                <a:lnTo>
                  <a:pt x="3699" y="596"/>
                </a:lnTo>
                <a:lnTo>
                  <a:pt x="3698" y="576"/>
                </a:lnTo>
                <a:lnTo>
                  <a:pt x="3695" y="581"/>
                </a:lnTo>
                <a:lnTo>
                  <a:pt x="3691" y="585"/>
                </a:lnTo>
                <a:lnTo>
                  <a:pt x="3687" y="589"/>
                </a:lnTo>
                <a:lnTo>
                  <a:pt x="3683" y="592"/>
                </a:lnTo>
                <a:lnTo>
                  <a:pt x="3677" y="595"/>
                </a:lnTo>
                <a:lnTo>
                  <a:pt x="3672" y="597"/>
                </a:lnTo>
                <a:lnTo>
                  <a:pt x="3666" y="598"/>
                </a:lnTo>
                <a:lnTo>
                  <a:pt x="3660" y="598"/>
                </a:lnTo>
                <a:lnTo>
                  <a:pt x="3654" y="598"/>
                </a:lnTo>
                <a:lnTo>
                  <a:pt x="3649" y="597"/>
                </a:lnTo>
                <a:lnTo>
                  <a:pt x="3644" y="596"/>
                </a:lnTo>
                <a:lnTo>
                  <a:pt x="3639" y="594"/>
                </a:lnTo>
                <a:lnTo>
                  <a:pt x="3635" y="592"/>
                </a:lnTo>
                <a:lnTo>
                  <a:pt x="3631" y="590"/>
                </a:lnTo>
                <a:lnTo>
                  <a:pt x="3627" y="586"/>
                </a:lnTo>
                <a:lnTo>
                  <a:pt x="3623" y="583"/>
                </a:lnTo>
                <a:lnTo>
                  <a:pt x="3620" y="579"/>
                </a:lnTo>
                <a:lnTo>
                  <a:pt x="3617" y="574"/>
                </a:lnTo>
                <a:lnTo>
                  <a:pt x="3615" y="570"/>
                </a:lnTo>
                <a:lnTo>
                  <a:pt x="3613" y="564"/>
                </a:lnTo>
                <a:lnTo>
                  <a:pt x="3612" y="559"/>
                </a:lnTo>
                <a:lnTo>
                  <a:pt x="3611" y="553"/>
                </a:lnTo>
                <a:lnTo>
                  <a:pt x="3610" y="547"/>
                </a:lnTo>
                <a:lnTo>
                  <a:pt x="3610" y="540"/>
                </a:lnTo>
                <a:lnTo>
                  <a:pt x="3610" y="533"/>
                </a:lnTo>
                <a:lnTo>
                  <a:pt x="3611" y="527"/>
                </a:lnTo>
                <a:lnTo>
                  <a:pt x="3612" y="521"/>
                </a:lnTo>
                <a:lnTo>
                  <a:pt x="3613" y="516"/>
                </a:lnTo>
                <a:lnTo>
                  <a:pt x="3615" y="510"/>
                </a:lnTo>
                <a:lnTo>
                  <a:pt x="3617" y="505"/>
                </a:lnTo>
                <a:lnTo>
                  <a:pt x="3620" y="501"/>
                </a:lnTo>
                <a:lnTo>
                  <a:pt x="3623" y="497"/>
                </a:lnTo>
                <a:lnTo>
                  <a:pt x="3627" y="493"/>
                </a:lnTo>
                <a:lnTo>
                  <a:pt x="3631" y="490"/>
                </a:lnTo>
                <a:lnTo>
                  <a:pt x="3635" y="487"/>
                </a:lnTo>
                <a:lnTo>
                  <a:pt x="3639" y="485"/>
                </a:lnTo>
                <a:lnTo>
                  <a:pt x="3644" y="484"/>
                </a:lnTo>
                <a:lnTo>
                  <a:pt x="3649" y="482"/>
                </a:lnTo>
                <a:lnTo>
                  <a:pt x="3654" y="482"/>
                </a:lnTo>
                <a:lnTo>
                  <a:pt x="3660" y="481"/>
                </a:lnTo>
                <a:lnTo>
                  <a:pt x="3666" y="482"/>
                </a:lnTo>
                <a:lnTo>
                  <a:pt x="3671" y="483"/>
                </a:lnTo>
                <a:lnTo>
                  <a:pt x="3677" y="484"/>
                </a:lnTo>
                <a:lnTo>
                  <a:pt x="3682" y="487"/>
                </a:lnTo>
                <a:lnTo>
                  <a:pt x="3686" y="490"/>
                </a:lnTo>
                <a:lnTo>
                  <a:pt x="3690" y="493"/>
                </a:lnTo>
                <a:lnTo>
                  <a:pt x="3693" y="497"/>
                </a:lnTo>
                <a:lnTo>
                  <a:pt x="3696" y="502"/>
                </a:lnTo>
                <a:lnTo>
                  <a:pt x="3696" y="433"/>
                </a:lnTo>
                <a:lnTo>
                  <a:pt x="3720" y="433"/>
                </a:lnTo>
                <a:close/>
                <a:moveTo>
                  <a:pt x="3688" y="569"/>
                </a:moveTo>
                <a:lnTo>
                  <a:pt x="3691" y="563"/>
                </a:lnTo>
                <a:lnTo>
                  <a:pt x="3693" y="560"/>
                </a:lnTo>
                <a:lnTo>
                  <a:pt x="3694" y="557"/>
                </a:lnTo>
                <a:lnTo>
                  <a:pt x="3695" y="553"/>
                </a:lnTo>
                <a:lnTo>
                  <a:pt x="3696" y="549"/>
                </a:lnTo>
                <a:lnTo>
                  <a:pt x="3696" y="541"/>
                </a:lnTo>
                <a:lnTo>
                  <a:pt x="3696" y="531"/>
                </a:lnTo>
                <a:lnTo>
                  <a:pt x="3695" y="527"/>
                </a:lnTo>
                <a:lnTo>
                  <a:pt x="3694" y="523"/>
                </a:lnTo>
                <a:lnTo>
                  <a:pt x="3691" y="516"/>
                </a:lnTo>
                <a:lnTo>
                  <a:pt x="3690" y="513"/>
                </a:lnTo>
                <a:lnTo>
                  <a:pt x="3688" y="511"/>
                </a:lnTo>
                <a:lnTo>
                  <a:pt x="3683" y="506"/>
                </a:lnTo>
                <a:lnTo>
                  <a:pt x="3678" y="503"/>
                </a:lnTo>
                <a:lnTo>
                  <a:pt x="3675" y="502"/>
                </a:lnTo>
                <a:lnTo>
                  <a:pt x="3672" y="501"/>
                </a:lnTo>
                <a:lnTo>
                  <a:pt x="3669" y="501"/>
                </a:lnTo>
                <a:lnTo>
                  <a:pt x="3665" y="501"/>
                </a:lnTo>
                <a:lnTo>
                  <a:pt x="3658" y="502"/>
                </a:lnTo>
                <a:lnTo>
                  <a:pt x="3655" y="502"/>
                </a:lnTo>
                <a:lnTo>
                  <a:pt x="3652" y="503"/>
                </a:lnTo>
                <a:lnTo>
                  <a:pt x="3649" y="505"/>
                </a:lnTo>
                <a:lnTo>
                  <a:pt x="3647" y="507"/>
                </a:lnTo>
                <a:lnTo>
                  <a:pt x="3645" y="509"/>
                </a:lnTo>
                <a:lnTo>
                  <a:pt x="3642" y="511"/>
                </a:lnTo>
                <a:lnTo>
                  <a:pt x="3641" y="514"/>
                </a:lnTo>
                <a:lnTo>
                  <a:pt x="3639" y="517"/>
                </a:lnTo>
                <a:lnTo>
                  <a:pt x="3637" y="520"/>
                </a:lnTo>
                <a:lnTo>
                  <a:pt x="3636" y="523"/>
                </a:lnTo>
                <a:lnTo>
                  <a:pt x="3635" y="527"/>
                </a:lnTo>
                <a:lnTo>
                  <a:pt x="3635" y="531"/>
                </a:lnTo>
                <a:lnTo>
                  <a:pt x="3634" y="540"/>
                </a:lnTo>
                <a:lnTo>
                  <a:pt x="3635" y="548"/>
                </a:lnTo>
                <a:lnTo>
                  <a:pt x="3635" y="552"/>
                </a:lnTo>
                <a:lnTo>
                  <a:pt x="3636" y="556"/>
                </a:lnTo>
                <a:lnTo>
                  <a:pt x="3639" y="563"/>
                </a:lnTo>
                <a:lnTo>
                  <a:pt x="3642" y="569"/>
                </a:lnTo>
                <a:lnTo>
                  <a:pt x="3645" y="571"/>
                </a:lnTo>
                <a:lnTo>
                  <a:pt x="3647" y="573"/>
                </a:lnTo>
                <a:lnTo>
                  <a:pt x="3652" y="576"/>
                </a:lnTo>
                <a:lnTo>
                  <a:pt x="3658" y="578"/>
                </a:lnTo>
                <a:lnTo>
                  <a:pt x="3665" y="579"/>
                </a:lnTo>
                <a:lnTo>
                  <a:pt x="3672" y="578"/>
                </a:lnTo>
                <a:lnTo>
                  <a:pt x="3675" y="577"/>
                </a:lnTo>
                <a:lnTo>
                  <a:pt x="3678" y="576"/>
                </a:lnTo>
                <a:lnTo>
                  <a:pt x="3683" y="573"/>
                </a:lnTo>
                <a:lnTo>
                  <a:pt x="3686" y="571"/>
                </a:lnTo>
                <a:lnTo>
                  <a:pt x="3688" y="569"/>
                </a:lnTo>
                <a:close/>
                <a:moveTo>
                  <a:pt x="3852" y="549"/>
                </a:moveTo>
                <a:lnTo>
                  <a:pt x="3770" y="549"/>
                </a:lnTo>
                <a:lnTo>
                  <a:pt x="3771" y="552"/>
                </a:lnTo>
                <a:lnTo>
                  <a:pt x="3772" y="556"/>
                </a:lnTo>
                <a:lnTo>
                  <a:pt x="3773" y="559"/>
                </a:lnTo>
                <a:lnTo>
                  <a:pt x="3774" y="562"/>
                </a:lnTo>
                <a:lnTo>
                  <a:pt x="3777" y="567"/>
                </a:lnTo>
                <a:lnTo>
                  <a:pt x="3781" y="571"/>
                </a:lnTo>
                <a:lnTo>
                  <a:pt x="3785" y="575"/>
                </a:lnTo>
                <a:lnTo>
                  <a:pt x="3791" y="577"/>
                </a:lnTo>
                <a:lnTo>
                  <a:pt x="3793" y="578"/>
                </a:lnTo>
                <a:lnTo>
                  <a:pt x="3796" y="579"/>
                </a:lnTo>
                <a:lnTo>
                  <a:pt x="3803" y="579"/>
                </a:lnTo>
                <a:lnTo>
                  <a:pt x="3808" y="579"/>
                </a:lnTo>
                <a:lnTo>
                  <a:pt x="3813" y="578"/>
                </a:lnTo>
                <a:lnTo>
                  <a:pt x="3817" y="577"/>
                </a:lnTo>
                <a:lnTo>
                  <a:pt x="3821" y="575"/>
                </a:lnTo>
                <a:lnTo>
                  <a:pt x="3824" y="573"/>
                </a:lnTo>
                <a:lnTo>
                  <a:pt x="3827" y="570"/>
                </a:lnTo>
                <a:lnTo>
                  <a:pt x="3829" y="567"/>
                </a:lnTo>
                <a:lnTo>
                  <a:pt x="3831" y="564"/>
                </a:lnTo>
                <a:lnTo>
                  <a:pt x="3851" y="572"/>
                </a:lnTo>
                <a:lnTo>
                  <a:pt x="3848" y="578"/>
                </a:lnTo>
                <a:lnTo>
                  <a:pt x="3846" y="581"/>
                </a:lnTo>
                <a:lnTo>
                  <a:pt x="3843" y="584"/>
                </a:lnTo>
                <a:lnTo>
                  <a:pt x="3841" y="586"/>
                </a:lnTo>
                <a:lnTo>
                  <a:pt x="3838" y="588"/>
                </a:lnTo>
                <a:lnTo>
                  <a:pt x="3833" y="592"/>
                </a:lnTo>
                <a:lnTo>
                  <a:pt x="3826" y="595"/>
                </a:lnTo>
                <a:lnTo>
                  <a:pt x="3819" y="597"/>
                </a:lnTo>
                <a:lnTo>
                  <a:pt x="3811" y="598"/>
                </a:lnTo>
                <a:lnTo>
                  <a:pt x="3803" y="598"/>
                </a:lnTo>
                <a:lnTo>
                  <a:pt x="3796" y="598"/>
                </a:lnTo>
                <a:lnTo>
                  <a:pt x="3790" y="597"/>
                </a:lnTo>
                <a:lnTo>
                  <a:pt x="3785" y="596"/>
                </a:lnTo>
                <a:lnTo>
                  <a:pt x="3779" y="594"/>
                </a:lnTo>
                <a:lnTo>
                  <a:pt x="3777" y="593"/>
                </a:lnTo>
                <a:lnTo>
                  <a:pt x="3774" y="592"/>
                </a:lnTo>
                <a:lnTo>
                  <a:pt x="3769" y="589"/>
                </a:lnTo>
                <a:lnTo>
                  <a:pt x="3765" y="586"/>
                </a:lnTo>
                <a:lnTo>
                  <a:pt x="3761" y="583"/>
                </a:lnTo>
                <a:lnTo>
                  <a:pt x="3758" y="579"/>
                </a:lnTo>
                <a:lnTo>
                  <a:pt x="3755" y="574"/>
                </a:lnTo>
                <a:lnTo>
                  <a:pt x="3752" y="569"/>
                </a:lnTo>
                <a:lnTo>
                  <a:pt x="3750" y="564"/>
                </a:lnTo>
                <a:lnTo>
                  <a:pt x="3748" y="559"/>
                </a:lnTo>
                <a:lnTo>
                  <a:pt x="3747" y="553"/>
                </a:lnTo>
                <a:lnTo>
                  <a:pt x="3747" y="546"/>
                </a:lnTo>
                <a:lnTo>
                  <a:pt x="3746" y="540"/>
                </a:lnTo>
                <a:lnTo>
                  <a:pt x="3747" y="533"/>
                </a:lnTo>
                <a:lnTo>
                  <a:pt x="3747" y="527"/>
                </a:lnTo>
                <a:lnTo>
                  <a:pt x="3748" y="521"/>
                </a:lnTo>
                <a:lnTo>
                  <a:pt x="3750" y="515"/>
                </a:lnTo>
                <a:lnTo>
                  <a:pt x="3752" y="510"/>
                </a:lnTo>
                <a:lnTo>
                  <a:pt x="3754" y="505"/>
                </a:lnTo>
                <a:lnTo>
                  <a:pt x="3757" y="501"/>
                </a:lnTo>
                <a:lnTo>
                  <a:pt x="3761" y="497"/>
                </a:lnTo>
                <a:lnTo>
                  <a:pt x="3765" y="493"/>
                </a:lnTo>
                <a:lnTo>
                  <a:pt x="3769" y="490"/>
                </a:lnTo>
                <a:lnTo>
                  <a:pt x="3773" y="487"/>
                </a:lnTo>
                <a:lnTo>
                  <a:pt x="3778" y="485"/>
                </a:lnTo>
                <a:lnTo>
                  <a:pt x="3783" y="483"/>
                </a:lnTo>
                <a:lnTo>
                  <a:pt x="3789" y="482"/>
                </a:lnTo>
                <a:lnTo>
                  <a:pt x="3795" y="482"/>
                </a:lnTo>
                <a:lnTo>
                  <a:pt x="3801" y="481"/>
                </a:lnTo>
                <a:lnTo>
                  <a:pt x="3807" y="482"/>
                </a:lnTo>
                <a:lnTo>
                  <a:pt x="3813" y="482"/>
                </a:lnTo>
                <a:lnTo>
                  <a:pt x="3818" y="483"/>
                </a:lnTo>
                <a:lnTo>
                  <a:pt x="3823" y="485"/>
                </a:lnTo>
                <a:lnTo>
                  <a:pt x="3828" y="487"/>
                </a:lnTo>
                <a:lnTo>
                  <a:pt x="3832" y="490"/>
                </a:lnTo>
                <a:lnTo>
                  <a:pt x="3836" y="493"/>
                </a:lnTo>
                <a:lnTo>
                  <a:pt x="3840" y="496"/>
                </a:lnTo>
                <a:lnTo>
                  <a:pt x="3843" y="500"/>
                </a:lnTo>
                <a:lnTo>
                  <a:pt x="3846" y="505"/>
                </a:lnTo>
                <a:lnTo>
                  <a:pt x="3848" y="509"/>
                </a:lnTo>
                <a:lnTo>
                  <a:pt x="3850" y="514"/>
                </a:lnTo>
                <a:lnTo>
                  <a:pt x="3851" y="519"/>
                </a:lnTo>
                <a:lnTo>
                  <a:pt x="3852" y="525"/>
                </a:lnTo>
                <a:lnTo>
                  <a:pt x="3853" y="530"/>
                </a:lnTo>
                <a:lnTo>
                  <a:pt x="3853" y="536"/>
                </a:lnTo>
                <a:lnTo>
                  <a:pt x="3853" y="543"/>
                </a:lnTo>
                <a:lnTo>
                  <a:pt x="3852" y="549"/>
                </a:lnTo>
                <a:close/>
                <a:moveTo>
                  <a:pt x="3780" y="508"/>
                </a:moveTo>
                <a:lnTo>
                  <a:pt x="3777" y="512"/>
                </a:lnTo>
                <a:lnTo>
                  <a:pt x="3774" y="517"/>
                </a:lnTo>
                <a:lnTo>
                  <a:pt x="3772" y="523"/>
                </a:lnTo>
                <a:lnTo>
                  <a:pt x="3770" y="530"/>
                </a:lnTo>
                <a:lnTo>
                  <a:pt x="3831" y="530"/>
                </a:lnTo>
                <a:lnTo>
                  <a:pt x="3830" y="524"/>
                </a:lnTo>
                <a:lnTo>
                  <a:pt x="3828" y="518"/>
                </a:lnTo>
                <a:lnTo>
                  <a:pt x="3825" y="513"/>
                </a:lnTo>
                <a:lnTo>
                  <a:pt x="3821" y="508"/>
                </a:lnTo>
                <a:lnTo>
                  <a:pt x="3817" y="505"/>
                </a:lnTo>
                <a:lnTo>
                  <a:pt x="3812" y="502"/>
                </a:lnTo>
                <a:lnTo>
                  <a:pt x="3807" y="501"/>
                </a:lnTo>
                <a:lnTo>
                  <a:pt x="3801" y="500"/>
                </a:lnTo>
                <a:lnTo>
                  <a:pt x="3795" y="501"/>
                </a:lnTo>
                <a:lnTo>
                  <a:pt x="3792" y="501"/>
                </a:lnTo>
                <a:lnTo>
                  <a:pt x="3789" y="502"/>
                </a:lnTo>
                <a:lnTo>
                  <a:pt x="3784" y="505"/>
                </a:lnTo>
                <a:lnTo>
                  <a:pt x="3780" y="508"/>
                </a:lnTo>
                <a:close/>
                <a:moveTo>
                  <a:pt x="3954" y="589"/>
                </a:moveTo>
                <a:lnTo>
                  <a:pt x="3948" y="593"/>
                </a:lnTo>
                <a:lnTo>
                  <a:pt x="3944" y="594"/>
                </a:lnTo>
                <a:lnTo>
                  <a:pt x="3941" y="596"/>
                </a:lnTo>
                <a:lnTo>
                  <a:pt x="3933" y="598"/>
                </a:lnTo>
                <a:lnTo>
                  <a:pt x="3924" y="598"/>
                </a:lnTo>
                <a:lnTo>
                  <a:pt x="3917" y="598"/>
                </a:lnTo>
                <a:lnTo>
                  <a:pt x="3913" y="597"/>
                </a:lnTo>
                <a:lnTo>
                  <a:pt x="3910" y="596"/>
                </a:lnTo>
                <a:lnTo>
                  <a:pt x="3904" y="594"/>
                </a:lnTo>
                <a:lnTo>
                  <a:pt x="3901" y="592"/>
                </a:lnTo>
                <a:lnTo>
                  <a:pt x="3899" y="590"/>
                </a:lnTo>
                <a:lnTo>
                  <a:pt x="3897" y="588"/>
                </a:lnTo>
                <a:lnTo>
                  <a:pt x="3895" y="586"/>
                </a:lnTo>
                <a:lnTo>
                  <a:pt x="3893" y="583"/>
                </a:lnTo>
                <a:lnTo>
                  <a:pt x="3892" y="581"/>
                </a:lnTo>
                <a:lnTo>
                  <a:pt x="3891" y="577"/>
                </a:lnTo>
                <a:lnTo>
                  <a:pt x="3890" y="574"/>
                </a:lnTo>
                <a:lnTo>
                  <a:pt x="3890" y="570"/>
                </a:lnTo>
                <a:lnTo>
                  <a:pt x="3890" y="566"/>
                </a:lnTo>
                <a:lnTo>
                  <a:pt x="3890" y="502"/>
                </a:lnTo>
                <a:lnTo>
                  <a:pt x="3868" y="502"/>
                </a:lnTo>
                <a:lnTo>
                  <a:pt x="3868" y="484"/>
                </a:lnTo>
                <a:lnTo>
                  <a:pt x="3890" y="484"/>
                </a:lnTo>
                <a:lnTo>
                  <a:pt x="3890" y="457"/>
                </a:lnTo>
                <a:lnTo>
                  <a:pt x="3914" y="451"/>
                </a:lnTo>
                <a:lnTo>
                  <a:pt x="3914" y="484"/>
                </a:lnTo>
                <a:lnTo>
                  <a:pt x="3953" y="484"/>
                </a:lnTo>
                <a:lnTo>
                  <a:pt x="3953" y="502"/>
                </a:lnTo>
                <a:lnTo>
                  <a:pt x="3914" y="502"/>
                </a:lnTo>
                <a:lnTo>
                  <a:pt x="3914" y="562"/>
                </a:lnTo>
                <a:lnTo>
                  <a:pt x="3914" y="566"/>
                </a:lnTo>
                <a:lnTo>
                  <a:pt x="3915" y="569"/>
                </a:lnTo>
                <a:lnTo>
                  <a:pt x="3916" y="572"/>
                </a:lnTo>
                <a:lnTo>
                  <a:pt x="3918" y="574"/>
                </a:lnTo>
                <a:lnTo>
                  <a:pt x="3920" y="576"/>
                </a:lnTo>
                <a:lnTo>
                  <a:pt x="3923" y="577"/>
                </a:lnTo>
                <a:lnTo>
                  <a:pt x="3926" y="578"/>
                </a:lnTo>
                <a:lnTo>
                  <a:pt x="3930" y="578"/>
                </a:lnTo>
                <a:lnTo>
                  <a:pt x="3935" y="578"/>
                </a:lnTo>
                <a:lnTo>
                  <a:pt x="3940" y="576"/>
                </a:lnTo>
                <a:lnTo>
                  <a:pt x="3944" y="574"/>
                </a:lnTo>
                <a:lnTo>
                  <a:pt x="3948" y="571"/>
                </a:lnTo>
                <a:lnTo>
                  <a:pt x="3954" y="589"/>
                </a:lnTo>
                <a:close/>
                <a:moveTo>
                  <a:pt x="497" y="336"/>
                </a:moveTo>
                <a:lnTo>
                  <a:pt x="497" y="344"/>
                </a:lnTo>
                <a:lnTo>
                  <a:pt x="309" y="345"/>
                </a:lnTo>
                <a:lnTo>
                  <a:pt x="309" y="343"/>
                </a:lnTo>
                <a:lnTo>
                  <a:pt x="308" y="340"/>
                </a:lnTo>
                <a:lnTo>
                  <a:pt x="306" y="337"/>
                </a:lnTo>
                <a:lnTo>
                  <a:pt x="304" y="333"/>
                </a:lnTo>
                <a:lnTo>
                  <a:pt x="297" y="324"/>
                </a:lnTo>
                <a:lnTo>
                  <a:pt x="288" y="313"/>
                </a:lnTo>
                <a:lnTo>
                  <a:pt x="278" y="301"/>
                </a:lnTo>
                <a:lnTo>
                  <a:pt x="272" y="294"/>
                </a:lnTo>
                <a:lnTo>
                  <a:pt x="265" y="287"/>
                </a:lnTo>
                <a:lnTo>
                  <a:pt x="252" y="273"/>
                </a:lnTo>
                <a:lnTo>
                  <a:pt x="238" y="258"/>
                </a:lnTo>
                <a:lnTo>
                  <a:pt x="223" y="244"/>
                </a:lnTo>
                <a:lnTo>
                  <a:pt x="207" y="230"/>
                </a:lnTo>
                <a:lnTo>
                  <a:pt x="192" y="217"/>
                </a:lnTo>
                <a:lnTo>
                  <a:pt x="176" y="205"/>
                </a:lnTo>
                <a:lnTo>
                  <a:pt x="169" y="200"/>
                </a:lnTo>
                <a:lnTo>
                  <a:pt x="161" y="195"/>
                </a:lnTo>
                <a:lnTo>
                  <a:pt x="154" y="190"/>
                </a:lnTo>
                <a:lnTo>
                  <a:pt x="147" y="186"/>
                </a:lnTo>
                <a:lnTo>
                  <a:pt x="140" y="183"/>
                </a:lnTo>
                <a:lnTo>
                  <a:pt x="134" y="180"/>
                </a:lnTo>
                <a:lnTo>
                  <a:pt x="128" y="178"/>
                </a:lnTo>
                <a:lnTo>
                  <a:pt x="122" y="177"/>
                </a:lnTo>
                <a:lnTo>
                  <a:pt x="122" y="256"/>
                </a:lnTo>
                <a:lnTo>
                  <a:pt x="123" y="279"/>
                </a:lnTo>
                <a:lnTo>
                  <a:pt x="123" y="289"/>
                </a:lnTo>
                <a:lnTo>
                  <a:pt x="124" y="298"/>
                </a:lnTo>
                <a:lnTo>
                  <a:pt x="126" y="313"/>
                </a:lnTo>
                <a:lnTo>
                  <a:pt x="129" y="325"/>
                </a:lnTo>
                <a:lnTo>
                  <a:pt x="131" y="333"/>
                </a:lnTo>
                <a:lnTo>
                  <a:pt x="133" y="339"/>
                </a:lnTo>
                <a:lnTo>
                  <a:pt x="135" y="343"/>
                </a:lnTo>
                <a:lnTo>
                  <a:pt x="0" y="343"/>
                </a:lnTo>
                <a:lnTo>
                  <a:pt x="2" y="340"/>
                </a:lnTo>
                <a:lnTo>
                  <a:pt x="4" y="335"/>
                </a:lnTo>
                <a:lnTo>
                  <a:pt x="7" y="327"/>
                </a:lnTo>
                <a:lnTo>
                  <a:pt x="9" y="316"/>
                </a:lnTo>
                <a:lnTo>
                  <a:pt x="11" y="302"/>
                </a:lnTo>
                <a:lnTo>
                  <a:pt x="12" y="293"/>
                </a:lnTo>
                <a:lnTo>
                  <a:pt x="13" y="284"/>
                </a:lnTo>
                <a:lnTo>
                  <a:pt x="13" y="261"/>
                </a:lnTo>
                <a:lnTo>
                  <a:pt x="15" y="84"/>
                </a:lnTo>
                <a:lnTo>
                  <a:pt x="15" y="72"/>
                </a:lnTo>
                <a:lnTo>
                  <a:pt x="14" y="61"/>
                </a:lnTo>
                <a:lnTo>
                  <a:pt x="12" y="43"/>
                </a:lnTo>
                <a:lnTo>
                  <a:pt x="10" y="29"/>
                </a:lnTo>
                <a:lnTo>
                  <a:pt x="9" y="23"/>
                </a:lnTo>
                <a:lnTo>
                  <a:pt x="7" y="18"/>
                </a:lnTo>
                <a:lnTo>
                  <a:pt x="5" y="10"/>
                </a:lnTo>
                <a:lnTo>
                  <a:pt x="2" y="5"/>
                </a:lnTo>
                <a:lnTo>
                  <a:pt x="1" y="2"/>
                </a:lnTo>
                <a:lnTo>
                  <a:pt x="0" y="1"/>
                </a:lnTo>
                <a:lnTo>
                  <a:pt x="135" y="1"/>
                </a:lnTo>
                <a:lnTo>
                  <a:pt x="133" y="5"/>
                </a:lnTo>
                <a:lnTo>
                  <a:pt x="131" y="10"/>
                </a:lnTo>
                <a:lnTo>
                  <a:pt x="129" y="18"/>
                </a:lnTo>
                <a:lnTo>
                  <a:pt x="126" y="29"/>
                </a:lnTo>
                <a:lnTo>
                  <a:pt x="124" y="43"/>
                </a:lnTo>
                <a:lnTo>
                  <a:pt x="123" y="52"/>
                </a:lnTo>
                <a:lnTo>
                  <a:pt x="123" y="62"/>
                </a:lnTo>
                <a:lnTo>
                  <a:pt x="122" y="85"/>
                </a:lnTo>
                <a:lnTo>
                  <a:pt x="122" y="157"/>
                </a:lnTo>
                <a:lnTo>
                  <a:pt x="140" y="148"/>
                </a:lnTo>
                <a:lnTo>
                  <a:pt x="160" y="137"/>
                </a:lnTo>
                <a:lnTo>
                  <a:pt x="202" y="114"/>
                </a:lnTo>
                <a:lnTo>
                  <a:pt x="246" y="88"/>
                </a:lnTo>
                <a:lnTo>
                  <a:pt x="288" y="62"/>
                </a:lnTo>
                <a:lnTo>
                  <a:pt x="326" y="39"/>
                </a:lnTo>
                <a:lnTo>
                  <a:pt x="357" y="20"/>
                </a:lnTo>
                <a:lnTo>
                  <a:pt x="385" y="1"/>
                </a:lnTo>
                <a:lnTo>
                  <a:pt x="466" y="1"/>
                </a:lnTo>
                <a:lnTo>
                  <a:pt x="466" y="8"/>
                </a:lnTo>
                <a:lnTo>
                  <a:pt x="458" y="9"/>
                </a:lnTo>
                <a:lnTo>
                  <a:pt x="448" y="11"/>
                </a:lnTo>
                <a:lnTo>
                  <a:pt x="438" y="14"/>
                </a:lnTo>
                <a:lnTo>
                  <a:pt x="427" y="18"/>
                </a:lnTo>
                <a:lnTo>
                  <a:pt x="415" y="23"/>
                </a:lnTo>
                <a:lnTo>
                  <a:pt x="402" y="29"/>
                </a:lnTo>
                <a:lnTo>
                  <a:pt x="388" y="36"/>
                </a:lnTo>
                <a:lnTo>
                  <a:pt x="374" y="44"/>
                </a:lnTo>
                <a:lnTo>
                  <a:pt x="343" y="62"/>
                </a:lnTo>
                <a:lnTo>
                  <a:pt x="309" y="82"/>
                </a:lnTo>
                <a:lnTo>
                  <a:pt x="235" y="128"/>
                </a:lnTo>
                <a:lnTo>
                  <a:pt x="263" y="155"/>
                </a:lnTo>
                <a:lnTo>
                  <a:pt x="297" y="187"/>
                </a:lnTo>
                <a:lnTo>
                  <a:pt x="334" y="221"/>
                </a:lnTo>
                <a:lnTo>
                  <a:pt x="353" y="238"/>
                </a:lnTo>
                <a:lnTo>
                  <a:pt x="372" y="255"/>
                </a:lnTo>
                <a:lnTo>
                  <a:pt x="391" y="271"/>
                </a:lnTo>
                <a:lnTo>
                  <a:pt x="410" y="286"/>
                </a:lnTo>
                <a:lnTo>
                  <a:pt x="428" y="299"/>
                </a:lnTo>
                <a:lnTo>
                  <a:pt x="445" y="311"/>
                </a:lnTo>
                <a:lnTo>
                  <a:pt x="460" y="322"/>
                </a:lnTo>
                <a:lnTo>
                  <a:pt x="474" y="329"/>
                </a:lnTo>
                <a:lnTo>
                  <a:pt x="481" y="332"/>
                </a:lnTo>
                <a:lnTo>
                  <a:pt x="486" y="334"/>
                </a:lnTo>
                <a:lnTo>
                  <a:pt x="492" y="336"/>
                </a:lnTo>
                <a:lnTo>
                  <a:pt x="497" y="336"/>
                </a:lnTo>
                <a:close/>
                <a:moveTo>
                  <a:pt x="943" y="85"/>
                </a:moveTo>
                <a:lnTo>
                  <a:pt x="943" y="150"/>
                </a:lnTo>
                <a:lnTo>
                  <a:pt x="943" y="168"/>
                </a:lnTo>
                <a:lnTo>
                  <a:pt x="942" y="177"/>
                </a:lnTo>
                <a:lnTo>
                  <a:pt x="941" y="186"/>
                </a:lnTo>
                <a:lnTo>
                  <a:pt x="938" y="204"/>
                </a:lnTo>
                <a:lnTo>
                  <a:pt x="936" y="213"/>
                </a:lnTo>
                <a:lnTo>
                  <a:pt x="934" y="222"/>
                </a:lnTo>
                <a:lnTo>
                  <a:pt x="931" y="231"/>
                </a:lnTo>
                <a:lnTo>
                  <a:pt x="928" y="239"/>
                </a:lnTo>
                <a:lnTo>
                  <a:pt x="925" y="247"/>
                </a:lnTo>
                <a:lnTo>
                  <a:pt x="921" y="256"/>
                </a:lnTo>
                <a:lnTo>
                  <a:pt x="917" y="264"/>
                </a:lnTo>
                <a:lnTo>
                  <a:pt x="912" y="271"/>
                </a:lnTo>
                <a:lnTo>
                  <a:pt x="907" y="279"/>
                </a:lnTo>
                <a:lnTo>
                  <a:pt x="902" y="286"/>
                </a:lnTo>
                <a:lnTo>
                  <a:pt x="896" y="293"/>
                </a:lnTo>
                <a:lnTo>
                  <a:pt x="889" y="300"/>
                </a:lnTo>
                <a:lnTo>
                  <a:pt x="882" y="306"/>
                </a:lnTo>
                <a:lnTo>
                  <a:pt x="874" y="312"/>
                </a:lnTo>
                <a:lnTo>
                  <a:pt x="866" y="318"/>
                </a:lnTo>
                <a:lnTo>
                  <a:pt x="858" y="323"/>
                </a:lnTo>
                <a:lnTo>
                  <a:pt x="849" y="328"/>
                </a:lnTo>
                <a:lnTo>
                  <a:pt x="839" y="333"/>
                </a:lnTo>
                <a:lnTo>
                  <a:pt x="829" y="337"/>
                </a:lnTo>
                <a:lnTo>
                  <a:pt x="818" y="340"/>
                </a:lnTo>
                <a:lnTo>
                  <a:pt x="807" y="343"/>
                </a:lnTo>
                <a:lnTo>
                  <a:pt x="794" y="346"/>
                </a:lnTo>
                <a:lnTo>
                  <a:pt x="782" y="348"/>
                </a:lnTo>
                <a:lnTo>
                  <a:pt x="768" y="349"/>
                </a:lnTo>
                <a:lnTo>
                  <a:pt x="755" y="350"/>
                </a:lnTo>
                <a:lnTo>
                  <a:pt x="740" y="351"/>
                </a:lnTo>
                <a:lnTo>
                  <a:pt x="725" y="350"/>
                </a:lnTo>
                <a:lnTo>
                  <a:pt x="712" y="350"/>
                </a:lnTo>
                <a:lnTo>
                  <a:pt x="698" y="349"/>
                </a:lnTo>
                <a:lnTo>
                  <a:pt x="685" y="348"/>
                </a:lnTo>
                <a:lnTo>
                  <a:pt x="673" y="346"/>
                </a:lnTo>
                <a:lnTo>
                  <a:pt x="661" y="344"/>
                </a:lnTo>
                <a:lnTo>
                  <a:pt x="649" y="341"/>
                </a:lnTo>
                <a:lnTo>
                  <a:pt x="638" y="339"/>
                </a:lnTo>
                <a:lnTo>
                  <a:pt x="628" y="335"/>
                </a:lnTo>
                <a:lnTo>
                  <a:pt x="618" y="332"/>
                </a:lnTo>
                <a:lnTo>
                  <a:pt x="608" y="328"/>
                </a:lnTo>
                <a:lnTo>
                  <a:pt x="599" y="324"/>
                </a:lnTo>
                <a:lnTo>
                  <a:pt x="591" y="319"/>
                </a:lnTo>
                <a:lnTo>
                  <a:pt x="583" y="314"/>
                </a:lnTo>
                <a:lnTo>
                  <a:pt x="575" y="309"/>
                </a:lnTo>
                <a:lnTo>
                  <a:pt x="568" y="304"/>
                </a:lnTo>
                <a:lnTo>
                  <a:pt x="562" y="298"/>
                </a:lnTo>
                <a:lnTo>
                  <a:pt x="556" y="291"/>
                </a:lnTo>
                <a:lnTo>
                  <a:pt x="550" y="285"/>
                </a:lnTo>
                <a:lnTo>
                  <a:pt x="545" y="278"/>
                </a:lnTo>
                <a:lnTo>
                  <a:pt x="540" y="270"/>
                </a:lnTo>
                <a:lnTo>
                  <a:pt x="536" y="263"/>
                </a:lnTo>
                <a:lnTo>
                  <a:pt x="532" y="255"/>
                </a:lnTo>
                <a:lnTo>
                  <a:pt x="529" y="247"/>
                </a:lnTo>
                <a:lnTo>
                  <a:pt x="526" y="238"/>
                </a:lnTo>
                <a:lnTo>
                  <a:pt x="523" y="229"/>
                </a:lnTo>
                <a:lnTo>
                  <a:pt x="521" y="220"/>
                </a:lnTo>
                <a:lnTo>
                  <a:pt x="519" y="210"/>
                </a:lnTo>
                <a:lnTo>
                  <a:pt x="518" y="200"/>
                </a:lnTo>
                <a:lnTo>
                  <a:pt x="517" y="190"/>
                </a:lnTo>
                <a:lnTo>
                  <a:pt x="517" y="180"/>
                </a:lnTo>
                <a:lnTo>
                  <a:pt x="517" y="169"/>
                </a:lnTo>
                <a:lnTo>
                  <a:pt x="519" y="85"/>
                </a:lnTo>
                <a:lnTo>
                  <a:pt x="519" y="62"/>
                </a:lnTo>
                <a:lnTo>
                  <a:pt x="518" y="44"/>
                </a:lnTo>
                <a:lnTo>
                  <a:pt x="516" y="30"/>
                </a:lnTo>
                <a:lnTo>
                  <a:pt x="514" y="19"/>
                </a:lnTo>
                <a:lnTo>
                  <a:pt x="511" y="11"/>
                </a:lnTo>
                <a:lnTo>
                  <a:pt x="509" y="5"/>
                </a:lnTo>
                <a:lnTo>
                  <a:pt x="507" y="2"/>
                </a:lnTo>
                <a:lnTo>
                  <a:pt x="506" y="1"/>
                </a:lnTo>
                <a:lnTo>
                  <a:pt x="644" y="1"/>
                </a:lnTo>
                <a:lnTo>
                  <a:pt x="642" y="5"/>
                </a:lnTo>
                <a:lnTo>
                  <a:pt x="640" y="11"/>
                </a:lnTo>
                <a:lnTo>
                  <a:pt x="638" y="19"/>
                </a:lnTo>
                <a:lnTo>
                  <a:pt x="635" y="30"/>
                </a:lnTo>
                <a:lnTo>
                  <a:pt x="633" y="44"/>
                </a:lnTo>
                <a:lnTo>
                  <a:pt x="632" y="62"/>
                </a:lnTo>
                <a:lnTo>
                  <a:pt x="631" y="85"/>
                </a:lnTo>
                <a:lnTo>
                  <a:pt x="632" y="184"/>
                </a:lnTo>
                <a:lnTo>
                  <a:pt x="632" y="196"/>
                </a:lnTo>
                <a:lnTo>
                  <a:pt x="633" y="208"/>
                </a:lnTo>
                <a:lnTo>
                  <a:pt x="634" y="220"/>
                </a:lnTo>
                <a:lnTo>
                  <a:pt x="637" y="232"/>
                </a:lnTo>
                <a:lnTo>
                  <a:pt x="638" y="238"/>
                </a:lnTo>
                <a:lnTo>
                  <a:pt x="640" y="243"/>
                </a:lnTo>
                <a:lnTo>
                  <a:pt x="644" y="255"/>
                </a:lnTo>
                <a:lnTo>
                  <a:pt x="649" y="265"/>
                </a:lnTo>
                <a:lnTo>
                  <a:pt x="651" y="270"/>
                </a:lnTo>
                <a:lnTo>
                  <a:pt x="655" y="275"/>
                </a:lnTo>
                <a:lnTo>
                  <a:pt x="658" y="280"/>
                </a:lnTo>
                <a:lnTo>
                  <a:pt x="663" y="284"/>
                </a:lnTo>
                <a:lnTo>
                  <a:pt x="667" y="289"/>
                </a:lnTo>
                <a:lnTo>
                  <a:pt x="671" y="293"/>
                </a:lnTo>
                <a:lnTo>
                  <a:pt x="676" y="297"/>
                </a:lnTo>
                <a:lnTo>
                  <a:pt x="681" y="300"/>
                </a:lnTo>
                <a:lnTo>
                  <a:pt x="687" y="303"/>
                </a:lnTo>
                <a:lnTo>
                  <a:pt x="693" y="306"/>
                </a:lnTo>
                <a:lnTo>
                  <a:pt x="699" y="309"/>
                </a:lnTo>
                <a:lnTo>
                  <a:pt x="706" y="311"/>
                </a:lnTo>
                <a:lnTo>
                  <a:pt x="713" y="314"/>
                </a:lnTo>
                <a:lnTo>
                  <a:pt x="720" y="315"/>
                </a:lnTo>
                <a:lnTo>
                  <a:pt x="728" y="317"/>
                </a:lnTo>
                <a:lnTo>
                  <a:pt x="736" y="318"/>
                </a:lnTo>
                <a:lnTo>
                  <a:pt x="745" y="318"/>
                </a:lnTo>
                <a:lnTo>
                  <a:pt x="755" y="318"/>
                </a:lnTo>
                <a:lnTo>
                  <a:pt x="765" y="318"/>
                </a:lnTo>
                <a:lnTo>
                  <a:pt x="775" y="317"/>
                </a:lnTo>
                <a:lnTo>
                  <a:pt x="785" y="316"/>
                </a:lnTo>
                <a:lnTo>
                  <a:pt x="794" y="315"/>
                </a:lnTo>
                <a:lnTo>
                  <a:pt x="803" y="313"/>
                </a:lnTo>
                <a:lnTo>
                  <a:pt x="811" y="311"/>
                </a:lnTo>
                <a:lnTo>
                  <a:pt x="819" y="308"/>
                </a:lnTo>
                <a:lnTo>
                  <a:pt x="827" y="305"/>
                </a:lnTo>
                <a:lnTo>
                  <a:pt x="834" y="301"/>
                </a:lnTo>
                <a:lnTo>
                  <a:pt x="841" y="298"/>
                </a:lnTo>
                <a:lnTo>
                  <a:pt x="847" y="293"/>
                </a:lnTo>
                <a:lnTo>
                  <a:pt x="853" y="289"/>
                </a:lnTo>
                <a:lnTo>
                  <a:pt x="859" y="284"/>
                </a:lnTo>
                <a:lnTo>
                  <a:pt x="862" y="282"/>
                </a:lnTo>
                <a:lnTo>
                  <a:pt x="864" y="279"/>
                </a:lnTo>
                <a:lnTo>
                  <a:pt x="869" y="274"/>
                </a:lnTo>
                <a:lnTo>
                  <a:pt x="874" y="268"/>
                </a:lnTo>
                <a:lnTo>
                  <a:pt x="878" y="262"/>
                </a:lnTo>
                <a:lnTo>
                  <a:pt x="882" y="256"/>
                </a:lnTo>
                <a:lnTo>
                  <a:pt x="886" y="249"/>
                </a:lnTo>
                <a:lnTo>
                  <a:pt x="889" y="242"/>
                </a:lnTo>
                <a:lnTo>
                  <a:pt x="895" y="228"/>
                </a:lnTo>
                <a:lnTo>
                  <a:pt x="900" y="213"/>
                </a:lnTo>
                <a:lnTo>
                  <a:pt x="902" y="205"/>
                </a:lnTo>
                <a:lnTo>
                  <a:pt x="904" y="196"/>
                </a:lnTo>
                <a:lnTo>
                  <a:pt x="905" y="188"/>
                </a:lnTo>
                <a:lnTo>
                  <a:pt x="906" y="180"/>
                </a:lnTo>
                <a:lnTo>
                  <a:pt x="907" y="171"/>
                </a:lnTo>
                <a:lnTo>
                  <a:pt x="908" y="162"/>
                </a:lnTo>
                <a:lnTo>
                  <a:pt x="908" y="144"/>
                </a:lnTo>
                <a:lnTo>
                  <a:pt x="908" y="124"/>
                </a:lnTo>
                <a:lnTo>
                  <a:pt x="909" y="84"/>
                </a:lnTo>
                <a:lnTo>
                  <a:pt x="908" y="61"/>
                </a:lnTo>
                <a:lnTo>
                  <a:pt x="908" y="52"/>
                </a:lnTo>
                <a:lnTo>
                  <a:pt x="907" y="43"/>
                </a:lnTo>
                <a:lnTo>
                  <a:pt x="904" y="29"/>
                </a:lnTo>
                <a:lnTo>
                  <a:pt x="902" y="18"/>
                </a:lnTo>
                <a:lnTo>
                  <a:pt x="899" y="10"/>
                </a:lnTo>
                <a:lnTo>
                  <a:pt x="897" y="5"/>
                </a:lnTo>
                <a:lnTo>
                  <a:pt x="896" y="2"/>
                </a:lnTo>
                <a:lnTo>
                  <a:pt x="895" y="1"/>
                </a:lnTo>
                <a:lnTo>
                  <a:pt x="956" y="1"/>
                </a:lnTo>
                <a:lnTo>
                  <a:pt x="954" y="4"/>
                </a:lnTo>
                <a:lnTo>
                  <a:pt x="950" y="13"/>
                </a:lnTo>
                <a:lnTo>
                  <a:pt x="948" y="21"/>
                </a:lnTo>
                <a:lnTo>
                  <a:pt x="946" y="31"/>
                </a:lnTo>
                <a:lnTo>
                  <a:pt x="944" y="43"/>
                </a:lnTo>
                <a:lnTo>
                  <a:pt x="943" y="59"/>
                </a:lnTo>
                <a:lnTo>
                  <a:pt x="943" y="85"/>
                </a:lnTo>
                <a:close/>
                <a:moveTo>
                  <a:pt x="1505" y="343"/>
                </a:moveTo>
                <a:lnTo>
                  <a:pt x="1489" y="343"/>
                </a:lnTo>
                <a:lnTo>
                  <a:pt x="1424" y="343"/>
                </a:lnTo>
                <a:lnTo>
                  <a:pt x="1348" y="343"/>
                </a:lnTo>
                <a:lnTo>
                  <a:pt x="1280" y="276"/>
                </a:lnTo>
                <a:lnTo>
                  <a:pt x="1207" y="203"/>
                </a:lnTo>
                <a:lnTo>
                  <a:pt x="1135" y="131"/>
                </a:lnTo>
                <a:lnTo>
                  <a:pt x="1069" y="67"/>
                </a:lnTo>
                <a:lnTo>
                  <a:pt x="1069" y="76"/>
                </a:lnTo>
                <a:lnTo>
                  <a:pt x="1069" y="85"/>
                </a:lnTo>
                <a:lnTo>
                  <a:pt x="1069" y="261"/>
                </a:lnTo>
                <a:lnTo>
                  <a:pt x="1069" y="273"/>
                </a:lnTo>
                <a:lnTo>
                  <a:pt x="1070" y="284"/>
                </a:lnTo>
                <a:lnTo>
                  <a:pt x="1071" y="302"/>
                </a:lnTo>
                <a:lnTo>
                  <a:pt x="1074" y="316"/>
                </a:lnTo>
                <a:lnTo>
                  <a:pt x="1075" y="322"/>
                </a:lnTo>
                <a:lnTo>
                  <a:pt x="1076" y="327"/>
                </a:lnTo>
                <a:lnTo>
                  <a:pt x="1079" y="335"/>
                </a:lnTo>
                <a:lnTo>
                  <a:pt x="1081" y="340"/>
                </a:lnTo>
                <a:lnTo>
                  <a:pt x="1083" y="342"/>
                </a:lnTo>
                <a:lnTo>
                  <a:pt x="1084" y="343"/>
                </a:lnTo>
                <a:lnTo>
                  <a:pt x="1019" y="343"/>
                </a:lnTo>
                <a:lnTo>
                  <a:pt x="1019" y="342"/>
                </a:lnTo>
                <a:lnTo>
                  <a:pt x="1021" y="340"/>
                </a:lnTo>
                <a:lnTo>
                  <a:pt x="1023" y="335"/>
                </a:lnTo>
                <a:lnTo>
                  <a:pt x="1026" y="327"/>
                </a:lnTo>
                <a:lnTo>
                  <a:pt x="1029" y="316"/>
                </a:lnTo>
                <a:lnTo>
                  <a:pt x="1030" y="310"/>
                </a:lnTo>
                <a:lnTo>
                  <a:pt x="1031" y="302"/>
                </a:lnTo>
                <a:lnTo>
                  <a:pt x="1033" y="284"/>
                </a:lnTo>
                <a:lnTo>
                  <a:pt x="1033" y="273"/>
                </a:lnTo>
                <a:lnTo>
                  <a:pt x="1033" y="261"/>
                </a:lnTo>
                <a:lnTo>
                  <a:pt x="1035" y="84"/>
                </a:lnTo>
                <a:lnTo>
                  <a:pt x="1034" y="68"/>
                </a:lnTo>
                <a:lnTo>
                  <a:pt x="1034" y="53"/>
                </a:lnTo>
                <a:lnTo>
                  <a:pt x="1032" y="41"/>
                </a:lnTo>
                <a:lnTo>
                  <a:pt x="1031" y="31"/>
                </a:lnTo>
                <a:lnTo>
                  <a:pt x="1013" y="15"/>
                </a:lnTo>
                <a:lnTo>
                  <a:pt x="997" y="2"/>
                </a:lnTo>
                <a:lnTo>
                  <a:pt x="1149" y="2"/>
                </a:lnTo>
                <a:lnTo>
                  <a:pt x="1438" y="279"/>
                </a:lnTo>
                <a:lnTo>
                  <a:pt x="1439" y="270"/>
                </a:lnTo>
                <a:lnTo>
                  <a:pt x="1439" y="261"/>
                </a:lnTo>
                <a:lnTo>
                  <a:pt x="1440" y="84"/>
                </a:lnTo>
                <a:lnTo>
                  <a:pt x="1440" y="72"/>
                </a:lnTo>
                <a:lnTo>
                  <a:pt x="1439" y="61"/>
                </a:lnTo>
                <a:lnTo>
                  <a:pt x="1438" y="43"/>
                </a:lnTo>
                <a:lnTo>
                  <a:pt x="1435" y="29"/>
                </a:lnTo>
                <a:lnTo>
                  <a:pt x="1434" y="23"/>
                </a:lnTo>
                <a:lnTo>
                  <a:pt x="1433" y="18"/>
                </a:lnTo>
                <a:lnTo>
                  <a:pt x="1430" y="10"/>
                </a:lnTo>
                <a:lnTo>
                  <a:pt x="1428" y="5"/>
                </a:lnTo>
                <a:lnTo>
                  <a:pt x="1426" y="2"/>
                </a:lnTo>
                <a:lnTo>
                  <a:pt x="1425" y="2"/>
                </a:lnTo>
                <a:lnTo>
                  <a:pt x="1489" y="2"/>
                </a:lnTo>
                <a:lnTo>
                  <a:pt x="1488" y="2"/>
                </a:lnTo>
                <a:lnTo>
                  <a:pt x="1487" y="5"/>
                </a:lnTo>
                <a:lnTo>
                  <a:pt x="1484" y="10"/>
                </a:lnTo>
                <a:lnTo>
                  <a:pt x="1482" y="18"/>
                </a:lnTo>
                <a:lnTo>
                  <a:pt x="1479" y="29"/>
                </a:lnTo>
                <a:lnTo>
                  <a:pt x="1478" y="35"/>
                </a:lnTo>
                <a:lnTo>
                  <a:pt x="1477" y="43"/>
                </a:lnTo>
                <a:lnTo>
                  <a:pt x="1475" y="62"/>
                </a:lnTo>
                <a:lnTo>
                  <a:pt x="1474" y="72"/>
                </a:lnTo>
                <a:lnTo>
                  <a:pt x="1474" y="85"/>
                </a:lnTo>
                <a:lnTo>
                  <a:pt x="1474" y="261"/>
                </a:lnTo>
                <a:lnTo>
                  <a:pt x="1475" y="279"/>
                </a:lnTo>
                <a:lnTo>
                  <a:pt x="1476" y="295"/>
                </a:lnTo>
                <a:lnTo>
                  <a:pt x="1477" y="308"/>
                </a:lnTo>
                <a:lnTo>
                  <a:pt x="1479" y="318"/>
                </a:lnTo>
                <a:lnTo>
                  <a:pt x="1505" y="343"/>
                </a:lnTo>
                <a:close/>
                <a:moveTo>
                  <a:pt x="2034" y="126"/>
                </a:moveTo>
                <a:lnTo>
                  <a:pt x="2026" y="127"/>
                </a:lnTo>
                <a:lnTo>
                  <a:pt x="2017" y="113"/>
                </a:lnTo>
                <a:lnTo>
                  <a:pt x="2007" y="100"/>
                </a:lnTo>
                <a:lnTo>
                  <a:pt x="1998" y="88"/>
                </a:lnTo>
                <a:lnTo>
                  <a:pt x="1989" y="78"/>
                </a:lnTo>
                <a:lnTo>
                  <a:pt x="1984" y="73"/>
                </a:lnTo>
                <a:lnTo>
                  <a:pt x="1979" y="68"/>
                </a:lnTo>
                <a:lnTo>
                  <a:pt x="1968" y="60"/>
                </a:lnTo>
                <a:lnTo>
                  <a:pt x="1958" y="53"/>
                </a:lnTo>
                <a:lnTo>
                  <a:pt x="1948" y="47"/>
                </a:lnTo>
                <a:lnTo>
                  <a:pt x="1943" y="44"/>
                </a:lnTo>
                <a:lnTo>
                  <a:pt x="1937" y="42"/>
                </a:lnTo>
                <a:lnTo>
                  <a:pt x="1926" y="37"/>
                </a:lnTo>
                <a:lnTo>
                  <a:pt x="1914" y="33"/>
                </a:lnTo>
                <a:lnTo>
                  <a:pt x="1901" y="30"/>
                </a:lnTo>
                <a:lnTo>
                  <a:pt x="1894" y="29"/>
                </a:lnTo>
                <a:lnTo>
                  <a:pt x="1888" y="28"/>
                </a:lnTo>
                <a:lnTo>
                  <a:pt x="1873" y="26"/>
                </a:lnTo>
                <a:lnTo>
                  <a:pt x="1858" y="25"/>
                </a:lnTo>
                <a:lnTo>
                  <a:pt x="1842" y="24"/>
                </a:lnTo>
                <a:lnTo>
                  <a:pt x="1841" y="35"/>
                </a:lnTo>
                <a:lnTo>
                  <a:pt x="1839" y="48"/>
                </a:lnTo>
                <a:lnTo>
                  <a:pt x="1838" y="65"/>
                </a:lnTo>
                <a:lnTo>
                  <a:pt x="1837" y="85"/>
                </a:lnTo>
                <a:lnTo>
                  <a:pt x="1837" y="261"/>
                </a:lnTo>
                <a:lnTo>
                  <a:pt x="1838" y="284"/>
                </a:lnTo>
                <a:lnTo>
                  <a:pt x="1839" y="293"/>
                </a:lnTo>
                <a:lnTo>
                  <a:pt x="1840" y="302"/>
                </a:lnTo>
                <a:lnTo>
                  <a:pt x="1842" y="316"/>
                </a:lnTo>
                <a:lnTo>
                  <a:pt x="1843" y="322"/>
                </a:lnTo>
                <a:lnTo>
                  <a:pt x="1844" y="327"/>
                </a:lnTo>
                <a:lnTo>
                  <a:pt x="1846" y="335"/>
                </a:lnTo>
                <a:lnTo>
                  <a:pt x="1849" y="340"/>
                </a:lnTo>
                <a:lnTo>
                  <a:pt x="1851" y="343"/>
                </a:lnTo>
                <a:lnTo>
                  <a:pt x="1717" y="343"/>
                </a:lnTo>
                <a:lnTo>
                  <a:pt x="1719" y="340"/>
                </a:lnTo>
                <a:lnTo>
                  <a:pt x="1721" y="335"/>
                </a:lnTo>
                <a:lnTo>
                  <a:pt x="1723" y="327"/>
                </a:lnTo>
                <a:lnTo>
                  <a:pt x="1725" y="316"/>
                </a:lnTo>
                <a:lnTo>
                  <a:pt x="1727" y="302"/>
                </a:lnTo>
                <a:lnTo>
                  <a:pt x="1728" y="284"/>
                </a:lnTo>
                <a:lnTo>
                  <a:pt x="1729" y="261"/>
                </a:lnTo>
                <a:lnTo>
                  <a:pt x="1730" y="84"/>
                </a:lnTo>
                <a:lnTo>
                  <a:pt x="1730" y="64"/>
                </a:lnTo>
                <a:lnTo>
                  <a:pt x="1729" y="48"/>
                </a:lnTo>
                <a:lnTo>
                  <a:pt x="1727" y="35"/>
                </a:lnTo>
                <a:lnTo>
                  <a:pt x="1725" y="24"/>
                </a:lnTo>
                <a:lnTo>
                  <a:pt x="1709" y="25"/>
                </a:lnTo>
                <a:lnTo>
                  <a:pt x="1694" y="26"/>
                </a:lnTo>
                <a:lnTo>
                  <a:pt x="1680" y="28"/>
                </a:lnTo>
                <a:lnTo>
                  <a:pt x="1666" y="30"/>
                </a:lnTo>
                <a:lnTo>
                  <a:pt x="1654" y="33"/>
                </a:lnTo>
                <a:lnTo>
                  <a:pt x="1642" y="37"/>
                </a:lnTo>
                <a:lnTo>
                  <a:pt x="1636" y="39"/>
                </a:lnTo>
                <a:lnTo>
                  <a:pt x="1630" y="42"/>
                </a:lnTo>
                <a:lnTo>
                  <a:pt x="1619" y="47"/>
                </a:lnTo>
                <a:lnTo>
                  <a:pt x="1609" y="53"/>
                </a:lnTo>
                <a:lnTo>
                  <a:pt x="1604" y="56"/>
                </a:lnTo>
                <a:lnTo>
                  <a:pt x="1599" y="60"/>
                </a:lnTo>
                <a:lnTo>
                  <a:pt x="1589" y="68"/>
                </a:lnTo>
                <a:lnTo>
                  <a:pt x="1580" y="78"/>
                </a:lnTo>
                <a:lnTo>
                  <a:pt x="1575" y="83"/>
                </a:lnTo>
                <a:lnTo>
                  <a:pt x="1570" y="88"/>
                </a:lnTo>
                <a:lnTo>
                  <a:pt x="1561" y="100"/>
                </a:lnTo>
                <a:lnTo>
                  <a:pt x="1552" y="113"/>
                </a:lnTo>
                <a:lnTo>
                  <a:pt x="1543" y="127"/>
                </a:lnTo>
                <a:lnTo>
                  <a:pt x="1534" y="126"/>
                </a:lnTo>
                <a:lnTo>
                  <a:pt x="1556" y="0"/>
                </a:lnTo>
                <a:lnTo>
                  <a:pt x="1784" y="2"/>
                </a:lnTo>
                <a:lnTo>
                  <a:pt x="2013" y="0"/>
                </a:lnTo>
                <a:lnTo>
                  <a:pt x="2034" y="126"/>
                </a:lnTo>
                <a:close/>
                <a:moveTo>
                  <a:pt x="2044" y="239"/>
                </a:moveTo>
                <a:lnTo>
                  <a:pt x="2165" y="46"/>
                </a:lnTo>
                <a:lnTo>
                  <a:pt x="2157" y="39"/>
                </a:lnTo>
                <a:lnTo>
                  <a:pt x="2149" y="32"/>
                </a:lnTo>
                <a:lnTo>
                  <a:pt x="2141" y="26"/>
                </a:lnTo>
                <a:lnTo>
                  <a:pt x="2132" y="20"/>
                </a:lnTo>
                <a:lnTo>
                  <a:pt x="2123" y="15"/>
                </a:lnTo>
                <a:lnTo>
                  <a:pt x="2114" y="10"/>
                </a:lnTo>
                <a:lnTo>
                  <a:pt x="2105" y="7"/>
                </a:lnTo>
                <a:lnTo>
                  <a:pt x="2096" y="4"/>
                </a:lnTo>
                <a:lnTo>
                  <a:pt x="2271" y="2"/>
                </a:lnTo>
                <a:lnTo>
                  <a:pt x="2401" y="201"/>
                </a:lnTo>
                <a:lnTo>
                  <a:pt x="2425" y="238"/>
                </a:lnTo>
                <a:lnTo>
                  <a:pt x="2435" y="253"/>
                </a:lnTo>
                <a:lnTo>
                  <a:pt x="2446" y="269"/>
                </a:lnTo>
                <a:lnTo>
                  <a:pt x="2458" y="285"/>
                </a:lnTo>
                <a:lnTo>
                  <a:pt x="2469" y="301"/>
                </a:lnTo>
                <a:lnTo>
                  <a:pt x="2481" y="315"/>
                </a:lnTo>
                <a:lnTo>
                  <a:pt x="2486" y="321"/>
                </a:lnTo>
                <a:lnTo>
                  <a:pt x="2492" y="327"/>
                </a:lnTo>
                <a:lnTo>
                  <a:pt x="2501" y="337"/>
                </a:lnTo>
                <a:lnTo>
                  <a:pt x="2506" y="341"/>
                </a:lnTo>
                <a:lnTo>
                  <a:pt x="2510" y="343"/>
                </a:lnTo>
                <a:lnTo>
                  <a:pt x="2333" y="343"/>
                </a:lnTo>
                <a:lnTo>
                  <a:pt x="2335" y="341"/>
                </a:lnTo>
                <a:lnTo>
                  <a:pt x="2336" y="338"/>
                </a:lnTo>
                <a:lnTo>
                  <a:pt x="2336" y="335"/>
                </a:lnTo>
                <a:lnTo>
                  <a:pt x="2337" y="332"/>
                </a:lnTo>
                <a:lnTo>
                  <a:pt x="2337" y="329"/>
                </a:lnTo>
                <a:lnTo>
                  <a:pt x="2336" y="325"/>
                </a:lnTo>
                <a:lnTo>
                  <a:pt x="2335" y="318"/>
                </a:lnTo>
                <a:lnTo>
                  <a:pt x="2332" y="309"/>
                </a:lnTo>
                <a:lnTo>
                  <a:pt x="2329" y="301"/>
                </a:lnTo>
                <a:lnTo>
                  <a:pt x="2322" y="285"/>
                </a:lnTo>
                <a:lnTo>
                  <a:pt x="2295" y="240"/>
                </a:lnTo>
                <a:lnTo>
                  <a:pt x="2087" y="240"/>
                </a:lnTo>
                <a:lnTo>
                  <a:pt x="2054" y="294"/>
                </a:lnTo>
                <a:lnTo>
                  <a:pt x="2051" y="301"/>
                </a:lnTo>
                <a:lnTo>
                  <a:pt x="2048" y="307"/>
                </a:lnTo>
                <a:lnTo>
                  <a:pt x="2046" y="313"/>
                </a:lnTo>
                <a:lnTo>
                  <a:pt x="2044" y="320"/>
                </a:lnTo>
                <a:lnTo>
                  <a:pt x="2043" y="326"/>
                </a:lnTo>
                <a:lnTo>
                  <a:pt x="2043" y="332"/>
                </a:lnTo>
                <a:lnTo>
                  <a:pt x="2044" y="338"/>
                </a:lnTo>
                <a:lnTo>
                  <a:pt x="2046" y="343"/>
                </a:lnTo>
                <a:lnTo>
                  <a:pt x="1961" y="343"/>
                </a:lnTo>
                <a:lnTo>
                  <a:pt x="1971" y="333"/>
                </a:lnTo>
                <a:lnTo>
                  <a:pt x="1983" y="321"/>
                </a:lnTo>
                <a:lnTo>
                  <a:pt x="1994" y="308"/>
                </a:lnTo>
                <a:lnTo>
                  <a:pt x="2005" y="295"/>
                </a:lnTo>
                <a:lnTo>
                  <a:pt x="2015" y="281"/>
                </a:lnTo>
                <a:lnTo>
                  <a:pt x="2025" y="267"/>
                </a:lnTo>
                <a:lnTo>
                  <a:pt x="2044" y="239"/>
                </a:lnTo>
                <a:close/>
                <a:moveTo>
                  <a:pt x="2281" y="217"/>
                </a:moveTo>
                <a:lnTo>
                  <a:pt x="2215" y="109"/>
                </a:lnTo>
                <a:lnTo>
                  <a:pt x="2203" y="92"/>
                </a:lnTo>
                <a:lnTo>
                  <a:pt x="2196" y="82"/>
                </a:lnTo>
                <a:lnTo>
                  <a:pt x="2188" y="72"/>
                </a:lnTo>
                <a:lnTo>
                  <a:pt x="2100" y="217"/>
                </a:lnTo>
                <a:lnTo>
                  <a:pt x="2281" y="217"/>
                </a:lnTo>
                <a:close/>
                <a:moveTo>
                  <a:pt x="399" y="631"/>
                </a:moveTo>
                <a:lnTo>
                  <a:pt x="378" y="744"/>
                </a:lnTo>
                <a:lnTo>
                  <a:pt x="0" y="742"/>
                </a:lnTo>
                <a:lnTo>
                  <a:pt x="2" y="738"/>
                </a:lnTo>
                <a:lnTo>
                  <a:pt x="4" y="733"/>
                </a:lnTo>
                <a:lnTo>
                  <a:pt x="7" y="726"/>
                </a:lnTo>
                <a:lnTo>
                  <a:pt x="9" y="715"/>
                </a:lnTo>
                <a:lnTo>
                  <a:pt x="11" y="701"/>
                </a:lnTo>
                <a:lnTo>
                  <a:pt x="12" y="692"/>
                </a:lnTo>
                <a:lnTo>
                  <a:pt x="13" y="682"/>
                </a:lnTo>
                <a:lnTo>
                  <a:pt x="13" y="659"/>
                </a:lnTo>
                <a:lnTo>
                  <a:pt x="15" y="483"/>
                </a:lnTo>
                <a:lnTo>
                  <a:pt x="15" y="471"/>
                </a:lnTo>
                <a:lnTo>
                  <a:pt x="14" y="460"/>
                </a:lnTo>
                <a:lnTo>
                  <a:pt x="12" y="442"/>
                </a:lnTo>
                <a:lnTo>
                  <a:pt x="10" y="427"/>
                </a:lnTo>
                <a:lnTo>
                  <a:pt x="9" y="421"/>
                </a:lnTo>
                <a:lnTo>
                  <a:pt x="7" y="416"/>
                </a:lnTo>
                <a:lnTo>
                  <a:pt x="5" y="409"/>
                </a:lnTo>
                <a:lnTo>
                  <a:pt x="2" y="404"/>
                </a:lnTo>
                <a:lnTo>
                  <a:pt x="1" y="401"/>
                </a:lnTo>
                <a:lnTo>
                  <a:pt x="0" y="400"/>
                </a:lnTo>
                <a:lnTo>
                  <a:pt x="135" y="400"/>
                </a:lnTo>
                <a:lnTo>
                  <a:pt x="133" y="404"/>
                </a:lnTo>
                <a:lnTo>
                  <a:pt x="131" y="409"/>
                </a:lnTo>
                <a:lnTo>
                  <a:pt x="129" y="416"/>
                </a:lnTo>
                <a:lnTo>
                  <a:pt x="126" y="427"/>
                </a:lnTo>
                <a:lnTo>
                  <a:pt x="124" y="442"/>
                </a:lnTo>
                <a:lnTo>
                  <a:pt x="123" y="450"/>
                </a:lnTo>
                <a:lnTo>
                  <a:pt x="123" y="460"/>
                </a:lnTo>
                <a:lnTo>
                  <a:pt x="122" y="483"/>
                </a:lnTo>
                <a:lnTo>
                  <a:pt x="122" y="659"/>
                </a:lnTo>
                <a:lnTo>
                  <a:pt x="123" y="679"/>
                </a:lnTo>
                <a:lnTo>
                  <a:pt x="124" y="695"/>
                </a:lnTo>
                <a:lnTo>
                  <a:pt x="125" y="708"/>
                </a:lnTo>
                <a:lnTo>
                  <a:pt x="127" y="719"/>
                </a:lnTo>
                <a:lnTo>
                  <a:pt x="165" y="717"/>
                </a:lnTo>
                <a:lnTo>
                  <a:pt x="184" y="715"/>
                </a:lnTo>
                <a:lnTo>
                  <a:pt x="204" y="712"/>
                </a:lnTo>
                <a:lnTo>
                  <a:pt x="223" y="709"/>
                </a:lnTo>
                <a:lnTo>
                  <a:pt x="242" y="706"/>
                </a:lnTo>
                <a:lnTo>
                  <a:pt x="260" y="701"/>
                </a:lnTo>
                <a:lnTo>
                  <a:pt x="278" y="696"/>
                </a:lnTo>
                <a:lnTo>
                  <a:pt x="287" y="693"/>
                </a:lnTo>
                <a:lnTo>
                  <a:pt x="295" y="690"/>
                </a:lnTo>
                <a:lnTo>
                  <a:pt x="304" y="687"/>
                </a:lnTo>
                <a:lnTo>
                  <a:pt x="312" y="683"/>
                </a:lnTo>
                <a:lnTo>
                  <a:pt x="327" y="676"/>
                </a:lnTo>
                <a:lnTo>
                  <a:pt x="342" y="667"/>
                </a:lnTo>
                <a:lnTo>
                  <a:pt x="356" y="658"/>
                </a:lnTo>
                <a:lnTo>
                  <a:pt x="362" y="652"/>
                </a:lnTo>
                <a:lnTo>
                  <a:pt x="369" y="647"/>
                </a:lnTo>
                <a:lnTo>
                  <a:pt x="374" y="641"/>
                </a:lnTo>
                <a:lnTo>
                  <a:pt x="380" y="636"/>
                </a:lnTo>
                <a:lnTo>
                  <a:pt x="385" y="629"/>
                </a:lnTo>
                <a:lnTo>
                  <a:pt x="390" y="623"/>
                </a:lnTo>
                <a:lnTo>
                  <a:pt x="399" y="631"/>
                </a:lnTo>
                <a:close/>
                <a:moveTo>
                  <a:pt x="610" y="400"/>
                </a:moveTo>
                <a:lnTo>
                  <a:pt x="608" y="404"/>
                </a:lnTo>
                <a:lnTo>
                  <a:pt x="606" y="409"/>
                </a:lnTo>
                <a:lnTo>
                  <a:pt x="603" y="416"/>
                </a:lnTo>
                <a:lnTo>
                  <a:pt x="601" y="427"/>
                </a:lnTo>
                <a:lnTo>
                  <a:pt x="599" y="442"/>
                </a:lnTo>
                <a:lnTo>
                  <a:pt x="598" y="450"/>
                </a:lnTo>
                <a:lnTo>
                  <a:pt x="597" y="460"/>
                </a:lnTo>
                <a:lnTo>
                  <a:pt x="597" y="483"/>
                </a:lnTo>
                <a:lnTo>
                  <a:pt x="597" y="659"/>
                </a:lnTo>
                <a:lnTo>
                  <a:pt x="597" y="682"/>
                </a:lnTo>
                <a:lnTo>
                  <a:pt x="598" y="692"/>
                </a:lnTo>
                <a:lnTo>
                  <a:pt x="599" y="701"/>
                </a:lnTo>
                <a:lnTo>
                  <a:pt x="601" y="715"/>
                </a:lnTo>
                <a:lnTo>
                  <a:pt x="602" y="721"/>
                </a:lnTo>
                <a:lnTo>
                  <a:pt x="603" y="726"/>
                </a:lnTo>
                <a:lnTo>
                  <a:pt x="606" y="733"/>
                </a:lnTo>
                <a:lnTo>
                  <a:pt x="608" y="738"/>
                </a:lnTo>
                <a:lnTo>
                  <a:pt x="610" y="742"/>
                </a:lnTo>
                <a:lnTo>
                  <a:pt x="475" y="742"/>
                </a:lnTo>
                <a:lnTo>
                  <a:pt x="477" y="738"/>
                </a:lnTo>
                <a:lnTo>
                  <a:pt x="479" y="733"/>
                </a:lnTo>
                <a:lnTo>
                  <a:pt x="481" y="726"/>
                </a:lnTo>
                <a:lnTo>
                  <a:pt x="484" y="715"/>
                </a:lnTo>
                <a:lnTo>
                  <a:pt x="486" y="701"/>
                </a:lnTo>
                <a:lnTo>
                  <a:pt x="487" y="692"/>
                </a:lnTo>
                <a:lnTo>
                  <a:pt x="487" y="682"/>
                </a:lnTo>
                <a:lnTo>
                  <a:pt x="488" y="659"/>
                </a:lnTo>
                <a:lnTo>
                  <a:pt x="489" y="483"/>
                </a:lnTo>
                <a:lnTo>
                  <a:pt x="489" y="471"/>
                </a:lnTo>
                <a:lnTo>
                  <a:pt x="489" y="460"/>
                </a:lnTo>
                <a:lnTo>
                  <a:pt x="487" y="442"/>
                </a:lnTo>
                <a:lnTo>
                  <a:pt x="485" y="427"/>
                </a:lnTo>
                <a:lnTo>
                  <a:pt x="483" y="421"/>
                </a:lnTo>
                <a:lnTo>
                  <a:pt x="482" y="416"/>
                </a:lnTo>
                <a:lnTo>
                  <a:pt x="479" y="409"/>
                </a:lnTo>
                <a:lnTo>
                  <a:pt x="477" y="404"/>
                </a:lnTo>
                <a:lnTo>
                  <a:pt x="475" y="401"/>
                </a:lnTo>
                <a:lnTo>
                  <a:pt x="475" y="400"/>
                </a:lnTo>
                <a:lnTo>
                  <a:pt x="610" y="400"/>
                </a:lnTo>
                <a:close/>
                <a:moveTo>
                  <a:pt x="842" y="400"/>
                </a:moveTo>
                <a:lnTo>
                  <a:pt x="840" y="404"/>
                </a:lnTo>
                <a:lnTo>
                  <a:pt x="838" y="409"/>
                </a:lnTo>
                <a:lnTo>
                  <a:pt x="835" y="416"/>
                </a:lnTo>
                <a:lnTo>
                  <a:pt x="833" y="427"/>
                </a:lnTo>
                <a:lnTo>
                  <a:pt x="831" y="442"/>
                </a:lnTo>
                <a:lnTo>
                  <a:pt x="830" y="450"/>
                </a:lnTo>
                <a:lnTo>
                  <a:pt x="829" y="460"/>
                </a:lnTo>
                <a:lnTo>
                  <a:pt x="829" y="483"/>
                </a:lnTo>
                <a:lnTo>
                  <a:pt x="829" y="659"/>
                </a:lnTo>
                <a:lnTo>
                  <a:pt x="829" y="682"/>
                </a:lnTo>
                <a:lnTo>
                  <a:pt x="830" y="692"/>
                </a:lnTo>
                <a:lnTo>
                  <a:pt x="831" y="701"/>
                </a:lnTo>
                <a:lnTo>
                  <a:pt x="833" y="715"/>
                </a:lnTo>
                <a:lnTo>
                  <a:pt x="834" y="721"/>
                </a:lnTo>
                <a:lnTo>
                  <a:pt x="835" y="726"/>
                </a:lnTo>
                <a:lnTo>
                  <a:pt x="838" y="733"/>
                </a:lnTo>
                <a:lnTo>
                  <a:pt x="840" y="738"/>
                </a:lnTo>
                <a:lnTo>
                  <a:pt x="842" y="742"/>
                </a:lnTo>
                <a:lnTo>
                  <a:pt x="707" y="742"/>
                </a:lnTo>
                <a:lnTo>
                  <a:pt x="709" y="738"/>
                </a:lnTo>
                <a:lnTo>
                  <a:pt x="711" y="733"/>
                </a:lnTo>
                <a:lnTo>
                  <a:pt x="713" y="726"/>
                </a:lnTo>
                <a:lnTo>
                  <a:pt x="716" y="715"/>
                </a:lnTo>
                <a:lnTo>
                  <a:pt x="718" y="701"/>
                </a:lnTo>
                <a:lnTo>
                  <a:pt x="719" y="692"/>
                </a:lnTo>
                <a:lnTo>
                  <a:pt x="719" y="682"/>
                </a:lnTo>
                <a:lnTo>
                  <a:pt x="720" y="659"/>
                </a:lnTo>
                <a:lnTo>
                  <a:pt x="721" y="483"/>
                </a:lnTo>
                <a:lnTo>
                  <a:pt x="721" y="471"/>
                </a:lnTo>
                <a:lnTo>
                  <a:pt x="721" y="460"/>
                </a:lnTo>
                <a:lnTo>
                  <a:pt x="719" y="442"/>
                </a:lnTo>
                <a:lnTo>
                  <a:pt x="717" y="427"/>
                </a:lnTo>
                <a:lnTo>
                  <a:pt x="715" y="421"/>
                </a:lnTo>
                <a:lnTo>
                  <a:pt x="714" y="416"/>
                </a:lnTo>
                <a:lnTo>
                  <a:pt x="711" y="409"/>
                </a:lnTo>
                <a:lnTo>
                  <a:pt x="709" y="404"/>
                </a:lnTo>
                <a:lnTo>
                  <a:pt x="707" y="401"/>
                </a:lnTo>
                <a:lnTo>
                  <a:pt x="707" y="400"/>
                </a:lnTo>
                <a:lnTo>
                  <a:pt x="842" y="400"/>
                </a:lnTo>
                <a:close/>
                <a:moveTo>
                  <a:pt x="1392" y="524"/>
                </a:moveTo>
                <a:lnTo>
                  <a:pt x="1384" y="526"/>
                </a:lnTo>
                <a:lnTo>
                  <a:pt x="1374" y="512"/>
                </a:lnTo>
                <a:lnTo>
                  <a:pt x="1365" y="499"/>
                </a:lnTo>
                <a:lnTo>
                  <a:pt x="1356" y="487"/>
                </a:lnTo>
                <a:lnTo>
                  <a:pt x="1347" y="476"/>
                </a:lnTo>
                <a:lnTo>
                  <a:pt x="1338" y="467"/>
                </a:lnTo>
                <a:lnTo>
                  <a:pt x="1329" y="459"/>
                </a:lnTo>
                <a:lnTo>
                  <a:pt x="1320" y="452"/>
                </a:lnTo>
                <a:lnTo>
                  <a:pt x="1310" y="445"/>
                </a:lnTo>
                <a:lnTo>
                  <a:pt x="1305" y="443"/>
                </a:lnTo>
                <a:lnTo>
                  <a:pt x="1299" y="440"/>
                </a:lnTo>
                <a:lnTo>
                  <a:pt x="1288" y="436"/>
                </a:lnTo>
                <a:lnTo>
                  <a:pt x="1277" y="432"/>
                </a:lnTo>
                <a:lnTo>
                  <a:pt x="1265" y="429"/>
                </a:lnTo>
                <a:lnTo>
                  <a:pt x="1258" y="428"/>
                </a:lnTo>
                <a:lnTo>
                  <a:pt x="1252" y="427"/>
                </a:lnTo>
                <a:lnTo>
                  <a:pt x="1238" y="425"/>
                </a:lnTo>
                <a:lnTo>
                  <a:pt x="1223" y="424"/>
                </a:lnTo>
                <a:lnTo>
                  <a:pt x="1207" y="423"/>
                </a:lnTo>
                <a:lnTo>
                  <a:pt x="1205" y="433"/>
                </a:lnTo>
                <a:lnTo>
                  <a:pt x="1204" y="447"/>
                </a:lnTo>
                <a:lnTo>
                  <a:pt x="1203" y="464"/>
                </a:lnTo>
                <a:lnTo>
                  <a:pt x="1202" y="483"/>
                </a:lnTo>
                <a:lnTo>
                  <a:pt x="1202" y="659"/>
                </a:lnTo>
                <a:lnTo>
                  <a:pt x="1203" y="682"/>
                </a:lnTo>
                <a:lnTo>
                  <a:pt x="1203" y="692"/>
                </a:lnTo>
                <a:lnTo>
                  <a:pt x="1204" y="701"/>
                </a:lnTo>
                <a:lnTo>
                  <a:pt x="1206" y="715"/>
                </a:lnTo>
                <a:lnTo>
                  <a:pt x="1208" y="721"/>
                </a:lnTo>
                <a:lnTo>
                  <a:pt x="1209" y="726"/>
                </a:lnTo>
                <a:lnTo>
                  <a:pt x="1211" y="733"/>
                </a:lnTo>
                <a:lnTo>
                  <a:pt x="1213" y="738"/>
                </a:lnTo>
                <a:lnTo>
                  <a:pt x="1215" y="742"/>
                </a:lnTo>
                <a:lnTo>
                  <a:pt x="1082" y="742"/>
                </a:lnTo>
                <a:lnTo>
                  <a:pt x="1083" y="738"/>
                </a:lnTo>
                <a:lnTo>
                  <a:pt x="1085" y="733"/>
                </a:lnTo>
                <a:lnTo>
                  <a:pt x="1087" y="726"/>
                </a:lnTo>
                <a:lnTo>
                  <a:pt x="1090" y="715"/>
                </a:lnTo>
                <a:lnTo>
                  <a:pt x="1091" y="701"/>
                </a:lnTo>
                <a:lnTo>
                  <a:pt x="1093" y="682"/>
                </a:lnTo>
                <a:lnTo>
                  <a:pt x="1093" y="659"/>
                </a:lnTo>
                <a:lnTo>
                  <a:pt x="1095" y="483"/>
                </a:lnTo>
                <a:lnTo>
                  <a:pt x="1094" y="463"/>
                </a:lnTo>
                <a:lnTo>
                  <a:pt x="1093" y="447"/>
                </a:lnTo>
                <a:lnTo>
                  <a:pt x="1092" y="433"/>
                </a:lnTo>
                <a:lnTo>
                  <a:pt x="1090" y="423"/>
                </a:lnTo>
                <a:lnTo>
                  <a:pt x="1074" y="424"/>
                </a:lnTo>
                <a:lnTo>
                  <a:pt x="1059" y="425"/>
                </a:lnTo>
                <a:lnTo>
                  <a:pt x="1045" y="427"/>
                </a:lnTo>
                <a:lnTo>
                  <a:pt x="1032" y="429"/>
                </a:lnTo>
                <a:lnTo>
                  <a:pt x="1020" y="432"/>
                </a:lnTo>
                <a:lnTo>
                  <a:pt x="1014" y="434"/>
                </a:lnTo>
                <a:lnTo>
                  <a:pt x="1008" y="436"/>
                </a:lnTo>
                <a:lnTo>
                  <a:pt x="1003" y="438"/>
                </a:lnTo>
                <a:lnTo>
                  <a:pt x="997" y="440"/>
                </a:lnTo>
                <a:lnTo>
                  <a:pt x="992" y="443"/>
                </a:lnTo>
                <a:lnTo>
                  <a:pt x="987" y="445"/>
                </a:lnTo>
                <a:lnTo>
                  <a:pt x="977" y="452"/>
                </a:lnTo>
                <a:lnTo>
                  <a:pt x="972" y="455"/>
                </a:lnTo>
                <a:lnTo>
                  <a:pt x="968" y="459"/>
                </a:lnTo>
                <a:lnTo>
                  <a:pt x="958" y="467"/>
                </a:lnTo>
                <a:lnTo>
                  <a:pt x="949" y="476"/>
                </a:lnTo>
                <a:lnTo>
                  <a:pt x="940" y="487"/>
                </a:lnTo>
                <a:lnTo>
                  <a:pt x="932" y="499"/>
                </a:lnTo>
                <a:lnTo>
                  <a:pt x="922" y="512"/>
                </a:lnTo>
                <a:lnTo>
                  <a:pt x="913" y="526"/>
                </a:lnTo>
                <a:lnTo>
                  <a:pt x="905" y="524"/>
                </a:lnTo>
                <a:lnTo>
                  <a:pt x="926" y="399"/>
                </a:lnTo>
                <a:lnTo>
                  <a:pt x="1148" y="400"/>
                </a:lnTo>
                <a:lnTo>
                  <a:pt x="1370" y="399"/>
                </a:lnTo>
                <a:lnTo>
                  <a:pt x="1392" y="524"/>
                </a:lnTo>
                <a:close/>
                <a:moveTo>
                  <a:pt x="1928" y="524"/>
                </a:moveTo>
                <a:lnTo>
                  <a:pt x="1919" y="526"/>
                </a:lnTo>
                <a:lnTo>
                  <a:pt x="1910" y="512"/>
                </a:lnTo>
                <a:lnTo>
                  <a:pt x="1901" y="499"/>
                </a:lnTo>
                <a:lnTo>
                  <a:pt x="1892" y="487"/>
                </a:lnTo>
                <a:lnTo>
                  <a:pt x="1883" y="476"/>
                </a:lnTo>
                <a:lnTo>
                  <a:pt x="1874" y="467"/>
                </a:lnTo>
                <a:lnTo>
                  <a:pt x="1865" y="459"/>
                </a:lnTo>
                <a:lnTo>
                  <a:pt x="1855" y="452"/>
                </a:lnTo>
                <a:lnTo>
                  <a:pt x="1845" y="445"/>
                </a:lnTo>
                <a:lnTo>
                  <a:pt x="1840" y="443"/>
                </a:lnTo>
                <a:lnTo>
                  <a:pt x="1835" y="440"/>
                </a:lnTo>
                <a:lnTo>
                  <a:pt x="1824" y="436"/>
                </a:lnTo>
                <a:lnTo>
                  <a:pt x="1812" y="432"/>
                </a:lnTo>
                <a:lnTo>
                  <a:pt x="1800" y="429"/>
                </a:lnTo>
                <a:lnTo>
                  <a:pt x="1794" y="428"/>
                </a:lnTo>
                <a:lnTo>
                  <a:pt x="1787" y="427"/>
                </a:lnTo>
                <a:lnTo>
                  <a:pt x="1773" y="425"/>
                </a:lnTo>
                <a:lnTo>
                  <a:pt x="1759" y="424"/>
                </a:lnTo>
                <a:lnTo>
                  <a:pt x="1743" y="423"/>
                </a:lnTo>
                <a:lnTo>
                  <a:pt x="1741" y="433"/>
                </a:lnTo>
                <a:lnTo>
                  <a:pt x="1739" y="447"/>
                </a:lnTo>
                <a:lnTo>
                  <a:pt x="1738" y="464"/>
                </a:lnTo>
                <a:lnTo>
                  <a:pt x="1738" y="483"/>
                </a:lnTo>
                <a:lnTo>
                  <a:pt x="1738" y="659"/>
                </a:lnTo>
                <a:lnTo>
                  <a:pt x="1738" y="682"/>
                </a:lnTo>
                <a:lnTo>
                  <a:pt x="1739" y="692"/>
                </a:lnTo>
                <a:lnTo>
                  <a:pt x="1740" y="701"/>
                </a:lnTo>
                <a:lnTo>
                  <a:pt x="1742" y="715"/>
                </a:lnTo>
                <a:lnTo>
                  <a:pt x="1743" y="721"/>
                </a:lnTo>
                <a:lnTo>
                  <a:pt x="1744" y="726"/>
                </a:lnTo>
                <a:lnTo>
                  <a:pt x="1747" y="733"/>
                </a:lnTo>
                <a:lnTo>
                  <a:pt x="1749" y="738"/>
                </a:lnTo>
                <a:lnTo>
                  <a:pt x="1751" y="742"/>
                </a:lnTo>
                <a:lnTo>
                  <a:pt x="1617" y="742"/>
                </a:lnTo>
                <a:lnTo>
                  <a:pt x="1619" y="738"/>
                </a:lnTo>
                <a:lnTo>
                  <a:pt x="1621" y="733"/>
                </a:lnTo>
                <a:lnTo>
                  <a:pt x="1623" y="726"/>
                </a:lnTo>
                <a:lnTo>
                  <a:pt x="1625" y="715"/>
                </a:lnTo>
                <a:lnTo>
                  <a:pt x="1627" y="701"/>
                </a:lnTo>
                <a:lnTo>
                  <a:pt x="1628" y="682"/>
                </a:lnTo>
                <a:lnTo>
                  <a:pt x="1629" y="659"/>
                </a:lnTo>
                <a:lnTo>
                  <a:pt x="1630" y="483"/>
                </a:lnTo>
                <a:lnTo>
                  <a:pt x="1630" y="463"/>
                </a:lnTo>
                <a:lnTo>
                  <a:pt x="1629" y="447"/>
                </a:lnTo>
                <a:lnTo>
                  <a:pt x="1627" y="433"/>
                </a:lnTo>
                <a:lnTo>
                  <a:pt x="1625" y="423"/>
                </a:lnTo>
                <a:lnTo>
                  <a:pt x="1609" y="424"/>
                </a:lnTo>
                <a:lnTo>
                  <a:pt x="1595" y="425"/>
                </a:lnTo>
                <a:lnTo>
                  <a:pt x="1581" y="427"/>
                </a:lnTo>
                <a:lnTo>
                  <a:pt x="1568" y="429"/>
                </a:lnTo>
                <a:lnTo>
                  <a:pt x="1555" y="432"/>
                </a:lnTo>
                <a:lnTo>
                  <a:pt x="1549" y="434"/>
                </a:lnTo>
                <a:lnTo>
                  <a:pt x="1544" y="436"/>
                </a:lnTo>
                <a:lnTo>
                  <a:pt x="1538" y="438"/>
                </a:lnTo>
                <a:lnTo>
                  <a:pt x="1533" y="440"/>
                </a:lnTo>
                <a:lnTo>
                  <a:pt x="1528" y="443"/>
                </a:lnTo>
                <a:lnTo>
                  <a:pt x="1523" y="445"/>
                </a:lnTo>
                <a:lnTo>
                  <a:pt x="1513" y="452"/>
                </a:lnTo>
                <a:lnTo>
                  <a:pt x="1508" y="455"/>
                </a:lnTo>
                <a:lnTo>
                  <a:pt x="1503" y="459"/>
                </a:lnTo>
                <a:lnTo>
                  <a:pt x="1494" y="467"/>
                </a:lnTo>
                <a:lnTo>
                  <a:pt x="1485" y="476"/>
                </a:lnTo>
                <a:lnTo>
                  <a:pt x="1476" y="487"/>
                </a:lnTo>
                <a:lnTo>
                  <a:pt x="1467" y="499"/>
                </a:lnTo>
                <a:lnTo>
                  <a:pt x="1458" y="512"/>
                </a:lnTo>
                <a:lnTo>
                  <a:pt x="1449" y="526"/>
                </a:lnTo>
                <a:lnTo>
                  <a:pt x="1441" y="524"/>
                </a:lnTo>
                <a:lnTo>
                  <a:pt x="1462" y="399"/>
                </a:lnTo>
                <a:lnTo>
                  <a:pt x="1684" y="400"/>
                </a:lnTo>
                <a:lnTo>
                  <a:pt x="1906" y="399"/>
                </a:lnTo>
                <a:lnTo>
                  <a:pt x="1928" y="524"/>
                </a:lnTo>
                <a:close/>
                <a:moveTo>
                  <a:pt x="1974" y="576"/>
                </a:moveTo>
                <a:lnTo>
                  <a:pt x="1975" y="565"/>
                </a:lnTo>
                <a:lnTo>
                  <a:pt x="1976" y="554"/>
                </a:lnTo>
                <a:lnTo>
                  <a:pt x="1979" y="543"/>
                </a:lnTo>
                <a:lnTo>
                  <a:pt x="1982" y="532"/>
                </a:lnTo>
                <a:lnTo>
                  <a:pt x="1985" y="522"/>
                </a:lnTo>
                <a:lnTo>
                  <a:pt x="1989" y="512"/>
                </a:lnTo>
                <a:lnTo>
                  <a:pt x="1994" y="502"/>
                </a:lnTo>
                <a:lnTo>
                  <a:pt x="2000" y="493"/>
                </a:lnTo>
                <a:lnTo>
                  <a:pt x="2006" y="484"/>
                </a:lnTo>
                <a:lnTo>
                  <a:pt x="2013" y="475"/>
                </a:lnTo>
                <a:lnTo>
                  <a:pt x="2020" y="467"/>
                </a:lnTo>
                <a:lnTo>
                  <a:pt x="2028" y="459"/>
                </a:lnTo>
                <a:lnTo>
                  <a:pt x="2037" y="451"/>
                </a:lnTo>
                <a:lnTo>
                  <a:pt x="2046" y="444"/>
                </a:lnTo>
                <a:lnTo>
                  <a:pt x="2055" y="437"/>
                </a:lnTo>
                <a:lnTo>
                  <a:pt x="2065" y="430"/>
                </a:lnTo>
                <a:lnTo>
                  <a:pt x="2075" y="424"/>
                </a:lnTo>
                <a:lnTo>
                  <a:pt x="2086" y="418"/>
                </a:lnTo>
                <a:lnTo>
                  <a:pt x="2097" y="413"/>
                </a:lnTo>
                <a:lnTo>
                  <a:pt x="2108" y="408"/>
                </a:lnTo>
                <a:lnTo>
                  <a:pt x="2120" y="403"/>
                </a:lnTo>
                <a:lnTo>
                  <a:pt x="2132" y="399"/>
                </a:lnTo>
                <a:lnTo>
                  <a:pt x="2144" y="395"/>
                </a:lnTo>
                <a:lnTo>
                  <a:pt x="2157" y="391"/>
                </a:lnTo>
                <a:lnTo>
                  <a:pt x="2170" y="388"/>
                </a:lnTo>
                <a:lnTo>
                  <a:pt x="2182" y="385"/>
                </a:lnTo>
                <a:lnTo>
                  <a:pt x="2196" y="383"/>
                </a:lnTo>
                <a:lnTo>
                  <a:pt x="2209" y="381"/>
                </a:lnTo>
                <a:lnTo>
                  <a:pt x="2222" y="380"/>
                </a:lnTo>
                <a:lnTo>
                  <a:pt x="2235" y="379"/>
                </a:lnTo>
                <a:lnTo>
                  <a:pt x="2262" y="378"/>
                </a:lnTo>
                <a:lnTo>
                  <a:pt x="2290" y="378"/>
                </a:lnTo>
                <a:lnTo>
                  <a:pt x="2303" y="379"/>
                </a:lnTo>
                <a:lnTo>
                  <a:pt x="2316" y="381"/>
                </a:lnTo>
                <a:lnTo>
                  <a:pt x="2328" y="382"/>
                </a:lnTo>
                <a:lnTo>
                  <a:pt x="2341" y="385"/>
                </a:lnTo>
                <a:lnTo>
                  <a:pt x="2353" y="387"/>
                </a:lnTo>
                <a:lnTo>
                  <a:pt x="2365" y="390"/>
                </a:lnTo>
                <a:lnTo>
                  <a:pt x="2387" y="396"/>
                </a:lnTo>
                <a:lnTo>
                  <a:pt x="2398" y="400"/>
                </a:lnTo>
                <a:lnTo>
                  <a:pt x="2408" y="404"/>
                </a:lnTo>
                <a:lnTo>
                  <a:pt x="2418" y="409"/>
                </a:lnTo>
                <a:lnTo>
                  <a:pt x="2427" y="414"/>
                </a:lnTo>
                <a:lnTo>
                  <a:pt x="2437" y="419"/>
                </a:lnTo>
                <a:lnTo>
                  <a:pt x="2445" y="424"/>
                </a:lnTo>
                <a:lnTo>
                  <a:pt x="2453" y="430"/>
                </a:lnTo>
                <a:lnTo>
                  <a:pt x="2461" y="436"/>
                </a:lnTo>
                <a:lnTo>
                  <a:pt x="2469" y="442"/>
                </a:lnTo>
                <a:lnTo>
                  <a:pt x="2476" y="449"/>
                </a:lnTo>
                <a:lnTo>
                  <a:pt x="2482" y="456"/>
                </a:lnTo>
                <a:lnTo>
                  <a:pt x="2488" y="463"/>
                </a:lnTo>
                <a:lnTo>
                  <a:pt x="2493" y="470"/>
                </a:lnTo>
                <a:lnTo>
                  <a:pt x="2498" y="478"/>
                </a:lnTo>
                <a:lnTo>
                  <a:pt x="2503" y="486"/>
                </a:lnTo>
                <a:lnTo>
                  <a:pt x="2506" y="494"/>
                </a:lnTo>
                <a:lnTo>
                  <a:pt x="2510" y="503"/>
                </a:lnTo>
                <a:lnTo>
                  <a:pt x="2512" y="511"/>
                </a:lnTo>
                <a:lnTo>
                  <a:pt x="2514" y="520"/>
                </a:lnTo>
                <a:lnTo>
                  <a:pt x="2516" y="530"/>
                </a:lnTo>
                <a:lnTo>
                  <a:pt x="2517" y="539"/>
                </a:lnTo>
                <a:lnTo>
                  <a:pt x="2517" y="549"/>
                </a:lnTo>
                <a:lnTo>
                  <a:pt x="2517" y="560"/>
                </a:lnTo>
                <a:lnTo>
                  <a:pt x="2516" y="571"/>
                </a:lnTo>
                <a:lnTo>
                  <a:pt x="2514" y="583"/>
                </a:lnTo>
                <a:lnTo>
                  <a:pt x="2511" y="593"/>
                </a:lnTo>
                <a:lnTo>
                  <a:pt x="2508" y="604"/>
                </a:lnTo>
                <a:lnTo>
                  <a:pt x="2504" y="614"/>
                </a:lnTo>
                <a:lnTo>
                  <a:pt x="2499" y="624"/>
                </a:lnTo>
                <a:lnTo>
                  <a:pt x="2494" y="634"/>
                </a:lnTo>
                <a:lnTo>
                  <a:pt x="2491" y="638"/>
                </a:lnTo>
                <a:lnTo>
                  <a:pt x="2488" y="643"/>
                </a:lnTo>
                <a:lnTo>
                  <a:pt x="2481" y="652"/>
                </a:lnTo>
                <a:lnTo>
                  <a:pt x="2474" y="661"/>
                </a:lnTo>
                <a:lnTo>
                  <a:pt x="2467" y="669"/>
                </a:lnTo>
                <a:lnTo>
                  <a:pt x="2459" y="677"/>
                </a:lnTo>
                <a:lnTo>
                  <a:pt x="2450" y="684"/>
                </a:lnTo>
                <a:lnTo>
                  <a:pt x="2441" y="692"/>
                </a:lnTo>
                <a:lnTo>
                  <a:pt x="2431" y="699"/>
                </a:lnTo>
                <a:lnTo>
                  <a:pt x="2421" y="705"/>
                </a:lnTo>
                <a:lnTo>
                  <a:pt x="2411" y="711"/>
                </a:lnTo>
                <a:lnTo>
                  <a:pt x="2400" y="717"/>
                </a:lnTo>
                <a:lnTo>
                  <a:pt x="2389" y="723"/>
                </a:lnTo>
                <a:lnTo>
                  <a:pt x="2378" y="728"/>
                </a:lnTo>
                <a:lnTo>
                  <a:pt x="2366" y="732"/>
                </a:lnTo>
                <a:lnTo>
                  <a:pt x="2354" y="737"/>
                </a:lnTo>
                <a:lnTo>
                  <a:pt x="2342" y="740"/>
                </a:lnTo>
                <a:lnTo>
                  <a:pt x="2330" y="744"/>
                </a:lnTo>
                <a:lnTo>
                  <a:pt x="2317" y="747"/>
                </a:lnTo>
                <a:lnTo>
                  <a:pt x="2291" y="751"/>
                </a:lnTo>
                <a:lnTo>
                  <a:pt x="2278" y="753"/>
                </a:lnTo>
                <a:lnTo>
                  <a:pt x="2265" y="754"/>
                </a:lnTo>
                <a:lnTo>
                  <a:pt x="2251" y="755"/>
                </a:lnTo>
                <a:lnTo>
                  <a:pt x="2238" y="755"/>
                </a:lnTo>
                <a:lnTo>
                  <a:pt x="2211" y="754"/>
                </a:lnTo>
                <a:lnTo>
                  <a:pt x="2197" y="753"/>
                </a:lnTo>
                <a:lnTo>
                  <a:pt x="2184" y="752"/>
                </a:lnTo>
                <a:lnTo>
                  <a:pt x="2171" y="750"/>
                </a:lnTo>
                <a:lnTo>
                  <a:pt x="2159" y="748"/>
                </a:lnTo>
                <a:lnTo>
                  <a:pt x="2146" y="745"/>
                </a:lnTo>
                <a:lnTo>
                  <a:pt x="2134" y="742"/>
                </a:lnTo>
                <a:lnTo>
                  <a:pt x="2123" y="738"/>
                </a:lnTo>
                <a:lnTo>
                  <a:pt x="2111" y="735"/>
                </a:lnTo>
                <a:lnTo>
                  <a:pt x="2090" y="726"/>
                </a:lnTo>
                <a:lnTo>
                  <a:pt x="2079" y="721"/>
                </a:lnTo>
                <a:lnTo>
                  <a:pt x="2070" y="716"/>
                </a:lnTo>
                <a:lnTo>
                  <a:pt x="2060" y="711"/>
                </a:lnTo>
                <a:lnTo>
                  <a:pt x="2051" y="705"/>
                </a:lnTo>
                <a:lnTo>
                  <a:pt x="2042" y="699"/>
                </a:lnTo>
                <a:lnTo>
                  <a:pt x="2034" y="692"/>
                </a:lnTo>
                <a:lnTo>
                  <a:pt x="2027" y="686"/>
                </a:lnTo>
                <a:lnTo>
                  <a:pt x="2019" y="679"/>
                </a:lnTo>
                <a:lnTo>
                  <a:pt x="2013" y="671"/>
                </a:lnTo>
                <a:lnTo>
                  <a:pt x="2006" y="664"/>
                </a:lnTo>
                <a:lnTo>
                  <a:pt x="2001" y="656"/>
                </a:lnTo>
                <a:lnTo>
                  <a:pt x="1995" y="648"/>
                </a:lnTo>
                <a:lnTo>
                  <a:pt x="1991" y="640"/>
                </a:lnTo>
                <a:lnTo>
                  <a:pt x="1987" y="632"/>
                </a:lnTo>
                <a:lnTo>
                  <a:pt x="1983" y="623"/>
                </a:lnTo>
                <a:lnTo>
                  <a:pt x="1980" y="614"/>
                </a:lnTo>
                <a:lnTo>
                  <a:pt x="1978" y="605"/>
                </a:lnTo>
                <a:lnTo>
                  <a:pt x="1976" y="596"/>
                </a:lnTo>
                <a:lnTo>
                  <a:pt x="1975" y="586"/>
                </a:lnTo>
                <a:lnTo>
                  <a:pt x="1974" y="576"/>
                </a:lnTo>
                <a:close/>
                <a:moveTo>
                  <a:pt x="2414" y="597"/>
                </a:moveTo>
                <a:lnTo>
                  <a:pt x="2414" y="587"/>
                </a:lnTo>
                <a:lnTo>
                  <a:pt x="2413" y="576"/>
                </a:lnTo>
                <a:lnTo>
                  <a:pt x="2411" y="566"/>
                </a:lnTo>
                <a:lnTo>
                  <a:pt x="2409" y="557"/>
                </a:lnTo>
                <a:lnTo>
                  <a:pt x="2406" y="547"/>
                </a:lnTo>
                <a:lnTo>
                  <a:pt x="2403" y="538"/>
                </a:lnTo>
                <a:lnTo>
                  <a:pt x="2399" y="529"/>
                </a:lnTo>
                <a:lnTo>
                  <a:pt x="2395" y="521"/>
                </a:lnTo>
                <a:lnTo>
                  <a:pt x="2390" y="512"/>
                </a:lnTo>
                <a:lnTo>
                  <a:pt x="2385" y="504"/>
                </a:lnTo>
                <a:lnTo>
                  <a:pt x="2379" y="496"/>
                </a:lnTo>
                <a:lnTo>
                  <a:pt x="2373" y="489"/>
                </a:lnTo>
                <a:lnTo>
                  <a:pt x="2367" y="482"/>
                </a:lnTo>
                <a:lnTo>
                  <a:pt x="2360" y="475"/>
                </a:lnTo>
                <a:lnTo>
                  <a:pt x="2353" y="468"/>
                </a:lnTo>
                <a:lnTo>
                  <a:pt x="2346" y="462"/>
                </a:lnTo>
                <a:lnTo>
                  <a:pt x="2338" y="456"/>
                </a:lnTo>
                <a:lnTo>
                  <a:pt x="2330" y="451"/>
                </a:lnTo>
                <a:lnTo>
                  <a:pt x="2322" y="445"/>
                </a:lnTo>
                <a:lnTo>
                  <a:pt x="2313" y="440"/>
                </a:lnTo>
                <a:lnTo>
                  <a:pt x="2305" y="436"/>
                </a:lnTo>
                <a:lnTo>
                  <a:pt x="2296" y="432"/>
                </a:lnTo>
                <a:lnTo>
                  <a:pt x="2287" y="428"/>
                </a:lnTo>
                <a:lnTo>
                  <a:pt x="2278" y="425"/>
                </a:lnTo>
                <a:lnTo>
                  <a:pt x="2269" y="422"/>
                </a:lnTo>
                <a:lnTo>
                  <a:pt x="2260" y="419"/>
                </a:lnTo>
                <a:lnTo>
                  <a:pt x="2251" y="417"/>
                </a:lnTo>
                <a:lnTo>
                  <a:pt x="2241" y="415"/>
                </a:lnTo>
                <a:lnTo>
                  <a:pt x="2232" y="413"/>
                </a:lnTo>
                <a:lnTo>
                  <a:pt x="2223" y="412"/>
                </a:lnTo>
                <a:lnTo>
                  <a:pt x="2205" y="411"/>
                </a:lnTo>
                <a:lnTo>
                  <a:pt x="2189" y="412"/>
                </a:lnTo>
                <a:lnTo>
                  <a:pt x="2174" y="414"/>
                </a:lnTo>
                <a:lnTo>
                  <a:pt x="2167" y="415"/>
                </a:lnTo>
                <a:lnTo>
                  <a:pt x="2160" y="417"/>
                </a:lnTo>
                <a:lnTo>
                  <a:pt x="2148" y="421"/>
                </a:lnTo>
                <a:lnTo>
                  <a:pt x="2142" y="423"/>
                </a:lnTo>
                <a:lnTo>
                  <a:pt x="2137" y="426"/>
                </a:lnTo>
                <a:lnTo>
                  <a:pt x="2132" y="429"/>
                </a:lnTo>
                <a:lnTo>
                  <a:pt x="2127" y="432"/>
                </a:lnTo>
                <a:lnTo>
                  <a:pt x="2118" y="439"/>
                </a:lnTo>
                <a:lnTo>
                  <a:pt x="2110" y="446"/>
                </a:lnTo>
                <a:lnTo>
                  <a:pt x="2104" y="455"/>
                </a:lnTo>
                <a:lnTo>
                  <a:pt x="2098" y="464"/>
                </a:lnTo>
                <a:lnTo>
                  <a:pt x="2093" y="473"/>
                </a:lnTo>
                <a:lnTo>
                  <a:pt x="2091" y="478"/>
                </a:lnTo>
                <a:lnTo>
                  <a:pt x="2089" y="483"/>
                </a:lnTo>
                <a:lnTo>
                  <a:pt x="2087" y="494"/>
                </a:lnTo>
                <a:lnTo>
                  <a:pt x="2085" y="505"/>
                </a:lnTo>
                <a:lnTo>
                  <a:pt x="2083" y="516"/>
                </a:lnTo>
                <a:lnTo>
                  <a:pt x="2083" y="528"/>
                </a:lnTo>
                <a:lnTo>
                  <a:pt x="2084" y="541"/>
                </a:lnTo>
                <a:lnTo>
                  <a:pt x="2085" y="548"/>
                </a:lnTo>
                <a:lnTo>
                  <a:pt x="2086" y="555"/>
                </a:lnTo>
                <a:lnTo>
                  <a:pt x="2087" y="562"/>
                </a:lnTo>
                <a:lnTo>
                  <a:pt x="2089" y="569"/>
                </a:lnTo>
                <a:lnTo>
                  <a:pt x="2094" y="585"/>
                </a:lnTo>
                <a:lnTo>
                  <a:pt x="2101" y="600"/>
                </a:lnTo>
                <a:lnTo>
                  <a:pt x="2109" y="616"/>
                </a:lnTo>
                <a:lnTo>
                  <a:pt x="2118" y="631"/>
                </a:lnTo>
                <a:lnTo>
                  <a:pt x="2124" y="638"/>
                </a:lnTo>
                <a:lnTo>
                  <a:pt x="2130" y="645"/>
                </a:lnTo>
                <a:lnTo>
                  <a:pt x="2136" y="652"/>
                </a:lnTo>
                <a:lnTo>
                  <a:pt x="2143" y="659"/>
                </a:lnTo>
                <a:lnTo>
                  <a:pt x="2151" y="666"/>
                </a:lnTo>
                <a:lnTo>
                  <a:pt x="2158" y="672"/>
                </a:lnTo>
                <a:lnTo>
                  <a:pt x="2167" y="678"/>
                </a:lnTo>
                <a:lnTo>
                  <a:pt x="2176" y="684"/>
                </a:lnTo>
                <a:lnTo>
                  <a:pt x="2185" y="689"/>
                </a:lnTo>
                <a:lnTo>
                  <a:pt x="2195" y="694"/>
                </a:lnTo>
                <a:lnTo>
                  <a:pt x="2205" y="698"/>
                </a:lnTo>
                <a:lnTo>
                  <a:pt x="2216" y="702"/>
                </a:lnTo>
                <a:lnTo>
                  <a:pt x="2227" y="705"/>
                </a:lnTo>
                <a:lnTo>
                  <a:pt x="2239" y="708"/>
                </a:lnTo>
                <a:lnTo>
                  <a:pt x="2252" y="711"/>
                </a:lnTo>
                <a:lnTo>
                  <a:pt x="2265" y="712"/>
                </a:lnTo>
                <a:lnTo>
                  <a:pt x="2278" y="713"/>
                </a:lnTo>
                <a:lnTo>
                  <a:pt x="2293" y="714"/>
                </a:lnTo>
                <a:lnTo>
                  <a:pt x="2301" y="713"/>
                </a:lnTo>
                <a:lnTo>
                  <a:pt x="2308" y="713"/>
                </a:lnTo>
                <a:lnTo>
                  <a:pt x="2316" y="712"/>
                </a:lnTo>
                <a:lnTo>
                  <a:pt x="2323" y="711"/>
                </a:lnTo>
                <a:lnTo>
                  <a:pt x="2329" y="710"/>
                </a:lnTo>
                <a:lnTo>
                  <a:pt x="2336" y="708"/>
                </a:lnTo>
                <a:lnTo>
                  <a:pt x="2348" y="704"/>
                </a:lnTo>
                <a:lnTo>
                  <a:pt x="2354" y="701"/>
                </a:lnTo>
                <a:lnTo>
                  <a:pt x="2359" y="698"/>
                </a:lnTo>
                <a:lnTo>
                  <a:pt x="2369" y="692"/>
                </a:lnTo>
                <a:lnTo>
                  <a:pt x="2378" y="685"/>
                </a:lnTo>
                <a:lnTo>
                  <a:pt x="2382" y="681"/>
                </a:lnTo>
                <a:lnTo>
                  <a:pt x="2386" y="677"/>
                </a:lnTo>
                <a:lnTo>
                  <a:pt x="2389" y="673"/>
                </a:lnTo>
                <a:lnTo>
                  <a:pt x="2393" y="669"/>
                </a:lnTo>
                <a:lnTo>
                  <a:pt x="2398" y="659"/>
                </a:lnTo>
                <a:lnTo>
                  <a:pt x="2403" y="650"/>
                </a:lnTo>
                <a:lnTo>
                  <a:pt x="2407" y="640"/>
                </a:lnTo>
                <a:lnTo>
                  <a:pt x="2410" y="629"/>
                </a:lnTo>
                <a:lnTo>
                  <a:pt x="2412" y="619"/>
                </a:lnTo>
                <a:lnTo>
                  <a:pt x="2414" y="608"/>
                </a:lnTo>
                <a:lnTo>
                  <a:pt x="2414" y="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060" name="Group 2059"/>
          <p:cNvGrpSpPr/>
          <p:nvPr userDrawn="1"/>
        </p:nvGrpSpPr>
        <p:grpSpPr>
          <a:xfrm>
            <a:off x="8328025" y="2560638"/>
            <a:ext cx="2998788" cy="1531937"/>
            <a:chOff x="8328025" y="2560638"/>
            <a:chExt cx="2998788" cy="1531937"/>
          </a:xfrm>
        </p:grpSpPr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515350" y="3608388"/>
              <a:ext cx="128588" cy="149225"/>
            </a:xfrm>
            <a:custGeom>
              <a:avLst/>
              <a:gdLst>
                <a:gd name="T0" fmla="*/ 17 w 80"/>
                <a:gd name="T1" fmla="*/ 87 h 92"/>
                <a:gd name="T2" fmla="*/ 17 w 80"/>
                <a:gd name="T3" fmla="*/ 87 h 92"/>
                <a:gd name="T4" fmla="*/ 33 w 80"/>
                <a:gd name="T5" fmla="*/ 81 h 92"/>
                <a:gd name="T6" fmla="*/ 33 w 80"/>
                <a:gd name="T7" fmla="*/ 5 h 92"/>
                <a:gd name="T8" fmla="*/ 26 w 80"/>
                <a:gd name="T9" fmla="*/ 5 h 92"/>
                <a:gd name="T10" fmla="*/ 4 w 80"/>
                <a:gd name="T11" fmla="*/ 29 h 92"/>
                <a:gd name="T12" fmla="*/ 0 w 80"/>
                <a:gd name="T13" fmla="*/ 28 h 92"/>
                <a:gd name="T14" fmla="*/ 1 w 80"/>
                <a:gd name="T15" fmla="*/ 0 h 92"/>
                <a:gd name="T16" fmla="*/ 79 w 80"/>
                <a:gd name="T17" fmla="*/ 0 h 92"/>
                <a:gd name="T18" fmla="*/ 80 w 80"/>
                <a:gd name="T19" fmla="*/ 28 h 92"/>
                <a:gd name="T20" fmla="*/ 75 w 80"/>
                <a:gd name="T21" fmla="*/ 29 h 92"/>
                <a:gd name="T22" fmla="*/ 54 w 80"/>
                <a:gd name="T23" fmla="*/ 5 h 92"/>
                <a:gd name="T24" fmla="*/ 46 w 80"/>
                <a:gd name="T25" fmla="*/ 5 h 92"/>
                <a:gd name="T26" fmla="*/ 46 w 80"/>
                <a:gd name="T27" fmla="*/ 81 h 92"/>
                <a:gd name="T28" fmla="*/ 62 w 80"/>
                <a:gd name="T29" fmla="*/ 87 h 92"/>
                <a:gd name="T30" fmla="*/ 62 w 80"/>
                <a:gd name="T31" fmla="*/ 92 h 92"/>
                <a:gd name="T32" fmla="*/ 17 w 80"/>
                <a:gd name="T33" fmla="*/ 92 h 92"/>
                <a:gd name="T34" fmla="*/ 17 w 80"/>
                <a:gd name="T35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92">
                  <a:moveTo>
                    <a:pt x="17" y="87"/>
                  </a:moveTo>
                  <a:lnTo>
                    <a:pt x="17" y="87"/>
                  </a:lnTo>
                  <a:cubicBezTo>
                    <a:pt x="30" y="87"/>
                    <a:pt x="33" y="86"/>
                    <a:pt x="33" y="81"/>
                  </a:cubicBezTo>
                  <a:lnTo>
                    <a:pt x="33" y="5"/>
                  </a:lnTo>
                  <a:lnTo>
                    <a:pt x="26" y="5"/>
                  </a:lnTo>
                  <a:cubicBezTo>
                    <a:pt x="13" y="5"/>
                    <a:pt x="10" y="12"/>
                    <a:pt x="4" y="29"/>
                  </a:cubicBezTo>
                  <a:lnTo>
                    <a:pt x="0" y="28"/>
                  </a:lnTo>
                  <a:lnTo>
                    <a:pt x="1" y="0"/>
                  </a:lnTo>
                  <a:lnTo>
                    <a:pt x="79" y="0"/>
                  </a:lnTo>
                  <a:lnTo>
                    <a:pt x="80" y="28"/>
                  </a:lnTo>
                  <a:lnTo>
                    <a:pt x="75" y="29"/>
                  </a:lnTo>
                  <a:cubicBezTo>
                    <a:pt x="71" y="13"/>
                    <a:pt x="67" y="5"/>
                    <a:pt x="54" y="5"/>
                  </a:cubicBezTo>
                  <a:lnTo>
                    <a:pt x="46" y="5"/>
                  </a:lnTo>
                  <a:lnTo>
                    <a:pt x="46" y="81"/>
                  </a:lnTo>
                  <a:cubicBezTo>
                    <a:pt x="46" y="86"/>
                    <a:pt x="49" y="87"/>
                    <a:pt x="62" y="87"/>
                  </a:cubicBezTo>
                  <a:lnTo>
                    <a:pt x="62" y="92"/>
                  </a:lnTo>
                  <a:lnTo>
                    <a:pt x="17" y="92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58225" y="3654425"/>
              <a:ext cx="114300" cy="149225"/>
            </a:xfrm>
            <a:custGeom>
              <a:avLst/>
              <a:gdLst>
                <a:gd name="T0" fmla="*/ 10 w 71"/>
                <a:gd name="T1" fmla="*/ 12 h 92"/>
                <a:gd name="T2" fmla="*/ 10 w 71"/>
                <a:gd name="T3" fmla="*/ 12 h 92"/>
                <a:gd name="T4" fmla="*/ 0 w 71"/>
                <a:gd name="T5" fmla="*/ 4 h 92"/>
                <a:gd name="T6" fmla="*/ 0 w 71"/>
                <a:gd name="T7" fmla="*/ 0 h 92"/>
                <a:gd name="T8" fmla="*/ 32 w 71"/>
                <a:gd name="T9" fmla="*/ 0 h 92"/>
                <a:gd name="T10" fmla="*/ 32 w 71"/>
                <a:gd name="T11" fmla="*/ 4 h 92"/>
                <a:gd name="T12" fmla="*/ 22 w 71"/>
                <a:gd name="T13" fmla="*/ 11 h 92"/>
                <a:gd name="T14" fmla="*/ 39 w 71"/>
                <a:gd name="T15" fmla="*/ 49 h 92"/>
                <a:gd name="T16" fmla="*/ 52 w 71"/>
                <a:gd name="T17" fmla="*/ 17 h 92"/>
                <a:gd name="T18" fmla="*/ 45 w 71"/>
                <a:gd name="T19" fmla="*/ 4 h 92"/>
                <a:gd name="T20" fmla="*/ 45 w 71"/>
                <a:gd name="T21" fmla="*/ 0 h 92"/>
                <a:gd name="T22" fmla="*/ 71 w 71"/>
                <a:gd name="T23" fmla="*/ 0 h 92"/>
                <a:gd name="T24" fmla="*/ 71 w 71"/>
                <a:gd name="T25" fmla="*/ 4 h 92"/>
                <a:gd name="T26" fmla="*/ 59 w 71"/>
                <a:gd name="T27" fmla="*/ 14 h 92"/>
                <a:gd name="T28" fmla="*/ 36 w 71"/>
                <a:gd name="T29" fmla="*/ 70 h 92"/>
                <a:gd name="T30" fmla="*/ 14 w 71"/>
                <a:gd name="T31" fmla="*/ 92 h 92"/>
                <a:gd name="T32" fmla="*/ 2 w 71"/>
                <a:gd name="T33" fmla="*/ 83 h 92"/>
                <a:gd name="T34" fmla="*/ 10 w 71"/>
                <a:gd name="T35" fmla="*/ 74 h 92"/>
                <a:gd name="T36" fmla="*/ 17 w 71"/>
                <a:gd name="T37" fmla="*/ 82 h 92"/>
                <a:gd name="T38" fmla="*/ 16 w 71"/>
                <a:gd name="T39" fmla="*/ 86 h 92"/>
                <a:gd name="T40" fmla="*/ 32 w 71"/>
                <a:gd name="T41" fmla="*/ 65 h 92"/>
                <a:gd name="T42" fmla="*/ 33 w 71"/>
                <a:gd name="T43" fmla="*/ 64 h 92"/>
                <a:gd name="T44" fmla="*/ 10 w 71"/>
                <a:gd name="T45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92">
                  <a:moveTo>
                    <a:pt x="10" y="12"/>
                  </a:moveTo>
                  <a:lnTo>
                    <a:pt x="10" y="12"/>
                  </a:lnTo>
                  <a:cubicBezTo>
                    <a:pt x="7" y="6"/>
                    <a:pt x="6" y="4"/>
                    <a:pt x="0" y="4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32" y="4"/>
                  </a:lnTo>
                  <a:cubicBezTo>
                    <a:pt x="23" y="4"/>
                    <a:pt x="21" y="7"/>
                    <a:pt x="22" y="11"/>
                  </a:cubicBezTo>
                  <a:lnTo>
                    <a:pt x="39" y="49"/>
                  </a:lnTo>
                  <a:lnTo>
                    <a:pt x="52" y="17"/>
                  </a:lnTo>
                  <a:cubicBezTo>
                    <a:pt x="55" y="8"/>
                    <a:pt x="55" y="5"/>
                    <a:pt x="45" y="4"/>
                  </a:cubicBezTo>
                  <a:lnTo>
                    <a:pt x="45" y="0"/>
                  </a:lnTo>
                  <a:lnTo>
                    <a:pt x="71" y="0"/>
                  </a:lnTo>
                  <a:lnTo>
                    <a:pt x="71" y="4"/>
                  </a:lnTo>
                  <a:cubicBezTo>
                    <a:pt x="66" y="4"/>
                    <a:pt x="62" y="7"/>
                    <a:pt x="59" y="14"/>
                  </a:cubicBezTo>
                  <a:lnTo>
                    <a:pt x="36" y="70"/>
                  </a:lnTo>
                  <a:cubicBezTo>
                    <a:pt x="29" y="87"/>
                    <a:pt x="21" y="92"/>
                    <a:pt x="14" y="92"/>
                  </a:cubicBezTo>
                  <a:cubicBezTo>
                    <a:pt x="6" y="92"/>
                    <a:pt x="2" y="88"/>
                    <a:pt x="2" y="83"/>
                  </a:cubicBezTo>
                  <a:cubicBezTo>
                    <a:pt x="2" y="78"/>
                    <a:pt x="5" y="74"/>
                    <a:pt x="10" y="74"/>
                  </a:cubicBezTo>
                  <a:cubicBezTo>
                    <a:pt x="14" y="74"/>
                    <a:pt x="17" y="78"/>
                    <a:pt x="17" y="82"/>
                  </a:cubicBezTo>
                  <a:cubicBezTo>
                    <a:pt x="17" y="83"/>
                    <a:pt x="17" y="85"/>
                    <a:pt x="16" y="86"/>
                  </a:cubicBezTo>
                  <a:cubicBezTo>
                    <a:pt x="21" y="86"/>
                    <a:pt x="25" y="81"/>
                    <a:pt x="32" y="65"/>
                  </a:cubicBezTo>
                  <a:lnTo>
                    <a:pt x="33" y="64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777288" y="3608388"/>
              <a:ext cx="98425" cy="150812"/>
            </a:xfrm>
            <a:custGeom>
              <a:avLst/>
              <a:gdLst>
                <a:gd name="T0" fmla="*/ 36 w 62"/>
                <a:gd name="T1" fmla="*/ 8 h 93"/>
                <a:gd name="T2" fmla="*/ 36 w 62"/>
                <a:gd name="T3" fmla="*/ 8 h 93"/>
                <a:gd name="T4" fmla="*/ 44 w 62"/>
                <a:gd name="T5" fmla="*/ 0 h 93"/>
                <a:gd name="T6" fmla="*/ 52 w 62"/>
                <a:gd name="T7" fmla="*/ 8 h 93"/>
                <a:gd name="T8" fmla="*/ 44 w 62"/>
                <a:gd name="T9" fmla="*/ 16 h 93"/>
                <a:gd name="T10" fmla="*/ 36 w 62"/>
                <a:gd name="T11" fmla="*/ 8 h 93"/>
                <a:gd name="T12" fmla="*/ 49 w 62"/>
                <a:gd name="T13" fmla="*/ 60 h 93"/>
                <a:gd name="T14" fmla="*/ 49 w 62"/>
                <a:gd name="T15" fmla="*/ 60 h 93"/>
                <a:gd name="T16" fmla="*/ 30 w 62"/>
                <a:gd name="T17" fmla="*/ 31 h 93"/>
                <a:gd name="T18" fmla="*/ 13 w 62"/>
                <a:gd name="T19" fmla="*/ 60 h 93"/>
                <a:gd name="T20" fmla="*/ 31 w 62"/>
                <a:gd name="T21" fmla="*/ 89 h 93"/>
                <a:gd name="T22" fmla="*/ 49 w 62"/>
                <a:gd name="T23" fmla="*/ 60 h 93"/>
                <a:gd name="T24" fmla="*/ 10 w 62"/>
                <a:gd name="T25" fmla="*/ 8 h 93"/>
                <a:gd name="T26" fmla="*/ 10 w 62"/>
                <a:gd name="T27" fmla="*/ 8 h 93"/>
                <a:gd name="T28" fmla="*/ 18 w 62"/>
                <a:gd name="T29" fmla="*/ 0 h 93"/>
                <a:gd name="T30" fmla="*/ 25 w 62"/>
                <a:gd name="T31" fmla="*/ 8 h 93"/>
                <a:gd name="T32" fmla="*/ 18 w 62"/>
                <a:gd name="T33" fmla="*/ 16 h 93"/>
                <a:gd name="T34" fmla="*/ 10 w 62"/>
                <a:gd name="T35" fmla="*/ 8 h 93"/>
                <a:gd name="T36" fmla="*/ 0 w 62"/>
                <a:gd name="T37" fmla="*/ 60 h 93"/>
                <a:gd name="T38" fmla="*/ 0 w 62"/>
                <a:gd name="T39" fmla="*/ 60 h 93"/>
                <a:gd name="T40" fmla="*/ 31 w 62"/>
                <a:gd name="T41" fmla="*/ 26 h 93"/>
                <a:gd name="T42" fmla="*/ 62 w 62"/>
                <a:gd name="T43" fmla="*/ 59 h 93"/>
                <a:gd name="T44" fmla="*/ 31 w 62"/>
                <a:gd name="T45" fmla="*/ 93 h 93"/>
                <a:gd name="T46" fmla="*/ 0 w 62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93">
                  <a:moveTo>
                    <a:pt x="36" y="8"/>
                  </a:moveTo>
                  <a:lnTo>
                    <a:pt x="36" y="8"/>
                  </a:lnTo>
                  <a:cubicBezTo>
                    <a:pt x="36" y="3"/>
                    <a:pt x="39" y="0"/>
                    <a:pt x="44" y="0"/>
                  </a:cubicBezTo>
                  <a:cubicBezTo>
                    <a:pt x="48" y="0"/>
                    <a:pt x="52" y="3"/>
                    <a:pt x="52" y="8"/>
                  </a:cubicBezTo>
                  <a:cubicBezTo>
                    <a:pt x="52" y="12"/>
                    <a:pt x="48" y="16"/>
                    <a:pt x="44" y="16"/>
                  </a:cubicBezTo>
                  <a:cubicBezTo>
                    <a:pt x="39" y="16"/>
                    <a:pt x="36" y="13"/>
                    <a:pt x="36" y="8"/>
                  </a:cubicBezTo>
                  <a:close/>
                  <a:moveTo>
                    <a:pt x="49" y="60"/>
                  </a:moveTo>
                  <a:lnTo>
                    <a:pt x="49" y="60"/>
                  </a:lnTo>
                  <a:cubicBezTo>
                    <a:pt x="49" y="40"/>
                    <a:pt x="41" y="31"/>
                    <a:pt x="30" y="31"/>
                  </a:cubicBezTo>
                  <a:cubicBezTo>
                    <a:pt x="19" y="31"/>
                    <a:pt x="13" y="40"/>
                    <a:pt x="13" y="60"/>
                  </a:cubicBezTo>
                  <a:cubicBezTo>
                    <a:pt x="13" y="79"/>
                    <a:pt x="20" y="89"/>
                    <a:pt x="31" y="89"/>
                  </a:cubicBezTo>
                  <a:cubicBezTo>
                    <a:pt x="42" y="89"/>
                    <a:pt x="49" y="79"/>
                    <a:pt x="49" y="60"/>
                  </a:cubicBezTo>
                  <a:close/>
                  <a:moveTo>
                    <a:pt x="10" y="8"/>
                  </a:moveTo>
                  <a:lnTo>
                    <a:pt x="10" y="8"/>
                  </a:lnTo>
                  <a:cubicBezTo>
                    <a:pt x="10" y="3"/>
                    <a:pt x="13" y="0"/>
                    <a:pt x="18" y="0"/>
                  </a:cubicBezTo>
                  <a:cubicBezTo>
                    <a:pt x="22" y="0"/>
                    <a:pt x="25" y="3"/>
                    <a:pt x="25" y="8"/>
                  </a:cubicBezTo>
                  <a:cubicBezTo>
                    <a:pt x="25" y="12"/>
                    <a:pt x="22" y="16"/>
                    <a:pt x="18" y="16"/>
                  </a:cubicBezTo>
                  <a:cubicBezTo>
                    <a:pt x="13" y="16"/>
                    <a:pt x="10" y="13"/>
                    <a:pt x="10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2" y="26"/>
                    <a:pt x="31" y="26"/>
                  </a:cubicBezTo>
                  <a:cubicBezTo>
                    <a:pt x="51" y="26"/>
                    <a:pt x="62" y="40"/>
                    <a:pt x="62" y="59"/>
                  </a:cubicBezTo>
                  <a:cubicBezTo>
                    <a:pt x="62" y="79"/>
                    <a:pt x="50" y="93"/>
                    <a:pt x="31" y="93"/>
                  </a:cubicBezTo>
                  <a:cubicBezTo>
                    <a:pt x="11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901113" y="3694113"/>
              <a:ext cx="57150" cy="15875"/>
            </a:xfrm>
            <a:custGeom>
              <a:avLst/>
              <a:gdLst>
                <a:gd name="T0" fmla="*/ 0 w 36"/>
                <a:gd name="T1" fmla="*/ 0 h 10"/>
                <a:gd name="T2" fmla="*/ 0 w 36"/>
                <a:gd name="T3" fmla="*/ 0 h 10"/>
                <a:gd name="T4" fmla="*/ 36 w 36"/>
                <a:gd name="T5" fmla="*/ 0 h 10"/>
                <a:gd name="T6" fmla="*/ 36 w 36"/>
                <a:gd name="T7" fmla="*/ 10 h 10"/>
                <a:gd name="T8" fmla="*/ 0 w 36"/>
                <a:gd name="T9" fmla="*/ 10 h 10"/>
                <a:gd name="T10" fmla="*/ 0 w 3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8993188" y="3600450"/>
              <a:ext cx="60325" cy="203200"/>
            </a:xfrm>
            <a:custGeom>
              <a:avLst/>
              <a:gdLst>
                <a:gd name="T0" fmla="*/ 21 w 37"/>
                <a:gd name="T1" fmla="*/ 8 h 125"/>
                <a:gd name="T2" fmla="*/ 21 w 37"/>
                <a:gd name="T3" fmla="*/ 8 h 125"/>
                <a:gd name="T4" fmla="*/ 29 w 37"/>
                <a:gd name="T5" fmla="*/ 0 h 125"/>
                <a:gd name="T6" fmla="*/ 37 w 37"/>
                <a:gd name="T7" fmla="*/ 8 h 125"/>
                <a:gd name="T8" fmla="*/ 29 w 37"/>
                <a:gd name="T9" fmla="*/ 16 h 125"/>
                <a:gd name="T10" fmla="*/ 21 w 37"/>
                <a:gd name="T11" fmla="*/ 8 h 125"/>
                <a:gd name="T12" fmla="*/ 0 w 37"/>
                <a:gd name="T13" fmla="*/ 115 h 125"/>
                <a:gd name="T14" fmla="*/ 0 w 37"/>
                <a:gd name="T15" fmla="*/ 115 h 125"/>
                <a:gd name="T16" fmla="*/ 7 w 37"/>
                <a:gd name="T17" fmla="*/ 107 h 125"/>
                <a:gd name="T18" fmla="*/ 15 w 37"/>
                <a:gd name="T19" fmla="*/ 115 h 125"/>
                <a:gd name="T20" fmla="*/ 14 w 37"/>
                <a:gd name="T21" fmla="*/ 120 h 125"/>
                <a:gd name="T22" fmla="*/ 17 w 37"/>
                <a:gd name="T23" fmla="*/ 120 h 125"/>
                <a:gd name="T24" fmla="*/ 24 w 37"/>
                <a:gd name="T25" fmla="*/ 108 h 125"/>
                <a:gd name="T26" fmla="*/ 24 w 37"/>
                <a:gd name="T27" fmla="*/ 45 h 125"/>
                <a:gd name="T28" fmla="*/ 13 w 37"/>
                <a:gd name="T29" fmla="*/ 37 h 125"/>
                <a:gd name="T30" fmla="*/ 13 w 37"/>
                <a:gd name="T31" fmla="*/ 33 h 125"/>
                <a:gd name="T32" fmla="*/ 36 w 37"/>
                <a:gd name="T33" fmla="*/ 32 h 125"/>
                <a:gd name="T34" fmla="*/ 36 w 37"/>
                <a:gd name="T35" fmla="*/ 96 h 125"/>
                <a:gd name="T36" fmla="*/ 29 w 37"/>
                <a:gd name="T37" fmla="*/ 120 h 125"/>
                <a:gd name="T38" fmla="*/ 15 w 37"/>
                <a:gd name="T39" fmla="*/ 125 h 125"/>
                <a:gd name="T40" fmla="*/ 0 w 37"/>
                <a:gd name="T41" fmla="*/ 1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25">
                  <a:moveTo>
                    <a:pt x="21" y="8"/>
                  </a:moveTo>
                  <a:lnTo>
                    <a:pt x="21" y="8"/>
                  </a:lnTo>
                  <a:cubicBezTo>
                    <a:pt x="21" y="3"/>
                    <a:pt x="25" y="0"/>
                    <a:pt x="29" y="0"/>
                  </a:cubicBezTo>
                  <a:cubicBezTo>
                    <a:pt x="34" y="0"/>
                    <a:pt x="37" y="3"/>
                    <a:pt x="37" y="8"/>
                  </a:cubicBezTo>
                  <a:cubicBezTo>
                    <a:pt x="37" y="13"/>
                    <a:pt x="34" y="16"/>
                    <a:pt x="29" y="16"/>
                  </a:cubicBezTo>
                  <a:cubicBezTo>
                    <a:pt x="25" y="16"/>
                    <a:pt x="21" y="13"/>
                    <a:pt x="21" y="8"/>
                  </a:cubicBezTo>
                  <a:close/>
                  <a:moveTo>
                    <a:pt x="0" y="115"/>
                  </a:moveTo>
                  <a:lnTo>
                    <a:pt x="0" y="115"/>
                  </a:lnTo>
                  <a:cubicBezTo>
                    <a:pt x="0" y="111"/>
                    <a:pt x="3" y="107"/>
                    <a:pt x="7" y="107"/>
                  </a:cubicBezTo>
                  <a:cubicBezTo>
                    <a:pt x="11" y="107"/>
                    <a:pt x="15" y="110"/>
                    <a:pt x="15" y="115"/>
                  </a:cubicBezTo>
                  <a:cubicBezTo>
                    <a:pt x="15" y="117"/>
                    <a:pt x="14" y="119"/>
                    <a:pt x="14" y="120"/>
                  </a:cubicBezTo>
                  <a:cubicBezTo>
                    <a:pt x="15" y="120"/>
                    <a:pt x="16" y="120"/>
                    <a:pt x="17" y="120"/>
                  </a:cubicBezTo>
                  <a:cubicBezTo>
                    <a:pt x="20" y="120"/>
                    <a:pt x="24" y="118"/>
                    <a:pt x="24" y="108"/>
                  </a:cubicBezTo>
                  <a:lnTo>
                    <a:pt x="24" y="45"/>
                  </a:lnTo>
                  <a:cubicBezTo>
                    <a:pt x="24" y="39"/>
                    <a:pt x="23" y="37"/>
                    <a:pt x="13" y="37"/>
                  </a:cubicBezTo>
                  <a:lnTo>
                    <a:pt x="13" y="33"/>
                  </a:lnTo>
                  <a:lnTo>
                    <a:pt x="36" y="32"/>
                  </a:lnTo>
                  <a:lnTo>
                    <a:pt x="36" y="96"/>
                  </a:lnTo>
                  <a:cubicBezTo>
                    <a:pt x="36" y="108"/>
                    <a:pt x="34" y="114"/>
                    <a:pt x="29" y="120"/>
                  </a:cubicBezTo>
                  <a:cubicBezTo>
                    <a:pt x="25" y="124"/>
                    <a:pt x="20" y="125"/>
                    <a:pt x="15" y="125"/>
                  </a:cubicBezTo>
                  <a:cubicBezTo>
                    <a:pt x="6" y="125"/>
                    <a:pt x="0" y="120"/>
                    <a:pt x="0" y="1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9078913" y="3652838"/>
              <a:ext cx="98425" cy="106362"/>
            </a:xfrm>
            <a:custGeom>
              <a:avLst/>
              <a:gdLst>
                <a:gd name="T0" fmla="*/ 38 w 61"/>
                <a:gd name="T1" fmla="*/ 50 h 66"/>
                <a:gd name="T2" fmla="*/ 38 w 61"/>
                <a:gd name="T3" fmla="*/ 50 h 66"/>
                <a:gd name="T4" fmla="*/ 38 w 61"/>
                <a:gd name="T5" fmla="*/ 31 h 66"/>
                <a:gd name="T6" fmla="*/ 13 w 61"/>
                <a:gd name="T7" fmla="*/ 48 h 66"/>
                <a:gd name="T8" fmla="*/ 23 w 61"/>
                <a:gd name="T9" fmla="*/ 58 h 66"/>
                <a:gd name="T10" fmla="*/ 38 w 61"/>
                <a:gd name="T11" fmla="*/ 50 h 66"/>
                <a:gd name="T12" fmla="*/ 0 w 61"/>
                <a:gd name="T13" fmla="*/ 51 h 66"/>
                <a:gd name="T14" fmla="*/ 0 w 61"/>
                <a:gd name="T15" fmla="*/ 51 h 66"/>
                <a:gd name="T16" fmla="*/ 8 w 61"/>
                <a:gd name="T17" fmla="*/ 36 h 66"/>
                <a:gd name="T18" fmla="*/ 38 w 61"/>
                <a:gd name="T19" fmla="*/ 27 h 66"/>
                <a:gd name="T20" fmla="*/ 38 w 61"/>
                <a:gd name="T21" fmla="*/ 23 h 66"/>
                <a:gd name="T22" fmla="*/ 25 w 61"/>
                <a:gd name="T23" fmla="*/ 4 h 66"/>
                <a:gd name="T24" fmla="*/ 15 w 61"/>
                <a:gd name="T25" fmla="*/ 8 h 66"/>
                <a:gd name="T26" fmla="*/ 17 w 61"/>
                <a:gd name="T27" fmla="*/ 14 h 66"/>
                <a:gd name="T28" fmla="*/ 9 w 61"/>
                <a:gd name="T29" fmla="*/ 22 h 66"/>
                <a:gd name="T30" fmla="*/ 2 w 61"/>
                <a:gd name="T31" fmla="*/ 14 h 66"/>
                <a:gd name="T32" fmla="*/ 26 w 61"/>
                <a:gd name="T33" fmla="*/ 0 h 66"/>
                <a:gd name="T34" fmla="*/ 49 w 61"/>
                <a:gd name="T35" fmla="*/ 20 h 66"/>
                <a:gd name="T36" fmla="*/ 49 w 61"/>
                <a:gd name="T37" fmla="*/ 52 h 66"/>
                <a:gd name="T38" fmla="*/ 60 w 61"/>
                <a:gd name="T39" fmla="*/ 59 h 66"/>
                <a:gd name="T40" fmla="*/ 61 w 61"/>
                <a:gd name="T41" fmla="*/ 63 h 66"/>
                <a:gd name="T42" fmla="*/ 48 w 61"/>
                <a:gd name="T43" fmla="*/ 66 h 66"/>
                <a:gd name="T44" fmla="*/ 38 w 61"/>
                <a:gd name="T45" fmla="*/ 55 h 66"/>
                <a:gd name="T46" fmla="*/ 38 w 61"/>
                <a:gd name="T47" fmla="*/ 55 h 66"/>
                <a:gd name="T48" fmla="*/ 17 w 61"/>
                <a:gd name="T49" fmla="*/ 66 h 66"/>
                <a:gd name="T50" fmla="*/ 0 w 61"/>
                <a:gd name="T51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6">
                  <a:moveTo>
                    <a:pt x="38" y="50"/>
                  </a:moveTo>
                  <a:lnTo>
                    <a:pt x="38" y="50"/>
                  </a:lnTo>
                  <a:lnTo>
                    <a:pt x="38" y="31"/>
                  </a:lnTo>
                  <a:cubicBezTo>
                    <a:pt x="17" y="36"/>
                    <a:pt x="13" y="39"/>
                    <a:pt x="13" y="48"/>
                  </a:cubicBezTo>
                  <a:cubicBezTo>
                    <a:pt x="13" y="54"/>
                    <a:pt x="16" y="58"/>
                    <a:pt x="23" y="58"/>
                  </a:cubicBezTo>
                  <a:cubicBezTo>
                    <a:pt x="29" y="58"/>
                    <a:pt x="34" y="54"/>
                    <a:pt x="38" y="50"/>
                  </a:cubicBezTo>
                  <a:close/>
                  <a:moveTo>
                    <a:pt x="0" y="51"/>
                  </a:moveTo>
                  <a:lnTo>
                    <a:pt x="0" y="51"/>
                  </a:lnTo>
                  <a:cubicBezTo>
                    <a:pt x="0" y="45"/>
                    <a:pt x="2" y="40"/>
                    <a:pt x="8" y="36"/>
                  </a:cubicBezTo>
                  <a:cubicBezTo>
                    <a:pt x="19" y="31"/>
                    <a:pt x="35" y="28"/>
                    <a:pt x="38" y="27"/>
                  </a:cubicBezTo>
                  <a:lnTo>
                    <a:pt x="38" y="23"/>
                  </a:lnTo>
                  <a:cubicBezTo>
                    <a:pt x="38" y="9"/>
                    <a:pt x="34" y="4"/>
                    <a:pt x="25" y="4"/>
                  </a:cubicBezTo>
                  <a:cubicBezTo>
                    <a:pt x="20" y="4"/>
                    <a:pt x="17" y="5"/>
                    <a:pt x="15" y="8"/>
                  </a:cubicBezTo>
                  <a:cubicBezTo>
                    <a:pt x="16" y="10"/>
                    <a:pt x="17" y="13"/>
                    <a:pt x="17" y="14"/>
                  </a:cubicBezTo>
                  <a:cubicBezTo>
                    <a:pt x="17" y="19"/>
                    <a:pt x="14" y="22"/>
                    <a:pt x="9" y="22"/>
                  </a:cubicBezTo>
                  <a:cubicBezTo>
                    <a:pt x="5" y="22"/>
                    <a:pt x="2" y="19"/>
                    <a:pt x="2" y="14"/>
                  </a:cubicBezTo>
                  <a:cubicBezTo>
                    <a:pt x="2" y="6"/>
                    <a:pt x="13" y="0"/>
                    <a:pt x="26" y="0"/>
                  </a:cubicBezTo>
                  <a:cubicBezTo>
                    <a:pt x="41" y="0"/>
                    <a:pt x="49" y="6"/>
                    <a:pt x="49" y="20"/>
                  </a:cubicBezTo>
                  <a:lnTo>
                    <a:pt x="49" y="52"/>
                  </a:lnTo>
                  <a:cubicBezTo>
                    <a:pt x="49" y="59"/>
                    <a:pt x="51" y="61"/>
                    <a:pt x="60" y="59"/>
                  </a:cubicBezTo>
                  <a:lnTo>
                    <a:pt x="61" y="63"/>
                  </a:lnTo>
                  <a:cubicBezTo>
                    <a:pt x="56" y="65"/>
                    <a:pt x="52" y="66"/>
                    <a:pt x="48" y="66"/>
                  </a:cubicBezTo>
                  <a:cubicBezTo>
                    <a:pt x="40" y="66"/>
                    <a:pt x="39" y="62"/>
                    <a:pt x="38" y="55"/>
                  </a:cubicBezTo>
                  <a:lnTo>
                    <a:pt x="38" y="55"/>
                  </a:lnTo>
                  <a:cubicBezTo>
                    <a:pt x="32" y="61"/>
                    <a:pt x="25" y="66"/>
                    <a:pt x="17" y="66"/>
                  </a:cubicBezTo>
                  <a:cubicBezTo>
                    <a:pt x="5" y="66"/>
                    <a:pt x="0" y="59"/>
                    <a:pt x="0" y="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9224963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4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9328150" y="3598863"/>
              <a:ext cx="52388" cy="158750"/>
            </a:xfrm>
            <a:custGeom>
              <a:avLst/>
              <a:gdLst>
                <a:gd name="T0" fmla="*/ 1 w 33"/>
                <a:gd name="T1" fmla="*/ 94 h 98"/>
                <a:gd name="T2" fmla="*/ 1 w 33"/>
                <a:gd name="T3" fmla="*/ 94 h 98"/>
                <a:gd name="T4" fmla="*/ 11 w 33"/>
                <a:gd name="T5" fmla="*/ 89 h 98"/>
                <a:gd name="T6" fmla="*/ 11 w 33"/>
                <a:gd name="T7" fmla="*/ 12 h 98"/>
                <a:gd name="T8" fmla="*/ 0 w 33"/>
                <a:gd name="T9" fmla="*/ 5 h 98"/>
                <a:gd name="T10" fmla="*/ 0 w 33"/>
                <a:gd name="T11" fmla="*/ 1 h 98"/>
                <a:gd name="T12" fmla="*/ 23 w 33"/>
                <a:gd name="T13" fmla="*/ 0 h 98"/>
                <a:gd name="T14" fmla="*/ 23 w 33"/>
                <a:gd name="T15" fmla="*/ 89 h 98"/>
                <a:gd name="T16" fmla="*/ 33 w 33"/>
                <a:gd name="T17" fmla="*/ 94 h 98"/>
                <a:gd name="T18" fmla="*/ 33 w 33"/>
                <a:gd name="T19" fmla="*/ 98 h 98"/>
                <a:gd name="T20" fmla="*/ 1 w 33"/>
                <a:gd name="T21" fmla="*/ 98 h 98"/>
                <a:gd name="T22" fmla="*/ 1 w 33"/>
                <a:gd name="T2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98">
                  <a:moveTo>
                    <a:pt x="1" y="94"/>
                  </a:move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89"/>
                  </a:lnTo>
                  <a:cubicBezTo>
                    <a:pt x="23" y="92"/>
                    <a:pt x="25" y="93"/>
                    <a:pt x="33" y="94"/>
                  </a:cubicBezTo>
                  <a:lnTo>
                    <a:pt x="33" y="98"/>
                  </a:lnTo>
                  <a:lnTo>
                    <a:pt x="1" y="98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939958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9466263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9598025" y="3598863"/>
              <a:ext cx="114300" cy="158750"/>
            </a:xfrm>
            <a:custGeom>
              <a:avLst/>
              <a:gdLst>
                <a:gd name="T0" fmla="*/ 23 w 71"/>
                <a:gd name="T1" fmla="*/ 89 h 98"/>
                <a:gd name="T2" fmla="*/ 23 w 71"/>
                <a:gd name="T3" fmla="*/ 89 h 98"/>
                <a:gd name="T4" fmla="*/ 31 w 71"/>
                <a:gd name="T5" fmla="*/ 94 h 98"/>
                <a:gd name="T6" fmla="*/ 31 w 71"/>
                <a:gd name="T7" fmla="*/ 98 h 98"/>
                <a:gd name="T8" fmla="*/ 1 w 71"/>
                <a:gd name="T9" fmla="*/ 98 h 98"/>
                <a:gd name="T10" fmla="*/ 1 w 71"/>
                <a:gd name="T11" fmla="*/ 94 h 98"/>
                <a:gd name="T12" fmla="*/ 11 w 71"/>
                <a:gd name="T13" fmla="*/ 89 h 98"/>
                <a:gd name="T14" fmla="*/ 11 w 71"/>
                <a:gd name="T15" fmla="*/ 12 h 98"/>
                <a:gd name="T16" fmla="*/ 0 w 71"/>
                <a:gd name="T17" fmla="*/ 5 h 98"/>
                <a:gd name="T18" fmla="*/ 0 w 71"/>
                <a:gd name="T19" fmla="*/ 1 h 98"/>
                <a:gd name="T20" fmla="*/ 23 w 71"/>
                <a:gd name="T21" fmla="*/ 0 h 98"/>
                <a:gd name="T22" fmla="*/ 23 w 71"/>
                <a:gd name="T23" fmla="*/ 67 h 98"/>
                <a:gd name="T24" fmla="*/ 44 w 71"/>
                <a:gd name="T25" fmla="*/ 46 h 98"/>
                <a:gd name="T26" fmla="*/ 38 w 71"/>
                <a:gd name="T27" fmla="*/ 38 h 98"/>
                <a:gd name="T28" fmla="*/ 38 w 71"/>
                <a:gd name="T29" fmla="*/ 34 h 98"/>
                <a:gd name="T30" fmla="*/ 68 w 71"/>
                <a:gd name="T31" fmla="*/ 34 h 98"/>
                <a:gd name="T32" fmla="*/ 68 w 71"/>
                <a:gd name="T33" fmla="*/ 38 h 98"/>
                <a:gd name="T34" fmla="*/ 52 w 71"/>
                <a:gd name="T35" fmla="*/ 46 h 98"/>
                <a:gd name="T36" fmla="*/ 39 w 71"/>
                <a:gd name="T37" fmla="*/ 58 h 98"/>
                <a:gd name="T38" fmla="*/ 60 w 71"/>
                <a:gd name="T39" fmla="*/ 87 h 98"/>
                <a:gd name="T40" fmla="*/ 71 w 71"/>
                <a:gd name="T41" fmla="*/ 94 h 98"/>
                <a:gd name="T42" fmla="*/ 71 w 71"/>
                <a:gd name="T43" fmla="*/ 98 h 98"/>
                <a:gd name="T44" fmla="*/ 41 w 71"/>
                <a:gd name="T45" fmla="*/ 98 h 98"/>
                <a:gd name="T46" fmla="*/ 41 w 71"/>
                <a:gd name="T47" fmla="*/ 94 h 98"/>
                <a:gd name="T48" fmla="*/ 46 w 71"/>
                <a:gd name="T49" fmla="*/ 87 h 98"/>
                <a:gd name="T50" fmla="*/ 31 w 71"/>
                <a:gd name="T51" fmla="*/ 66 h 98"/>
                <a:gd name="T52" fmla="*/ 23 w 71"/>
                <a:gd name="T53" fmla="*/ 73 h 98"/>
                <a:gd name="T54" fmla="*/ 23 w 71"/>
                <a:gd name="T55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8">
                  <a:moveTo>
                    <a:pt x="23" y="89"/>
                  </a:moveTo>
                  <a:lnTo>
                    <a:pt x="23" y="89"/>
                  </a:lnTo>
                  <a:cubicBezTo>
                    <a:pt x="23" y="92"/>
                    <a:pt x="25" y="93"/>
                    <a:pt x="31" y="94"/>
                  </a:cubicBezTo>
                  <a:lnTo>
                    <a:pt x="31" y="98"/>
                  </a:lnTo>
                  <a:lnTo>
                    <a:pt x="1" y="98"/>
                  </a:ln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44" y="46"/>
                  </a:lnTo>
                  <a:cubicBezTo>
                    <a:pt x="47" y="42"/>
                    <a:pt x="47" y="39"/>
                    <a:pt x="38" y="38"/>
                  </a:cubicBezTo>
                  <a:lnTo>
                    <a:pt x="38" y="34"/>
                  </a:lnTo>
                  <a:lnTo>
                    <a:pt x="68" y="34"/>
                  </a:lnTo>
                  <a:lnTo>
                    <a:pt x="68" y="38"/>
                  </a:lnTo>
                  <a:cubicBezTo>
                    <a:pt x="60" y="39"/>
                    <a:pt x="58" y="41"/>
                    <a:pt x="52" y="46"/>
                  </a:cubicBezTo>
                  <a:lnTo>
                    <a:pt x="39" y="58"/>
                  </a:lnTo>
                  <a:lnTo>
                    <a:pt x="60" y="87"/>
                  </a:lnTo>
                  <a:cubicBezTo>
                    <a:pt x="63" y="92"/>
                    <a:pt x="65" y="93"/>
                    <a:pt x="71" y="94"/>
                  </a:cubicBezTo>
                  <a:lnTo>
                    <a:pt x="71" y="98"/>
                  </a:lnTo>
                  <a:lnTo>
                    <a:pt x="41" y="98"/>
                  </a:lnTo>
                  <a:lnTo>
                    <a:pt x="41" y="94"/>
                  </a:lnTo>
                  <a:cubicBezTo>
                    <a:pt x="48" y="93"/>
                    <a:pt x="49" y="92"/>
                    <a:pt x="46" y="87"/>
                  </a:cubicBezTo>
                  <a:lnTo>
                    <a:pt x="31" y="66"/>
                  </a:lnTo>
                  <a:lnTo>
                    <a:pt x="23" y="73"/>
                  </a:lnTo>
                  <a:lnTo>
                    <a:pt x="23" y="8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9718675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9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5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9825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9893300" y="3652838"/>
              <a:ext cx="117475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10021888" y="3651250"/>
              <a:ext cx="100013" cy="107950"/>
            </a:xfrm>
            <a:custGeom>
              <a:avLst/>
              <a:gdLst>
                <a:gd name="T0" fmla="*/ 50 w 63"/>
                <a:gd name="T1" fmla="*/ 34 h 67"/>
                <a:gd name="T2" fmla="*/ 50 w 63"/>
                <a:gd name="T3" fmla="*/ 34 h 67"/>
                <a:gd name="T4" fmla="*/ 31 w 63"/>
                <a:gd name="T5" fmla="*/ 5 h 67"/>
                <a:gd name="T6" fmla="*/ 14 w 63"/>
                <a:gd name="T7" fmla="*/ 34 h 67"/>
                <a:gd name="T8" fmla="*/ 32 w 63"/>
                <a:gd name="T9" fmla="*/ 63 h 67"/>
                <a:gd name="T10" fmla="*/ 50 w 63"/>
                <a:gd name="T11" fmla="*/ 34 h 67"/>
                <a:gd name="T12" fmla="*/ 0 w 63"/>
                <a:gd name="T13" fmla="*/ 34 h 67"/>
                <a:gd name="T14" fmla="*/ 0 w 63"/>
                <a:gd name="T15" fmla="*/ 34 h 67"/>
                <a:gd name="T16" fmla="*/ 32 w 63"/>
                <a:gd name="T17" fmla="*/ 0 h 67"/>
                <a:gd name="T18" fmla="*/ 63 w 63"/>
                <a:gd name="T19" fmla="*/ 33 h 67"/>
                <a:gd name="T20" fmla="*/ 32 w 63"/>
                <a:gd name="T21" fmla="*/ 67 h 67"/>
                <a:gd name="T22" fmla="*/ 0 w 63"/>
                <a:gd name="T2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7">
                  <a:moveTo>
                    <a:pt x="50" y="34"/>
                  </a:moveTo>
                  <a:lnTo>
                    <a:pt x="50" y="34"/>
                  </a:lnTo>
                  <a:cubicBezTo>
                    <a:pt x="50" y="14"/>
                    <a:pt x="42" y="5"/>
                    <a:pt x="31" y="5"/>
                  </a:cubicBezTo>
                  <a:cubicBezTo>
                    <a:pt x="20" y="5"/>
                    <a:pt x="14" y="14"/>
                    <a:pt x="14" y="34"/>
                  </a:cubicBezTo>
                  <a:cubicBezTo>
                    <a:pt x="14" y="53"/>
                    <a:pt x="21" y="63"/>
                    <a:pt x="32" y="63"/>
                  </a:cubicBezTo>
                  <a:cubicBezTo>
                    <a:pt x="43" y="63"/>
                    <a:pt x="50" y="53"/>
                    <a:pt x="50" y="34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3" y="0"/>
                    <a:pt x="32" y="0"/>
                  </a:cubicBezTo>
                  <a:cubicBezTo>
                    <a:pt x="52" y="0"/>
                    <a:pt x="63" y="14"/>
                    <a:pt x="63" y="33"/>
                  </a:cubicBezTo>
                  <a:cubicBezTo>
                    <a:pt x="63" y="53"/>
                    <a:pt x="51" y="67"/>
                    <a:pt x="32" y="67"/>
                  </a:cubicBezTo>
                  <a:cubicBezTo>
                    <a:pt x="12" y="67"/>
                    <a:pt x="0" y="54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10136188" y="3652838"/>
              <a:ext cx="180975" cy="104775"/>
            </a:xfrm>
            <a:custGeom>
              <a:avLst/>
              <a:gdLst>
                <a:gd name="T0" fmla="*/ 42 w 112"/>
                <a:gd name="T1" fmla="*/ 61 h 65"/>
                <a:gd name="T2" fmla="*/ 42 w 112"/>
                <a:gd name="T3" fmla="*/ 61 h 65"/>
                <a:gd name="T4" fmla="*/ 50 w 112"/>
                <a:gd name="T5" fmla="*/ 56 h 65"/>
                <a:gd name="T6" fmla="*/ 50 w 112"/>
                <a:gd name="T7" fmla="*/ 25 h 65"/>
                <a:gd name="T8" fmla="*/ 36 w 112"/>
                <a:gd name="T9" fmla="*/ 9 h 65"/>
                <a:gd name="T10" fmla="*/ 22 w 112"/>
                <a:gd name="T11" fmla="*/ 14 h 65"/>
                <a:gd name="T12" fmla="*/ 22 w 112"/>
                <a:gd name="T13" fmla="*/ 56 h 65"/>
                <a:gd name="T14" fmla="*/ 30 w 112"/>
                <a:gd name="T15" fmla="*/ 61 h 65"/>
                <a:gd name="T16" fmla="*/ 30 w 112"/>
                <a:gd name="T17" fmla="*/ 65 h 65"/>
                <a:gd name="T18" fmla="*/ 0 w 112"/>
                <a:gd name="T19" fmla="*/ 65 h 65"/>
                <a:gd name="T20" fmla="*/ 0 w 112"/>
                <a:gd name="T21" fmla="*/ 61 h 65"/>
                <a:gd name="T22" fmla="*/ 10 w 112"/>
                <a:gd name="T23" fmla="*/ 56 h 65"/>
                <a:gd name="T24" fmla="*/ 10 w 112"/>
                <a:gd name="T25" fmla="*/ 12 h 65"/>
                <a:gd name="T26" fmla="*/ 0 w 112"/>
                <a:gd name="T27" fmla="*/ 5 h 65"/>
                <a:gd name="T28" fmla="*/ 0 w 112"/>
                <a:gd name="T29" fmla="*/ 1 h 65"/>
                <a:gd name="T30" fmla="*/ 22 w 112"/>
                <a:gd name="T31" fmla="*/ 0 h 65"/>
                <a:gd name="T32" fmla="*/ 22 w 112"/>
                <a:gd name="T33" fmla="*/ 10 h 65"/>
                <a:gd name="T34" fmla="*/ 46 w 112"/>
                <a:gd name="T35" fmla="*/ 0 h 65"/>
                <a:gd name="T36" fmla="*/ 61 w 112"/>
                <a:gd name="T37" fmla="*/ 12 h 65"/>
                <a:gd name="T38" fmla="*/ 86 w 112"/>
                <a:gd name="T39" fmla="*/ 0 h 65"/>
                <a:gd name="T40" fmla="*/ 101 w 112"/>
                <a:gd name="T41" fmla="*/ 19 h 65"/>
                <a:gd name="T42" fmla="*/ 101 w 112"/>
                <a:gd name="T43" fmla="*/ 56 h 65"/>
                <a:gd name="T44" fmla="*/ 112 w 112"/>
                <a:gd name="T45" fmla="*/ 61 h 65"/>
                <a:gd name="T46" fmla="*/ 112 w 112"/>
                <a:gd name="T47" fmla="*/ 65 h 65"/>
                <a:gd name="T48" fmla="*/ 81 w 112"/>
                <a:gd name="T49" fmla="*/ 65 h 65"/>
                <a:gd name="T50" fmla="*/ 81 w 112"/>
                <a:gd name="T51" fmla="*/ 61 h 65"/>
                <a:gd name="T52" fmla="*/ 90 w 112"/>
                <a:gd name="T53" fmla="*/ 56 h 65"/>
                <a:gd name="T54" fmla="*/ 90 w 112"/>
                <a:gd name="T55" fmla="*/ 25 h 65"/>
                <a:gd name="T56" fmla="*/ 77 w 112"/>
                <a:gd name="T57" fmla="*/ 9 h 65"/>
                <a:gd name="T58" fmla="*/ 61 w 112"/>
                <a:gd name="T59" fmla="*/ 16 h 65"/>
                <a:gd name="T60" fmla="*/ 62 w 112"/>
                <a:gd name="T61" fmla="*/ 20 h 65"/>
                <a:gd name="T62" fmla="*/ 62 w 112"/>
                <a:gd name="T63" fmla="*/ 56 h 65"/>
                <a:gd name="T64" fmla="*/ 71 w 112"/>
                <a:gd name="T65" fmla="*/ 61 h 65"/>
                <a:gd name="T66" fmla="*/ 71 w 112"/>
                <a:gd name="T67" fmla="*/ 65 h 65"/>
                <a:gd name="T68" fmla="*/ 42 w 112"/>
                <a:gd name="T69" fmla="*/ 65 h 65"/>
                <a:gd name="T70" fmla="*/ 42 w 112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65">
                  <a:moveTo>
                    <a:pt x="42" y="61"/>
                  </a:moveTo>
                  <a:lnTo>
                    <a:pt x="42" y="61"/>
                  </a:lnTo>
                  <a:cubicBezTo>
                    <a:pt x="49" y="60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3" y="60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29" y="5"/>
                    <a:pt x="37" y="0"/>
                    <a:pt x="46" y="0"/>
                  </a:cubicBezTo>
                  <a:cubicBezTo>
                    <a:pt x="53" y="0"/>
                    <a:pt x="58" y="4"/>
                    <a:pt x="61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19"/>
                  </a:cubicBezTo>
                  <a:lnTo>
                    <a:pt x="101" y="56"/>
                  </a:lnTo>
                  <a:cubicBezTo>
                    <a:pt x="101" y="59"/>
                    <a:pt x="103" y="60"/>
                    <a:pt x="112" y="61"/>
                  </a:cubicBezTo>
                  <a:lnTo>
                    <a:pt x="112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0"/>
                    <a:pt x="90" y="59"/>
                    <a:pt x="90" y="56"/>
                  </a:cubicBezTo>
                  <a:lnTo>
                    <a:pt x="90" y="25"/>
                  </a:lnTo>
                  <a:cubicBezTo>
                    <a:pt x="90" y="12"/>
                    <a:pt x="85" y="9"/>
                    <a:pt x="77" y="9"/>
                  </a:cubicBezTo>
                  <a:cubicBezTo>
                    <a:pt x="72" y="9"/>
                    <a:pt x="67" y="11"/>
                    <a:pt x="61" y="16"/>
                  </a:cubicBezTo>
                  <a:cubicBezTo>
                    <a:pt x="62" y="18"/>
                    <a:pt x="62" y="19"/>
                    <a:pt x="62" y="20"/>
                  </a:cubicBezTo>
                  <a:lnTo>
                    <a:pt x="62" y="56"/>
                  </a:lnTo>
                  <a:cubicBezTo>
                    <a:pt x="62" y="59"/>
                    <a:pt x="63" y="60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10333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10401300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8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3 w 74"/>
                <a:gd name="T37" fmla="*/ 14 h 65"/>
                <a:gd name="T38" fmla="*/ 23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8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3" y="14"/>
                  </a:cubicBezTo>
                  <a:lnTo>
                    <a:pt x="23" y="56"/>
                  </a:lnTo>
                  <a:cubicBezTo>
                    <a:pt x="23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105362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10604500" y="3651250"/>
              <a:ext cx="74613" cy="107950"/>
            </a:xfrm>
            <a:custGeom>
              <a:avLst/>
              <a:gdLst>
                <a:gd name="T0" fmla="*/ 0 w 46"/>
                <a:gd name="T1" fmla="*/ 46 h 67"/>
                <a:gd name="T2" fmla="*/ 0 w 46"/>
                <a:gd name="T3" fmla="*/ 46 h 67"/>
                <a:gd name="T4" fmla="*/ 4 w 46"/>
                <a:gd name="T5" fmla="*/ 46 h 67"/>
                <a:gd name="T6" fmla="*/ 25 w 46"/>
                <a:gd name="T7" fmla="*/ 63 h 67"/>
                <a:gd name="T8" fmla="*/ 37 w 46"/>
                <a:gd name="T9" fmla="*/ 52 h 67"/>
                <a:gd name="T10" fmla="*/ 20 w 46"/>
                <a:gd name="T11" fmla="*/ 39 h 67"/>
                <a:gd name="T12" fmla="*/ 1 w 46"/>
                <a:gd name="T13" fmla="*/ 21 h 67"/>
                <a:gd name="T14" fmla="*/ 24 w 46"/>
                <a:gd name="T15" fmla="*/ 0 h 67"/>
                <a:gd name="T16" fmla="*/ 37 w 46"/>
                <a:gd name="T17" fmla="*/ 4 h 67"/>
                <a:gd name="T18" fmla="*/ 39 w 46"/>
                <a:gd name="T19" fmla="*/ 0 h 67"/>
                <a:gd name="T20" fmla="*/ 43 w 46"/>
                <a:gd name="T21" fmla="*/ 0 h 67"/>
                <a:gd name="T22" fmla="*/ 43 w 46"/>
                <a:gd name="T23" fmla="*/ 20 h 67"/>
                <a:gd name="T24" fmla="*/ 39 w 46"/>
                <a:gd name="T25" fmla="*/ 20 h 67"/>
                <a:gd name="T26" fmla="*/ 22 w 46"/>
                <a:gd name="T27" fmla="*/ 5 h 67"/>
                <a:gd name="T28" fmla="*/ 11 w 46"/>
                <a:gd name="T29" fmla="*/ 15 h 67"/>
                <a:gd name="T30" fmla="*/ 27 w 46"/>
                <a:gd name="T31" fmla="*/ 27 h 67"/>
                <a:gd name="T32" fmla="*/ 46 w 46"/>
                <a:gd name="T33" fmla="*/ 45 h 67"/>
                <a:gd name="T34" fmla="*/ 24 w 46"/>
                <a:gd name="T35" fmla="*/ 67 h 67"/>
                <a:gd name="T36" fmla="*/ 8 w 46"/>
                <a:gd name="T37" fmla="*/ 63 h 67"/>
                <a:gd name="T38" fmla="*/ 4 w 46"/>
                <a:gd name="T39" fmla="*/ 67 h 67"/>
                <a:gd name="T40" fmla="*/ 0 w 46"/>
                <a:gd name="T41" fmla="*/ 67 h 67"/>
                <a:gd name="T42" fmla="*/ 0 w 46"/>
                <a:gd name="T43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7">
                  <a:moveTo>
                    <a:pt x="0" y="46"/>
                  </a:moveTo>
                  <a:lnTo>
                    <a:pt x="0" y="46"/>
                  </a:lnTo>
                  <a:lnTo>
                    <a:pt x="4" y="46"/>
                  </a:lnTo>
                  <a:cubicBezTo>
                    <a:pt x="11" y="56"/>
                    <a:pt x="17" y="63"/>
                    <a:pt x="25" y="63"/>
                  </a:cubicBezTo>
                  <a:cubicBezTo>
                    <a:pt x="33" y="63"/>
                    <a:pt x="37" y="58"/>
                    <a:pt x="37" y="52"/>
                  </a:cubicBezTo>
                  <a:cubicBezTo>
                    <a:pt x="37" y="45"/>
                    <a:pt x="33" y="43"/>
                    <a:pt x="20" y="39"/>
                  </a:cubicBezTo>
                  <a:cubicBezTo>
                    <a:pt x="6" y="35"/>
                    <a:pt x="1" y="30"/>
                    <a:pt x="1" y="21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39" y="20"/>
                  </a:lnTo>
                  <a:cubicBezTo>
                    <a:pt x="34" y="11"/>
                    <a:pt x="29" y="5"/>
                    <a:pt x="22" y="5"/>
                  </a:cubicBezTo>
                  <a:cubicBezTo>
                    <a:pt x="15" y="5"/>
                    <a:pt x="11" y="9"/>
                    <a:pt x="11" y="15"/>
                  </a:cubicBezTo>
                  <a:cubicBezTo>
                    <a:pt x="11" y="21"/>
                    <a:pt x="15" y="24"/>
                    <a:pt x="27" y="27"/>
                  </a:cubicBezTo>
                  <a:cubicBezTo>
                    <a:pt x="40" y="31"/>
                    <a:pt x="46" y="36"/>
                    <a:pt x="46" y="45"/>
                  </a:cubicBezTo>
                  <a:cubicBezTo>
                    <a:pt x="46" y="57"/>
                    <a:pt x="38" y="67"/>
                    <a:pt x="24" y="67"/>
                  </a:cubicBezTo>
                  <a:cubicBezTo>
                    <a:pt x="19" y="67"/>
                    <a:pt x="12" y="65"/>
                    <a:pt x="8" y="63"/>
                  </a:cubicBezTo>
                  <a:lnTo>
                    <a:pt x="4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10693400" y="3616325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5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0 h 88"/>
                <a:gd name="T28" fmla="*/ 43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0"/>
                    <a:pt x="32" y="80"/>
                  </a:cubicBezTo>
                  <a:cubicBezTo>
                    <a:pt x="36" y="80"/>
                    <a:pt x="39" y="77"/>
                    <a:pt x="43" y="73"/>
                  </a:cubicBezTo>
                  <a:lnTo>
                    <a:pt x="46" y="75"/>
                  </a:lnTo>
                  <a:cubicBezTo>
                    <a:pt x="41" y="84"/>
                    <a:pt x="36" y="88"/>
                    <a:pt x="27" y="88"/>
                  </a:cubicBezTo>
                  <a:cubicBezTo>
                    <a:pt x="17" y="88"/>
                    <a:pt x="12" y="82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10780713" y="3651250"/>
              <a:ext cx="88900" cy="107950"/>
            </a:xfrm>
            <a:custGeom>
              <a:avLst/>
              <a:gdLst>
                <a:gd name="T0" fmla="*/ 12 w 56"/>
                <a:gd name="T1" fmla="*/ 28 h 67"/>
                <a:gd name="T2" fmla="*/ 12 w 56"/>
                <a:gd name="T3" fmla="*/ 28 h 67"/>
                <a:gd name="T4" fmla="*/ 43 w 56"/>
                <a:gd name="T5" fmla="*/ 27 h 67"/>
                <a:gd name="T6" fmla="*/ 29 w 56"/>
                <a:gd name="T7" fmla="*/ 5 h 67"/>
                <a:gd name="T8" fmla="*/ 12 w 56"/>
                <a:gd name="T9" fmla="*/ 28 h 67"/>
                <a:gd name="T10" fmla="*/ 0 w 56"/>
                <a:gd name="T11" fmla="*/ 34 h 67"/>
                <a:gd name="T12" fmla="*/ 0 w 56"/>
                <a:gd name="T13" fmla="*/ 34 h 67"/>
                <a:gd name="T14" fmla="*/ 30 w 56"/>
                <a:gd name="T15" fmla="*/ 0 h 67"/>
                <a:gd name="T16" fmla="*/ 55 w 56"/>
                <a:gd name="T17" fmla="*/ 32 h 67"/>
                <a:gd name="T18" fmla="*/ 12 w 56"/>
                <a:gd name="T19" fmla="*/ 32 h 67"/>
                <a:gd name="T20" fmla="*/ 12 w 56"/>
                <a:gd name="T21" fmla="*/ 33 h 67"/>
                <a:gd name="T22" fmla="*/ 12 w 56"/>
                <a:gd name="T23" fmla="*/ 33 h 67"/>
                <a:gd name="T24" fmla="*/ 34 w 56"/>
                <a:gd name="T25" fmla="*/ 60 h 67"/>
                <a:gd name="T26" fmla="*/ 54 w 56"/>
                <a:gd name="T27" fmla="*/ 48 h 67"/>
                <a:gd name="T28" fmla="*/ 56 w 56"/>
                <a:gd name="T29" fmla="*/ 50 h 67"/>
                <a:gd name="T30" fmla="*/ 30 w 56"/>
                <a:gd name="T31" fmla="*/ 67 h 67"/>
                <a:gd name="T32" fmla="*/ 0 w 56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7">
                  <a:moveTo>
                    <a:pt x="12" y="28"/>
                  </a:moveTo>
                  <a:lnTo>
                    <a:pt x="12" y="28"/>
                  </a:lnTo>
                  <a:lnTo>
                    <a:pt x="43" y="27"/>
                  </a:lnTo>
                  <a:cubicBezTo>
                    <a:pt x="44" y="15"/>
                    <a:pt x="39" y="5"/>
                    <a:pt x="29" y="5"/>
                  </a:cubicBezTo>
                  <a:cubicBezTo>
                    <a:pt x="20" y="5"/>
                    <a:pt x="14" y="11"/>
                    <a:pt x="12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1" y="0"/>
                    <a:pt x="30" y="0"/>
                  </a:cubicBezTo>
                  <a:cubicBezTo>
                    <a:pt x="48" y="0"/>
                    <a:pt x="56" y="16"/>
                    <a:pt x="55" y="32"/>
                  </a:cubicBez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cubicBezTo>
                    <a:pt x="12" y="48"/>
                    <a:pt x="20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6" y="50"/>
                  </a:lnTo>
                  <a:cubicBezTo>
                    <a:pt x="51" y="59"/>
                    <a:pt x="44" y="67"/>
                    <a:pt x="30" y="67"/>
                  </a:cubicBezTo>
                  <a:cubicBezTo>
                    <a:pt x="10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0883900" y="3652838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5 h 65"/>
                <a:gd name="T10" fmla="*/ 0 w 51"/>
                <a:gd name="T11" fmla="*/ 1 h 65"/>
                <a:gd name="T12" fmla="*/ 22 w 51"/>
                <a:gd name="T13" fmla="*/ 0 h 65"/>
                <a:gd name="T14" fmla="*/ 22 w 51"/>
                <a:gd name="T15" fmla="*/ 11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0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1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0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0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3"/>
            <p:cNvSpPr>
              <a:spLocks noEditPoints="1"/>
            </p:cNvSpPr>
            <p:nvPr userDrawn="1"/>
          </p:nvSpPr>
          <p:spPr bwMode="auto">
            <a:xfrm>
              <a:off x="10980738" y="3600450"/>
              <a:ext cx="52388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11044238" y="3608388"/>
              <a:ext cx="101600" cy="150812"/>
            </a:xfrm>
            <a:custGeom>
              <a:avLst/>
              <a:gdLst>
                <a:gd name="T0" fmla="*/ 37 w 63"/>
                <a:gd name="T1" fmla="*/ 8 h 93"/>
                <a:gd name="T2" fmla="*/ 37 w 63"/>
                <a:gd name="T3" fmla="*/ 8 h 93"/>
                <a:gd name="T4" fmla="*/ 45 w 63"/>
                <a:gd name="T5" fmla="*/ 0 h 93"/>
                <a:gd name="T6" fmla="*/ 52 w 63"/>
                <a:gd name="T7" fmla="*/ 8 h 93"/>
                <a:gd name="T8" fmla="*/ 45 w 63"/>
                <a:gd name="T9" fmla="*/ 16 h 93"/>
                <a:gd name="T10" fmla="*/ 37 w 63"/>
                <a:gd name="T11" fmla="*/ 8 h 93"/>
                <a:gd name="T12" fmla="*/ 50 w 63"/>
                <a:gd name="T13" fmla="*/ 60 h 93"/>
                <a:gd name="T14" fmla="*/ 50 w 63"/>
                <a:gd name="T15" fmla="*/ 60 h 93"/>
                <a:gd name="T16" fmla="*/ 31 w 63"/>
                <a:gd name="T17" fmla="*/ 31 h 93"/>
                <a:gd name="T18" fmla="*/ 13 w 63"/>
                <a:gd name="T19" fmla="*/ 60 h 93"/>
                <a:gd name="T20" fmla="*/ 32 w 63"/>
                <a:gd name="T21" fmla="*/ 89 h 93"/>
                <a:gd name="T22" fmla="*/ 50 w 63"/>
                <a:gd name="T23" fmla="*/ 60 h 93"/>
                <a:gd name="T24" fmla="*/ 11 w 63"/>
                <a:gd name="T25" fmla="*/ 8 h 93"/>
                <a:gd name="T26" fmla="*/ 11 w 63"/>
                <a:gd name="T27" fmla="*/ 8 h 93"/>
                <a:gd name="T28" fmla="*/ 19 w 63"/>
                <a:gd name="T29" fmla="*/ 0 h 93"/>
                <a:gd name="T30" fmla="*/ 26 w 63"/>
                <a:gd name="T31" fmla="*/ 8 h 93"/>
                <a:gd name="T32" fmla="*/ 19 w 63"/>
                <a:gd name="T33" fmla="*/ 16 h 93"/>
                <a:gd name="T34" fmla="*/ 11 w 63"/>
                <a:gd name="T35" fmla="*/ 8 h 93"/>
                <a:gd name="T36" fmla="*/ 0 w 63"/>
                <a:gd name="T37" fmla="*/ 60 h 93"/>
                <a:gd name="T38" fmla="*/ 0 w 63"/>
                <a:gd name="T39" fmla="*/ 60 h 93"/>
                <a:gd name="T40" fmla="*/ 32 w 63"/>
                <a:gd name="T41" fmla="*/ 26 h 93"/>
                <a:gd name="T42" fmla="*/ 63 w 63"/>
                <a:gd name="T43" fmla="*/ 59 h 93"/>
                <a:gd name="T44" fmla="*/ 32 w 63"/>
                <a:gd name="T45" fmla="*/ 93 h 93"/>
                <a:gd name="T46" fmla="*/ 0 w 63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93">
                  <a:moveTo>
                    <a:pt x="37" y="8"/>
                  </a:moveTo>
                  <a:lnTo>
                    <a:pt x="37" y="8"/>
                  </a:lnTo>
                  <a:cubicBezTo>
                    <a:pt x="37" y="3"/>
                    <a:pt x="40" y="0"/>
                    <a:pt x="45" y="0"/>
                  </a:cubicBezTo>
                  <a:cubicBezTo>
                    <a:pt x="49" y="0"/>
                    <a:pt x="52" y="3"/>
                    <a:pt x="52" y="8"/>
                  </a:cubicBezTo>
                  <a:cubicBezTo>
                    <a:pt x="52" y="12"/>
                    <a:pt x="49" y="16"/>
                    <a:pt x="45" y="16"/>
                  </a:cubicBezTo>
                  <a:cubicBezTo>
                    <a:pt x="40" y="16"/>
                    <a:pt x="37" y="13"/>
                    <a:pt x="37" y="8"/>
                  </a:cubicBezTo>
                  <a:close/>
                  <a:moveTo>
                    <a:pt x="50" y="60"/>
                  </a:moveTo>
                  <a:lnTo>
                    <a:pt x="50" y="60"/>
                  </a:lnTo>
                  <a:cubicBezTo>
                    <a:pt x="50" y="40"/>
                    <a:pt x="42" y="31"/>
                    <a:pt x="31" y="31"/>
                  </a:cubicBezTo>
                  <a:cubicBezTo>
                    <a:pt x="20" y="31"/>
                    <a:pt x="13" y="40"/>
                    <a:pt x="13" y="60"/>
                  </a:cubicBezTo>
                  <a:cubicBezTo>
                    <a:pt x="13" y="79"/>
                    <a:pt x="21" y="89"/>
                    <a:pt x="32" y="89"/>
                  </a:cubicBezTo>
                  <a:cubicBezTo>
                    <a:pt x="43" y="89"/>
                    <a:pt x="50" y="79"/>
                    <a:pt x="50" y="60"/>
                  </a:cubicBezTo>
                  <a:close/>
                  <a:moveTo>
                    <a:pt x="11" y="8"/>
                  </a:moveTo>
                  <a:lnTo>
                    <a:pt x="11" y="8"/>
                  </a:lnTo>
                  <a:cubicBezTo>
                    <a:pt x="11" y="3"/>
                    <a:pt x="14" y="0"/>
                    <a:pt x="19" y="0"/>
                  </a:cubicBezTo>
                  <a:cubicBezTo>
                    <a:pt x="23" y="0"/>
                    <a:pt x="26" y="3"/>
                    <a:pt x="26" y="8"/>
                  </a:cubicBezTo>
                  <a:cubicBezTo>
                    <a:pt x="26" y="12"/>
                    <a:pt x="23" y="16"/>
                    <a:pt x="19" y="16"/>
                  </a:cubicBezTo>
                  <a:cubicBezTo>
                    <a:pt x="14" y="16"/>
                    <a:pt x="11" y="13"/>
                    <a:pt x="11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3" y="26"/>
                    <a:pt x="32" y="26"/>
                  </a:cubicBezTo>
                  <a:cubicBezTo>
                    <a:pt x="52" y="26"/>
                    <a:pt x="63" y="40"/>
                    <a:pt x="63" y="59"/>
                  </a:cubicBezTo>
                  <a:cubicBezTo>
                    <a:pt x="63" y="79"/>
                    <a:pt x="51" y="93"/>
                    <a:pt x="32" y="93"/>
                  </a:cubicBezTo>
                  <a:cubicBezTo>
                    <a:pt x="12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8328025" y="3894138"/>
              <a:ext cx="152400" cy="150812"/>
            </a:xfrm>
            <a:custGeom>
              <a:avLst/>
              <a:gdLst>
                <a:gd name="T0" fmla="*/ 57 w 95"/>
                <a:gd name="T1" fmla="*/ 54 h 93"/>
                <a:gd name="T2" fmla="*/ 57 w 95"/>
                <a:gd name="T3" fmla="*/ 54 h 93"/>
                <a:gd name="T4" fmla="*/ 44 w 95"/>
                <a:gd name="T5" fmla="*/ 17 h 93"/>
                <a:gd name="T6" fmla="*/ 44 w 95"/>
                <a:gd name="T7" fmla="*/ 17 h 93"/>
                <a:gd name="T8" fmla="*/ 29 w 95"/>
                <a:gd name="T9" fmla="*/ 54 h 93"/>
                <a:gd name="T10" fmla="*/ 57 w 95"/>
                <a:gd name="T11" fmla="*/ 54 h 93"/>
                <a:gd name="T12" fmla="*/ 59 w 95"/>
                <a:gd name="T13" fmla="*/ 59 h 93"/>
                <a:gd name="T14" fmla="*/ 59 w 95"/>
                <a:gd name="T15" fmla="*/ 59 h 93"/>
                <a:gd name="T16" fmla="*/ 28 w 95"/>
                <a:gd name="T17" fmla="*/ 59 h 93"/>
                <a:gd name="T18" fmla="*/ 22 w 95"/>
                <a:gd name="T19" fmla="*/ 72 h 93"/>
                <a:gd name="T20" fmla="*/ 30 w 95"/>
                <a:gd name="T21" fmla="*/ 89 h 93"/>
                <a:gd name="T22" fmla="*/ 30 w 95"/>
                <a:gd name="T23" fmla="*/ 93 h 93"/>
                <a:gd name="T24" fmla="*/ 0 w 95"/>
                <a:gd name="T25" fmla="*/ 93 h 93"/>
                <a:gd name="T26" fmla="*/ 0 w 95"/>
                <a:gd name="T27" fmla="*/ 89 h 93"/>
                <a:gd name="T28" fmla="*/ 17 w 95"/>
                <a:gd name="T29" fmla="*/ 70 h 93"/>
                <a:gd name="T30" fmla="*/ 45 w 95"/>
                <a:gd name="T31" fmla="*/ 0 h 93"/>
                <a:gd name="T32" fmla="*/ 51 w 95"/>
                <a:gd name="T33" fmla="*/ 0 h 93"/>
                <a:gd name="T34" fmla="*/ 80 w 95"/>
                <a:gd name="T35" fmla="*/ 78 h 93"/>
                <a:gd name="T36" fmla="*/ 95 w 95"/>
                <a:gd name="T37" fmla="*/ 89 h 93"/>
                <a:gd name="T38" fmla="*/ 95 w 95"/>
                <a:gd name="T39" fmla="*/ 93 h 93"/>
                <a:gd name="T40" fmla="*/ 54 w 95"/>
                <a:gd name="T41" fmla="*/ 93 h 93"/>
                <a:gd name="T42" fmla="*/ 54 w 95"/>
                <a:gd name="T43" fmla="*/ 89 h 93"/>
                <a:gd name="T44" fmla="*/ 66 w 95"/>
                <a:gd name="T45" fmla="*/ 78 h 93"/>
                <a:gd name="T46" fmla="*/ 59 w 95"/>
                <a:gd name="T47" fmla="*/ 5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93">
                  <a:moveTo>
                    <a:pt x="57" y="54"/>
                  </a:moveTo>
                  <a:lnTo>
                    <a:pt x="57" y="54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29" y="54"/>
                  </a:lnTo>
                  <a:lnTo>
                    <a:pt x="57" y="54"/>
                  </a:lnTo>
                  <a:close/>
                  <a:moveTo>
                    <a:pt x="59" y="59"/>
                  </a:moveTo>
                  <a:lnTo>
                    <a:pt x="59" y="59"/>
                  </a:lnTo>
                  <a:lnTo>
                    <a:pt x="28" y="59"/>
                  </a:lnTo>
                  <a:lnTo>
                    <a:pt x="22" y="72"/>
                  </a:lnTo>
                  <a:cubicBezTo>
                    <a:pt x="17" y="86"/>
                    <a:pt x="18" y="87"/>
                    <a:pt x="30" y="89"/>
                  </a:cubicBezTo>
                  <a:lnTo>
                    <a:pt x="30" y="93"/>
                  </a:lnTo>
                  <a:lnTo>
                    <a:pt x="0" y="93"/>
                  </a:lnTo>
                  <a:lnTo>
                    <a:pt x="0" y="89"/>
                  </a:lnTo>
                  <a:cubicBezTo>
                    <a:pt x="9" y="87"/>
                    <a:pt x="12" y="82"/>
                    <a:pt x="17" y="70"/>
                  </a:cubicBezTo>
                  <a:lnTo>
                    <a:pt x="45" y="0"/>
                  </a:lnTo>
                  <a:lnTo>
                    <a:pt x="51" y="0"/>
                  </a:lnTo>
                  <a:lnTo>
                    <a:pt x="80" y="78"/>
                  </a:lnTo>
                  <a:cubicBezTo>
                    <a:pt x="82" y="85"/>
                    <a:pt x="85" y="88"/>
                    <a:pt x="95" y="89"/>
                  </a:cubicBezTo>
                  <a:lnTo>
                    <a:pt x="95" y="93"/>
                  </a:lnTo>
                  <a:lnTo>
                    <a:pt x="54" y="93"/>
                  </a:lnTo>
                  <a:lnTo>
                    <a:pt x="54" y="89"/>
                  </a:lnTo>
                  <a:cubicBezTo>
                    <a:pt x="66" y="89"/>
                    <a:pt x="68" y="86"/>
                    <a:pt x="66" y="78"/>
                  </a:cubicBezTo>
                  <a:lnTo>
                    <a:pt x="59" y="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8493125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37"/>
            <p:cNvSpPr>
              <a:spLocks noEditPoints="1"/>
            </p:cNvSpPr>
            <p:nvPr userDrawn="1"/>
          </p:nvSpPr>
          <p:spPr bwMode="auto">
            <a:xfrm>
              <a:off x="8578850" y="3887788"/>
              <a:ext cx="111125" cy="160337"/>
            </a:xfrm>
            <a:custGeom>
              <a:avLst/>
              <a:gdLst>
                <a:gd name="T0" fmla="*/ 56 w 69"/>
                <a:gd name="T1" fmla="*/ 64 h 99"/>
                <a:gd name="T2" fmla="*/ 56 w 69"/>
                <a:gd name="T3" fmla="*/ 64 h 99"/>
                <a:gd name="T4" fmla="*/ 38 w 69"/>
                <a:gd name="T5" fmla="*/ 39 h 99"/>
                <a:gd name="T6" fmla="*/ 22 w 69"/>
                <a:gd name="T7" fmla="*/ 45 h 99"/>
                <a:gd name="T8" fmla="*/ 22 w 69"/>
                <a:gd name="T9" fmla="*/ 82 h 99"/>
                <a:gd name="T10" fmla="*/ 38 w 69"/>
                <a:gd name="T11" fmla="*/ 94 h 99"/>
                <a:gd name="T12" fmla="*/ 56 w 69"/>
                <a:gd name="T13" fmla="*/ 64 h 99"/>
                <a:gd name="T14" fmla="*/ 10 w 69"/>
                <a:gd name="T15" fmla="*/ 87 h 99"/>
                <a:gd name="T16" fmla="*/ 10 w 69"/>
                <a:gd name="T17" fmla="*/ 87 h 99"/>
                <a:gd name="T18" fmla="*/ 10 w 69"/>
                <a:gd name="T19" fmla="*/ 11 h 99"/>
                <a:gd name="T20" fmla="*/ 0 w 69"/>
                <a:gd name="T21" fmla="*/ 5 h 99"/>
                <a:gd name="T22" fmla="*/ 0 w 69"/>
                <a:gd name="T23" fmla="*/ 0 h 99"/>
                <a:gd name="T24" fmla="*/ 22 w 69"/>
                <a:gd name="T25" fmla="*/ 0 h 99"/>
                <a:gd name="T26" fmla="*/ 22 w 69"/>
                <a:gd name="T27" fmla="*/ 40 h 99"/>
                <a:gd name="T28" fmla="*/ 42 w 69"/>
                <a:gd name="T29" fmla="*/ 32 h 99"/>
                <a:gd name="T30" fmla="*/ 69 w 69"/>
                <a:gd name="T31" fmla="*/ 63 h 99"/>
                <a:gd name="T32" fmla="*/ 39 w 69"/>
                <a:gd name="T33" fmla="*/ 98 h 99"/>
                <a:gd name="T34" fmla="*/ 19 w 69"/>
                <a:gd name="T35" fmla="*/ 92 h 99"/>
                <a:gd name="T36" fmla="*/ 13 w 69"/>
                <a:gd name="T37" fmla="*/ 99 h 99"/>
                <a:gd name="T38" fmla="*/ 10 w 69"/>
                <a:gd name="T39" fmla="*/ 99 h 99"/>
                <a:gd name="T40" fmla="*/ 10 w 69"/>
                <a:gd name="T41" fmla="*/ 8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9">
                  <a:moveTo>
                    <a:pt x="56" y="64"/>
                  </a:moveTo>
                  <a:lnTo>
                    <a:pt x="56" y="64"/>
                  </a:lnTo>
                  <a:cubicBezTo>
                    <a:pt x="56" y="49"/>
                    <a:pt x="48" y="39"/>
                    <a:pt x="38" y="39"/>
                  </a:cubicBezTo>
                  <a:cubicBezTo>
                    <a:pt x="31" y="39"/>
                    <a:pt x="26" y="41"/>
                    <a:pt x="22" y="45"/>
                  </a:cubicBezTo>
                  <a:lnTo>
                    <a:pt x="22" y="82"/>
                  </a:lnTo>
                  <a:cubicBezTo>
                    <a:pt x="25" y="90"/>
                    <a:pt x="31" y="94"/>
                    <a:pt x="38" y="94"/>
                  </a:cubicBezTo>
                  <a:cubicBezTo>
                    <a:pt x="50" y="94"/>
                    <a:pt x="56" y="83"/>
                    <a:pt x="56" y="64"/>
                  </a:cubicBez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11"/>
                  </a:lnTo>
                  <a:cubicBezTo>
                    <a:pt x="10" y="7"/>
                    <a:pt x="8" y="5"/>
                    <a:pt x="0" y="5"/>
                  </a:cubicBezTo>
                  <a:lnTo>
                    <a:pt x="0" y="0"/>
                  </a:lnTo>
                  <a:lnTo>
                    <a:pt x="22" y="0"/>
                  </a:lnTo>
                  <a:lnTo>
                    <a:pt x="22" y="40"/>
                  </a:lnTo>
                  <a:cubicBezTo>
                    <a:pt x="28" y="35"/>
                    <a:pt x="33" y="32"/>
                    <a:pt x="42" y="32"/>
                  </a:cubicBezTo>
                  <a:cubicBezTo>
                    <a:pt x="59" y="32"/>
                    <a:pt x="69" y="45"/>
                    <a:pt x="69" y="63"/>
                  </a:cubicBezTo>
                  <a:cubicBezTo>
                    <a:pt x="69" y="82"/>
                    <a:pt x="58" y="98"/>
                    <a:pt x="39" y="98"/>
                  </a:cubicBezTo>
                  <a:cubicBezTo>
                    <a:pt x="31" y="98"/>
                    <a:pt x="25" y="96"/>
                    <a:pt x="19" y="92"/>
                  </a:cubicBezTo>
                  <a:lnTo>
                    <a:pt x="13" y="99"/>
                  </a:lnTo>
                  <a:lnTo>
                    <a:pt x="10" y="99"/>
                  </a:lnTo>
                  <a:lnTo>
                    <a:pt x="10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8709025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5 w 57"/>
                <a:gd name="T17" fmla="*/ 31 h 66"/>
                <a:gd name="T18" fmla="*/ 12 w 57"/>
                <a:gd name="T19" fmla="*/ 31 h 66"/>
                <a:gd name="T20" fmla="*/ 12 w 57"/>
                <a:gd name="T21" fmla="*/ 32 h 66"/>
                <a:gd name="T22" fmla="*/ 12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6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0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5" y="31"/>
                  </a:cubicBez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cubicBezTo>
                    <a:pt x="12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6" y="50"/>
                  </a:lnTo>
                  <a:cubicBezTo>
                    <a:pt x="51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8812213" y="3903663"/>
              <a:ext cx="71438" cy="142875"/>
            </a:xfrm>
            <a:custGeom>
              <a:avLst/>
              <a:gdLst>
                <a:gd name="T0" fmla="*/ 11 w 45"/>
                <a:gd name="T1" fmla="*/ 71 h 88"/>
                <a:gd name="T2" fmla="*/ 11 w 45"/>
                <a:gd name="T3" fmla="*/ 71 h 88"/>
                <a:gd name="T4" fmla="*/ 11 w 45"/>
                <a:gd name="T5" fmla="*/ 29 h 88"/>
                <a:gd name="T6" fmla="*/ 0 w 45"/>
                <a:gd name="T7" fmla="*/ 29 h 88"/>
                <a:gd name="T8" fmla="*/ 0 w 45"/>
                <a:gd name="T9" fmla="*/ 26 h 88"/>
                <a:gd name="T10" fmla="*/ 12 w 45"/>
                <a:gd name="T11" fmla="*/ 23 h 88"/>
                <a:gd name="T12" fmla="*/ 12 w 45"/>
                <a:gd name="T13" fmla="*/ 5 h 88"/>
                <a:gd name="T14" fmla="*/ 23 w 45"/>
                <a:gd name="T15" fmla="*/ 0 h 88"/>
                <a:gd name="T16" fmla="*/ 23 w 45"/>
                <a:gd name="T17" fmla="*/ 23 h 88"/>
                <a:gd name="T18" fmla="*/ 44 w 45"/>
                <a:gd name="T19" fmla="*/ 23 h 88"/>
                <a:gd name="T20" fmla="*/ 44 w 45"/>
                <a:gd name="T21" fmla="*/ 29 h 88"/>
                <a:gd name="T22" fmla="*/ 23 w 45"/>
                <a:gd name="T23" fmla="*/ 29 h 88"/>
                <a:gd name="T24" fmla="*/ 23 w 45"/>
                <a:gd name="T25" fmla="*/ 69 h 88"/>
                <a:gd name="T26" fmla="*/ 32 w 45"/>
                <a:gd name="T27" fmla="*/ 81 h 88"/>
                <a:gd name="T28" fmla="*/ 42 w 45"/>
                <a:gd name="T29" fmla="*/ 73 h 88"/>
                <a:gd name="T30" fmla="*/ 45 w 45"/>
                <a:gd name="T31" fmla="*/ 75 h 88"/>
                <a:gd name="T32" fmla="*/ 26 w 45"/>
                <a:gd name="T33" fmla="*/ 88 h 88"/>
                <a:gd name="T34" fmla="*/ 11 w 45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88">
                  <a:moveTo>
                    <a:pt x="11" y="71"/>
                  </a:moveTo>
                  <a:lnTo>
                    <a:pt x="11" y="71"/>
                  </a:lnTo>
                  <a:lnTo>
                    <a:pt x="11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5" y="75"/>
                  </a:lnTo>
                  <a:cubicBezTo>
                    <a:pt x="40" y="85"/>
                    <a:pt x="35" y="88"/>
                    <a:pt x="26" y="88"/>
                  </a:cubicBezTo>
                  <a:cubicBezTo>
                    <a:pt x="17" y="88"/>
                    <a:pt x="11" y="83"/>
                    <a:pt x="11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0"/>
            <p:cNvSpPr>
              <a:spLocks/>
            </p:cNvSpPr>
            <p:nvPr userDrawn="1"/>
          </p:nvSpPr>
          <p:spPr bwMode="auto">
            <a:xfrm>
              <a:off x="890270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1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9" y="0"/>
                    <a:pt x="23" y="0"/>
                  </a:cubicBezTo>
                  <a:cubicBezTo>
                    <a:pt x="28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8996363" y="3983038"/>
              <a:ext cx="58738" cy="14287"/>
            </a:xfrm>
            <a:custGeom>
              <a:avLst/>
              <a:gdLst>
                <a:gd name="T0" fmla="*/ 0 w 36"/>
                <a:gd name="T1" fmla="*/ 0 h 9"/>
                <a:gd name="T2" fmla="*/ 0 w 36"/>
                <a:gd name="T3" fmla="*/ 0 h 9"/>
                <a:gd name="T4" fmla="*/ 36 w 36"/>
                <a:gd name="T5" fmla="*/ 0 h 9"/>
                <a:gd name="T6" fmla="*/ 36 w 36"/>
                <a:gd name="T7" fmla="*/ 9 h 9"/>
                <a:gd name="T8" fmla="*/ 0 w 36"/>
                <a:gd name="T9" fmla="*/ 9 h 9"/>
                <a:gd name="T10" fmla="*/ 0 w 3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9110663" y="3940175"/>
              <a:ext cx="101600" cy="106362"/>
            </a:xfrm>
            <a:custGeom>
              <a:avLst/>
              <a:gdLst>
                <a:gd name="T0" fmla="*/ 50 w 63"/>
                <a:gd name="T1" fmla="*/ 33 h 66"/>
                <a:gd name="T2" fmla="*/ 50 w 63"/>
                <a:gd name="T3" fmla="*/ 33 h 66"/>
                <a:gd name="T4" fmla="*/ 31 w 63"/>
                <a:gd name="T5" fmla="*/ 4 h 66"/>
                <a:gd name="T6" fmla="*/ 13 w 63"/>
                <a:gd name="T7" fmla="*/ 33 h 66"/>
                <a:gd name="T8" fmla="*/ 32 w 63"/>
                <a:gd name="T9" fmla="*/ 62 h 66"/>
                <a:gd name="T10" fmla="*/ 50 w 63"/>
                <a:gd name="T11" fmla="*/ 33 h 66"/>
                <a:gd name="T12" fmla="*/ 0 w 63"/>
                <a:gd name="T13" fmla="*/ 33 h 66"/>
                <a:gd name="T14" fmla="*/ 0 w 63"/>
                <a:gd name="T15" fmla="*/ 33 h 66"/>
                <a:gd name="T16" fmla="*/ 31 w 63"/>
                <a:gd name="T17" fmla="*/ 0 h 66"/>
                <a:gd name="T18" fmla="*/ 63 w 63"/>
                <a:gd name="T19" fmla="*/ 33 h 66"/>
                <a:gd name="T20" fmla="*/ 31 w 63"/>
                <a:gd name="T21" fmla="*/ 66 h 66"/>
                <a:gd name="T22" fmla="*/ 0 w 63"/>
                <a:gd name="T2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6">
                  <a:moveTo>
                    <a:pt x="50" y="33"/>
                  </a:moveTo>
                  <a:lnTo>
                    <a:pt x="50" y="33"/>
                  </a:lnTo>
                  <a:cubicBezTo>
                    <a:pt x="50" y="13"/>
                    <a:pt x="42" y="4"/>
                    <a:pt x="31" y="4"/>
                  </a:cubicBezTo>
                  <a:cubicBezTo>
                    <a:pt x="20" y="4"/>
                    <a:pt x="13" y="13"/>
                    <a:pt x="13" y="33"/>
                  </a:cubicBezTo>
                  <a:cubicBezTo>
                    <a:pt x="13" y="53"/>
                    <a:pt x="21" y="62"/>
                    <a:pt x="32" y="62"/>
                  </a:cubicBezTo>
                  <a:cubicBezTo>
                    <a:pt x="43" y="62"/>
                    <a:pt x="50" y="53"/>
                    <a:pt x="50" y="33"/>
                  </a:cubicBezTo>
                  <a:close/>
                  <a:moveTo>
                    <a:pt x="0" y="33"/>
                  </a:moveTo>
                  <a:lnTo>
                    <a:pt x="0" y="33"/>
                  </a:lnTo>
                  <a:cubicBezTo>
                    <a:pt x="0" y="14"/>
                    <a:pt x="12" y="0"/>
                    <a:pt x="31" y="0"/>
                  </a:cubicBezTo>
                  <a:cubicBezTo>
                    <a:pt x="51" y="0"/>
                    <a:pt x="63" y="13"/>
                    <a:pt x="63" y="33"/>
                  </a:cubicBezTo>
                  <a:cubicBezTo>
                    <a:pt x="63" y="52"/>
                    <a:pt x="50" y="66"/>
                    <a:pt x="31" y="66"/>
                  </a:cubicBezTo>
                  <a:cubicBezTo>
                    <a:pt x="11" y="66"/>
                    <a:pt x="0" y="53"/>
                    <a:pt x="0" y="3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9231313" y="3940175"/>
              <a:ext cx="88900" cy="106362"/>
            </a:xfrm>
            <a:custGeom>
              <a:avLst/>
              <a:gdLst>
                <a:gd name="T0" fmla="*/ 0 w 55"/>
                <a:gd name="T1" fmla="*/ 34 h 66"/>
                <a:gd name="T2" fmla="*/ 0 w 55"/>
                <a:gd name="T3" fmla="*/ 34 h 66"/>
                <a:gd name="T4" fmla="*/ 31 w 55"/>
                <a:gd name="T5" fmla="*/ 0 h 66"/>
                <a:gd name="T6" fmla="*/ 53 w 55"/>
                <a:gd name="T7" fmla="*/ 15 h 66"/>
                <a:gd name="T8" fmla="*/ 46 w 55"/>
                <a:gd name="T9" fmla="*/ 23 h 66"/>
                <a:gd name="T10" fmla="*/ 38 w 55"/>
                <a:gd name="T11" fmla="*/ 16 h 66"/>
                <a:gd name="T12" fmla="*/ 43 w 55"/>
                <a:gd name="T13" fmla="*/ 8 h 66"/>
                <a:gd name="T14" fmla="*/ 31 w 55"/>
                <a:gd name="T15" fmla="*/ 4 h 66"/>
                <a:gd name="T16" fmla="*/ 12 w 55"/>
                <a:gd name="T17" fmla="*/ 31 h 66"/>
                <a:gd name="T18" fmla="*/ 34 w 55"/>
                <a:gd name="T19" fmla="*/ 58 h 66"/>
                <a:gd name="T20" fmla="*/ 52 w 55"/>
                <a:gd name="T21" fmla="*/ 49 h 66"/>
                <a:gd name="T22" fmla="*/ 55 w 55"/>
                <a:gd name="T23" fmla="*/ 52 h 66"/>
                <a:gd name="T24" fmla="*/ 29 w 55"/>
                <a:gd name="T25" fmla="*/ 66 h 66"/>
                <a:gd name="T26" fmla="*/ 0 w 55"/>
                <a:gd name="T2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0" y="34"/>
                  </a:moveTo>
                  <a:lnTo>
                    <a:pt x="0" y="34"/>
                  </a:lnTo>
                  <a:cubicBezTo>
                    <a:pt x="0" y="14"/>
                    <a:pt x="13" y="0"/>
                    <a:pt x="31" y="0"/>
                  </a:cubicBezTo>
                  <a:cubicBezTo>
                    <a:pt x="45" y="0"/>
                    <a:pt x="53" y="8"/>
                    <a:pt x="53" y="15"/>
                  </a:cubicBezTo>
                  <a:cubicBezTo>
                    <a:pt x="53" y="19"/>
                    <a:pt x="50" y="23"/>
                    <a:pt x="46" y="23"/>
                  </a:cubicBezTo>
                  <a:cubicBezTo>
                    <a:pt x="41" y="23"/>
                    <a:pt x="38" y="20"/>
                    <a:pt x="38" y="16"/>
                  </a:cubicBezTo>
                  <a:cubicBezTo>
                    <a:pt x="38" y="12"/>
                    <a:pt x="41" y="9"/>
                    <a:pt x="43" y="8"/>
                  </a:cubicBezTo>
                  <a:cubicBezTo>
                    <a:pt x="41" y="6"/>
                    <a:pt x="36" y="4"/>
                    <a:pt x="31" y="4"/>
                  </a:cubicBezTo>
                  <a:cubicBezTo>
                    <a:pt x="20" y="4"/>
                    <a:pt x="12" y="13"/>
                    <a:pt x="12" y="31"/>
                  </a:cubicBezTo>
                  <a:cubicBezTo>
                    <a:pt x="12" y="47"/>
                    <a:pt x="20" y="58"/>
                    <a:pt x="34" y="58"/>
                  </a:cubicBezTo>
                  <a:cubicBezTo>
                    <a:pt x="41" y="58"/>
                    <a:pt x="47" y="54"/>
                    <a:pt x="52" y="49"/>
                  </a:cubicBezTo>
                  <a:lnTo>
                    <a:pt x="55" y="52"/>
                  </a:lnTo>
                  <a:cubicBezTo>
                    <a:pt x="49" y="60"/>
                    <a:pt x="42" y="66"/>
                    <a:pt x="29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9329738" y="3887788"/>
              <a:ext cx="119063" cy="157162"/>
            </a:xfrm>
            <a:custGeom>
              <a:avLst/>
              <a:gdLst>
                <a:gd name="T0" fmla="*/ 0 w 74"/>
                <a:gd name="T1" fmla="*/ 93 h 97"/>
                <a:gd name="T2" fmla="*/ 0 w 74"/>
                <a:gd name="T3" fmla="*/ 93 h 97"/>
                <a:gd name="T4" fmla="*/ 11 w 74"/>
                <a:gd name="T5" fmla="*/ 88 h 97"/>
                <a:gd name="T6" fmla="*/ 11 w 74"/>
                <a:gd name="T7" fmla="*/ 11 h 97"/>
                <a:gd name="T8" fmla="*/ 0 w 74"/>
                <a:gd name="T9" fmla="*/ 5 h 97"/>
                <a:gd name="T10" fmla="*/ 0 w 74"/>
                <a:gd name="T11" fmla="*/ 0 h 97"/>
                <a:gd name="T12" fmla="*/ 23 w 74"/>
                <a:gd name="T13" fmla="*/ 0 h 97"/>
                <a:gd name="T14" fmla="*/ 23 w 74"/>
                <a:gd name="T15" fmla="*/ 42 h 97"/>
                <a:gd name="T16" fmla="*/ 48 w 74"/>
                <a:gd name="T17" fmla="*/ 32 h 97"/>
                <a:gd name="T18" fmla="*/ 64 w 74"/>
                <a:gd name="T19" fmla="*/ 52 h 97"/>
                <a:gd name="T20" fmla="*/ 64 w 74"/>
                <a:gd name="T21" fmla="*/ 88 h 97"/>
                <a:gd name="T22" fmla="*/ 74 w 74"/>
                <a:gd name="T23" fmla="*/ 93 h 97"/>
                <a:gd name="T24" fmla="*/ 74 w 74"/>
                <a:gd name="T25" fmla="*/ 97 h 97"/>
                <a:gd name="T26" fmla="*/ 43 w 74"/>
                <a:gd name="T27" fmla="*/ 97 h 97"/>
                <a:gd name="T28" fmla="*/ 43 w 74"/>
                <a:gd name="T29" fmla="*/ 93 h 97"/>
                <a:gd name="T30" fmla="*/ 52 w 74"/>
                <a:gd name="T31" fmla="*/ 88 h 97"/>
                <a:gd name="T32" fmla="*/ 52 w 74"/>
                <a:gd name="T33" fmla="*/ 57 h 97"/>
                <a:gd name="T34" fmla="*/ 38 w 74"/>
                <a:gd name="T35" fmla="*/ 41 h 97"/>
                <a:gd name="T36" fmla="*/ 23 w 74"/>
                <a:gd name="T37" fmla="*/ 47 h 97"/>
                <a:gd name="T38" fmla="*/ 23 w 74"/>
                <a:gd name="T39" fmla="*/ 88 h 97"/>
                <a:gd name="T40" fmla="*/ 31 w 74"/>
                <a:gd name="T41" fmla="*/ 93 h 97"/>
                <a:gd name="T42" fmla="*/ 31 w 74"/>
                <a:gd name="T43" fmla="*/ 97 h 97"/>
                <a:gd name="T44" fmla="*/ 0 w 74"/>
                <a:gd name="T45" fmla="*/ 97 h 97"/>
                <a:gd name="T46" fmla="*/ 0 w 74"/>
                <a:gd name="T47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97">
                  <a:moveTo>
                    <a:pt x="0" y="93"/>
                  </a:moveTo>
                  <a:lnTo>
                    <a:pt x="0" y="93"/>
                  </a:lnTo>
                  <a:cubicBezTo>
                    <a:pt x="9" y="93"/>
                    <a:pt x="11" y="91"/>
                    <a:pt x="11" y="88"/>
                  </a:cubicBezTo>
                  <a:lnTo>
                    <a:pt x="11" y="11"/>
                  </a:lnTo>
                  <a:cubicBezTo>
                    <a:pt x="11" y="7"/>
                    <a:pt x="8" y="5"/>
                    <a:pt x="0" y="5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cubicBezTo>
                    <a:pt x="30" y="37"/>
                    <a:pt x="39" y="32"/>
                    <a:pt x="48" y="32"/>
                  </a:cubicBezTo>
                  <a:cubicBezTo>
                    <a:pt x="57" y="32"/>
                    <a:pt x="64" y="39"/>
                    <a:pt x="64" y="52"/>
                  </a:cubicBezTo>
                  <a:lnTo>
                    <a:pt x="64" y="88"/>
                  </a:lnTo>
                  <a:cubicBezTo>
                    <a:pt x="64" y="91"/>
                    <a:pt x="66" y="93"/>
                    <a:pt x="74" y="93"/>
                  </a:cubicBezTo>
                  <a:lnTo>
                    <a:pt x="74" y="97"/>
                  </a:lnTo>
                  <a:lnTo>
                    <a:pt x="43" y="97"/>
                  </a:lnTo>
                  <a:lnTo>
                    <a:pt x="43" y="93"/>
                  </a:lnTo>
                  <a:cubicBezTo>
                    <a:pt x="50" y="93"/>
                    <a:pt x="52" y="91"/>
                    <a:pt x="52" y="88"/>
                  </a:cubicBezTo>
                  <a:lnTo>
                    <a:pt x="52" y="57"/>
                  </a:lnTo>
                  <a:cubicBezTo>
                    <a:pt x="52" y="44"/>
                    <a:pt x="47" y="41"/>
                    <a:pt x="38" y="41"/>
                  </a:cubicBezTo>
                  <a:cubicBezTo>
                    <a:pt x="32" y="41"/>
                    <a:pt x="27" y="44"/>
                    <a:pt x="23" y="47"/>
                  </a:cubicBezTo>
                  <a:lnTo>
                    <a:pt x="23" y="88"/>
                  </a:lnTo>
                  <a:cubicBezTo>
                    <a:pt x="23" y="91"/>
                    <a:pt x="24" y="93"/>
                    <a:pt x="31" y="93"/>
                  </a:cubicBezTo>
                  <a:lnTo>
                    <a:pt x="31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9499600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49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1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46"/>
            <p:cNvSpPr>
              <a:spLocks noEditPoints="1"/>
            </p:cNvSpPr>
            <p:nvPr userDrawn="1"/>
          </p:nvSpPr>
          <p:spPr bwMode="auto">
            <a:xfrm>
              <a:off x="9632950" y="3895725"/>
              <a:ext cx="98425" cy="150812"/>
            </a:xfrm>
            <a:custGeom>
              <a:avLst/>
              <a:gdLst>
                <a:gd name="T0" fmla="*/ 33 w 61"/>
                <a:gd name="T1" fmla="*/ 8 h 93"/>
                <a:gd name="T2" fmla="*/ 33 w 61"/>
                <a:gd name="T3" fmla="*/ 8 h 93"/>
                <a:gd name="T4" fmla="*/ 40 w 61"/>
                <a:gd name="T5" fmla="*/ 0 h 93"/>
                <a:gd name="T6" fmla="*/ 48 w 61"/>
                <a:gd name="T7" fmla="*/ 8 h 93"/>
                <a:gd name="T8" fmla="*/ 40 w 61"/>
                <a:gd name="T9" fmla="*/ 16 h 93"/>
                <a:gd name="T10" fmla="*/ 33 w 61"/>
                <a:gd name="T11" fmla="*/ 8 h 93"/>
                <a:gd name="T12" fmla="*/ 38 w 61"/>
                <a:gd name="T13" fmla="*/ 77 h 93"/>
                <a:gd name="T14" fmla="*/ 38 w 61"/>
                <a:gd name="T15" fmla="*/ 77 h 93"/>
                <a:gd name="T16" fmla="*/ 38 w 61"/>
                <a:gd name="T17" fmla="*/ 59 h 93"/>
                <a:gd name="T18" fmla="*/ 13 w 61"/>
                <a:gd name="T19" fmla="*/ 75 h 93"/>
                <a:gd name="T20" fmla="*/ 23 w 61"/>
                <a:gd name="T21" fmla="*/ 86 h 93"/>
                <a:gd name="T22" fmla="*/ 38 w 61"/>
                <a:gd name="T23" fmla="*/ 77 h 93"/>
                <a:gd name="T24" fmla="*/ 7 w 61"/>
                <a:gd name="T25" fmla="*/ 8 h 93"/>
                <a:gd name="T26" fmla="*/ 7 w 61"/>
                <a:gd name="T27" fmla="*/ 8 h 93"/>
                <a:gd name="T28" fmla="*/ 14 w 61"/>
                <a:gd name="T29" fmla="*/ 0 h 93"/>
                <a:gd name="T30" fmla="*/ 22 w 61"/>
                <a:gd name="T31" fmla="*/ 8 h 93"/>
                <a:gd name="T32" fmla="*/ 14 w 61"/>
                <a:gd name="T33" fmla="*/ 16 h 93"/>
                <a:gd name="T34" fmla="*/ 7 w 61"/>
                <a:gd name="T35" fmla="*/ 8 h 93"/>
                <a:gd name="T36" fmla="*/ 0 w 61"/>
                <a:gd name="T37" fmla="*/ 78 h 93"/>
                <a:gd name="T38" fmla="*/ 0 w 61"/>
                <a:gd name="T39" fmla="*/ 78 h 93"/>
                <a:gd name="T40" fmla="*/ 8 w 61"/>
                <a:gd name="T41" fmla="*/ 64 h 93"/>
                <a:gd name="T42" fmla="*/ 38 w 61"/>
                <a:gd name="T43" fmla="*/ 54 h 93"/>
                <a:gd name="T44" fmla="*/ 38 w 61"/>
                <a:gd name="T45" fmla="*/ 50 h 93"/>
                <a:gd name="T46" fmla="*/ 25 w 61"/>
                <a:gd name="T47" fmla="*/ 32 h 93"/>
                <a:gd name="T48" fmla="*/ 15 w 61"/>
                <a:gd name="T49" fmla="*/ 35 h 93"/>
                <a:gd name="T50" fmla="*/ 17 w 61"/>
                <a:gd name="T51" fmla="*/ 42 h 93"/>
                <a:gd name="T52" fmla="*/ 9 w 61"/>
                <a:gd name="T53" fmla="*/ 49 h 93"/>
                <a:gd name="T54" fmla="*/ 2 w 61"/>
                <a:gd name="T55" fmla="*/ 42 h 93"/>
                <a:gd name="T56" fmla="*/ 27 w 61"/>
                <a:gd name="T57" fmla="*/ 27 h 93"/>
                <a:gd name="T58" fmla="*/ 50 w 61"/>
                <a:gd name="T59" fmla="*/ 47 h 93"/>
                <a:gd name="T60" fmla="*/ 50 w 61"/>
                <a:gd name="T61" fmla="*/ 79 h 93"/>
                <a:gd name="T62" fmla="*/ 60 w 61"/>
                <a:gd name="T63" fmla="*/ 87 h 93"/>
                <a:gd name="T64" fmla="*/ 61 w 61"/>
                <a:gd name="T65" fmla="*/ 90 h 93"/>
                <a:gd name="T66" fmla="*/ 48 w 61"/>
                <a:gd name="T67" fmla="*/ 93 h 93"/>
                <a:gd name="T68" fmla="*/ 38 w 61"/>
                <a:gd name="T69" fmla="*/ 82 h 93"/>
                <a:gd name="T70" fmla="*/ 38 w 61"/>
                <a:gd name="T71" fmla="*/ 82 h 93"/>
                <a:gd name="T72" fmla="*/ 17 w 61"/>
                <a:gd name="T73" fmla="*/ 93 h 93"/>
                <a:gd name="T74" fmla="*/ 0 w 61"/>
                <a:gd name="T7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93">
                  <a:moveTo>
                    <a:pt x="33" y="8"/>
                  </a:moveTo>
                  <a:lnTo>
                    <a:pt x="33" y="8"/>
                  </a:lnTo>
                  <a:cubicBezTo>
                    <a:pt x="33" y="4"/>
                    <a:pt x="36" y="0"/>
                    <a:pt x="40" y="0"/>
                  </a:cubicBezTo>
                  <a:cubicBezTo>
                    <a:pt x="45" y="0"/>
                    <a:pt x="48" y="3"/>
                    <a:pt x="48" y="8"/>
                  </a:cubicBezTo>
                  <a:cubicBezTo>
                    <a:pt x="48" y="13"/>
                    <a:pt x="45" y="16"/>
                    <a:pt x="40" y="16"/>
                  </a:cubicBezTo>
                  <a:cubicBezTo>
                    <a:pt x="36" y="16"/>
                    <a:pt x="33" y="13"/>
                    <a:pt x="33" y="8"/>
                  </a:cubicBezTo>
                  <a:close/>
                  <a:moveTo>
                    <a:pt x="38" y="77"/>
                  </a:moveTo>
                  <a:lnTo>
                    <a:pt x="38" y="77"/>
                  </a:lnTo>
                  <a:lnTo>
                    <a:pt x="38" y="59"/>
                  </a:lnTo>
                  <a:cubicBezTo>
                    <a:pt x="18" y="63"/>
                    <a:pt x="13" y="66"/>
                    <a:pt x="13" y="75"/>
                  </a:cubicBezTo>
                  <a:cubicBezTo>
                    <a:pt x="13" y="81"/>
                    <a:pt x="16" y="86"/>
                    <a:pt x="23" y="86"/>
                  </a:cubicBezTo>
                  <a:cubicBezTo>
                    <a:pt x="29" y="86"/>
                    <a:pt x="35" y="81"/>
                    <a:pt x="38" y="77"/>
                  </a:cubicBezTo>
                  <a:close/>
                  <a:moveTo>
                    <a:pt x="7" y="8"/>
                  </a:moveTo>
                  <a:lnTo>
                    <a:pt x="7" y="8"/>
                  </a:lnTo>
                  <a:cubicBezTo>
                    <a:pt x="7" y="4"/>
                    <a:pt x="10" y="0"/>
                    <a:pt x="14" y="0"/>
                  </a:cubicBezTo>
                  <a:cubicBezTo>
                    <a:pt x="19" y="0"/>
                    <a:pt x="22" y="3"/>
                    <a:pt x="22" y="8"/>
                  </a:cubicBezTo>
                  <a:cubicBezTo>
                    <a:pt x="22" y="13"/>
                    <a:pt x="19" y="16"/>
                    <a:pt x="14" y="16"/>
                  </a:cubicBezTo>
                  <a:cubicBezTo>
                    <a:pt x="10" y="16"/>
                    <a:pt x="7" y="13"/>
                    <a:pt x="7" y="8"/>
                  </a:cubicBezTo>
                  <a:close/>
                  <a:moveTo>
                    <a:pt x="0" y="78"/>
                  </a:moveTo>
                  <a:lnTo>
                    <a:pt x="0" y="78"/>
                  </a:lnTo>
                  <a:cubicBezTo>
                    <a:pt x="0" y="73"/>
                    <a:pt x="2" y="67"/>
                    <a:pt x="8" y="64"/>
                  </a:cubicBezTo>
                  <a:cubicBezTo>
                    <a:pt x="19" y="58"/>
                    <a:pt x="36" y="56"/>
                    <a:pt x="38" y="54"/>
                  </a:cubicBezTo>
                  <a:lnTo>
                    <a:pt x="38" y="50"/>
                  </a:lnTo>
                  <a:cubicBezTo>
                    <a:pt x="38" y="36"/>
                    <a:pt x="34" y="32"/>
                    <a:pt x="25" y="32"/>
                  </a:cubicBezTo>
                  <a:cubicBezTo>
                    <a:pt x="20" y="32"/>
                    <a:pt x="18" y="33"/>
                    <a:pt x="15" y="35"/>
                  </a:cubicBezTo>
                  <a:cubicBezTo>
                    <a:pt x="16" y="38"/>
                    <a:pt x="17" y="40"/>
                    <a:pt x="17" y="42"/>
                  </a:cubicBezTo>
                  <a:cubicBezTo>
                    <a:pt x="17" y="46"/>
                    <a:pt x="14" y="49"/>
                    <a:pt x="9" y="49"/>
                  </a:cubicBezTo>
                  <a:cubicBezTo>
                    <a:pt x="5" y="49"/>
                    <a:pt x="2" y="46"/>
                    <a:pt x="2" y="42"/>
                  </a:cubicBezTo>
                  <a:cubicBezTo>
                    <a:pt x="2" y="34"/>
                    <a:pt x="13" y="27"/>
                    <a:pt x="27" y="27"/>
                  </a:cubicBezTo>
                  <a:cubicBezTo>
                    <a:pt x="41" y="27"/>
                    <a:pt x="50" y="34"/>
                    <a:pt x="50" y="47"/>
                  </a:cubicBezTo>
                  <a:lnTo>
                    <a:pt x="50" y="79"/>
                  </a:lnTo>
                  <a:cubicBezTo>
                    <a:pt x="50" y="86"/>
                    <a:pt x="51" y="88"/>
                    <a:pt x="60" y="87"/>
                  </a:cubicBezTo>
                  <a:lnTo>
                    <a:pt x="61" y="90"/>
                  </a:lnTo>
                  <a:cubicBezTo>
                    <a:pt x="56" y="92"/>
                    <a:pt x="52" y="93"/>
                    <a:pt x="48" y="93"/>
                  </a:cubicBezTo>
                  <a:cubicBezTo>
                    <a:pt x="40" y="93"/>
                    <a:pt x="39" y="90"/>
                    <a:pt x="38" y="82"/>
                  </a:cubicBezTo>
                  <a:lnTo>
                    <a:pt x="38" y="82"/>
                  </a:lnTo>
                  <a:cubicBezTo>
                    <a:pt x="32" y="88"/>
                    <a:pt x="25" y="93"/>
                    <a:pt x="17" y="93"/>
                  </a:cubicBezTo>
                  <a:cubicBezTo>
                    <a:pt x="5" y="93"/>
                    <a:pt x="0" y="86"/>
                    <a:pt x="0" y="7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47"/>
            <p:cNvSpPr>
              <a:spLocks/>
            </p:cNvSpPr>
            <p:nvPr userDrawn="1"/>
          </p:nvSpPr>
          <p:spPr bwMode="auto">
            <a:xfrm>
              <a:off x="9745663" y="3940175"/>
              <a:ext cx="80963" cy="104775"/>
            </a:xfrm>
            <a:custGeom>
              <a:avLst/>
              <a:gdLst>
                <a:gd name="T0" fmla="*/ 0 w 50"/>
                <a:gd name="T1" fmla="*/ 61 h 65"/>
                <a:gd name="T2" fmla="*/ 0 w 50"/>
                <a:gd name="T3" fmla="*/ 61 h 65"/>
                <a:gd name="T4" fmla="*/ 10 w 50"/>
                <a:gd name="T5" fmla="*/ 56 h 65"/>
                <a:gd name="T6" fmla="*/ 10 w 50"/>
                <a:gd name="T7" fmla="*/ 12 h 65"/>
                <a:gd name="T8" fmla="*/ 0 w 50"/>
                <a:gd name="T9" fmla="*/ 6 h 65"/>
                <a:gd name="T10" fmla="*/ 0 w 50"/>
                <a:gd name="T11" fmla="*/ 1 h 65"/>
                <a:gd name="T12" fmla="*/ 21 w 50"/>
                <a:gd name="T13" fmla="*/ 1 h 65"/>
                <a:gd name="T14" fmla="*/ 21 w 50"/>
                <a:gd name="T15" fmla="*/ 12 h 65"/>
                <a:gd name="T16" fmla="*/ 40 w 50"/>
                <a:gd name="T17" fmla="*/ 0 h 65"/>
                <a:gd name="T18" fmla="*/ 50 w 50"/>
                <a:gd name="T19" fmla="*/ 10 h 65"/>
                <a:gd name="T20" fmla="*/ 43 w 50"/>
                <a:gd name="T21" fmla="*/ 18 h 65"/>
                <a:gd name="T22" fmla="*/ 35 w 50"/>
                <a:gd name="T23" fmla="*/ 11 h 65"/>
                <a:gd name="T24" fmla="*/ 36 w 50"/>
                <a:gd name="T25" fmla="*/ 8 h 65"/>
                <a:gd name="T26" fmla="*/ 22 w 50"/>
                <a:gd name="T27" fmla="*/ 16 h 65"/>
                <a:gd name="T28" fmla="*/ 22 w 50"/>
                <a:gd name="T29" fmla="*/ 56 h 65"/>
                <a:gd name="T30" fmla="*/ 33 w 50"/>
                <a:gd name="T31" fmla="*/ 61 h 65"/>
                <a:gd name="T32" fmla="*/ 33 w 50"/>
                <a:gd name="T33" fmla="*/ 65 h 65"/>
                <a:gd name="T34" fmla="*/ 0 w 50"/>
                <a:gd name="T35" fmla="*/ 65 h 65"/>
                <a:gd name="T36" fmla="*/ 0 w 50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0" y="5"/>
                    <a:pt x="50" y="10"/>
                  </a:cubicBezTo>
                  <a:cubicBezTo>
                    <a:pt x="50" y="14"/>
                    <a:pt x="47" y="18"/>
                    <a:pt x="43" y="18"/>
                  </a:cubicBezTo>
                  <a:cubicBezTo>
                    <a:pt x="39" y="18"/>
                    <a:pt x="35" y="15"/>
                    <a:pt x="35" y="11"/>
                  </a:cubicBezTo>
                  <a:cubicBezTo>
                    <a:pt x="35" y="10"/>
                    <a:pt x="35" y="9"/>
                    <a:pt x="36" y="8"/>
                  </a:cubicBezTo>
                  <a:cubicBezTo>
                    <a:pt x="29" y="8"/>
                    <a:pt x="24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3" y="61"/>
                  </a:cubicBezTo>
                  <a:lnTo>
                    <a:pt x="33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48"/>
            <p:cNvSpPr>
              <a:spLocks noEditPoints="1"/>
            </p:cNvSpPr>
            <p:nvPr userDrawn="1"/>
          </p:nvSpPr>
          <p:spPr bwMode="auto">
            <a:xfrm>
              <a:off x="9842500" y="3887788"/>
              <a:ext cx="52388" cy="157162"/>
            </a:xfrm>
            <a:custGeom>
              <a:avLst/>
              <a:gdLst>
                <a:gd name="T0" fmla="*/ 7 w 32"/>
                <a:gd name="T1" fmla="*/ 9 h 97"/>
                <a:gd name="T2" fmla="*/ 7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7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7" y="9"/>
                  </a:moveTo>
                  <a:lnTo>
                    <a:pt x="7" y="9"/>
                  </a:lnTo>
                  <a:cubicBezTo>
                    <a:pt x="7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7" y="14"/>
                    <a:pt x="7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9910763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0"/>
            <p:cNvSpPr>
              <a:spLocks noEditPoints="1"/>
            </p:cNvSpPr>
            <p:nvPr userDrawn="1"/>
          </p:nvSpPr>
          <p:spPr bwMode="auto">
            <a:xfrm>
              <a:off x="10037763" y="3927475"/>
              <a:ext cx="101600" cy="165100"/>
            </a:xfrm>
            <a:custGeom>
              <a:avLst/>
              <a:gdLst>
                <a:gd name="T0" fmla="*/ 42 w 63"/>
                <a:gd name="T1" fmla="*/ 30 h 102"/>
                <a:gd name="T2" fmla="*/ 42 w 63"/>
                <a:gd name="T3" fmla="*/ 30 h 102"/>
                <a:gd name="T4" fmla="*/ 29 w 63"/>
                <a:gd name="T5" fmla="*/ 12 h 102"/>
                <a:gd name="T6" fmla="*/ 17 w 63"/>
                <a:gd name="T7" fmla="*/ 30 h 102"/>
                <a:gd name="T8" fmla="*/ 30 w 63"/>
                <a:gd name="T9" fmla="*/ 47 h 102"/>
                <a:gd name="T10" fmla="*/ 42 w 63"/>
                <a:gd name="T11" fmla="*/ 30 h 102"/>
                <a:gd name="T12" fmla="*/ 52 w 63"/>
                <a:gd name="T13" fmla="*/ 83 h 102"/>
                <a:gd name="T14" fmla="*/ 52 w 63"/>
                <a:gd name="T15" fmla="*/ 83 h 102"/>
                <a:gd name="T16" fmla="*/ 34 w 63"/>
                <a:gd name="T17" fmla="*/ 74 h 102"/>
                <a:gd name="T18" fmla="*/ 22 w 63"/>
                <a:gd name="T19" fmla="*/ 74 h 102"/>
                <a:gd name="T20" fmla="*/ 10 w 63"/>
                <a:gd name="T21" fmla="*/ 85 h 102"/>
                <a:gd name="T22" fmla="*/ 32 w 63"/>
                <a:gd name="T23" fmla="*/ 97 h 102"/>
                <a:gd name="T24" fmla="*/ 52 w 63"/>
                <a:gd name="T25" fmla="*/ 83 h 102"/>
                <a:gd name="T26" fmla="*/ 41 w 63"/>
                <a:gd name="T27" fmla="*/ 11 h 102"/>
                <a:gd name="T28" fmla="*/ 41 w 63"/>
                <a:gd name="T29" fmla="*/ 11 h 102"/>
                <a:gd name="T30" fmla="*/ 55 w 63"/>
                <a:gd name="T31" fmla="*/ 0 h 102"/>
                <a:gd name="T32" fmla="*/ 63 w 63"/>
                <a:gd name="T33" fmla="*/ 6 h 102"/>
                <a:gd name="T34" fmla="*/ 58 w 63"/>
                <a:gd name="T35" fmla="*/ 12 h 102"/>
                <a:gd name="T36" fmla="*/ 52 w 63"/>
                <a:gd name="T37" fmla="*/ 5 h 102"/>
                <a:gd name="T38" fmla="*/ 44 w 63"/>
                <a:gd name="T39" fmla="*/ 12 h 102"/>
                <a:gd name="T40" fmla="*/ 54 w 63"/>
                <a:gd name="T41" fmla="*/ 29 h 102"/>
                <a:gd name="T42" fmla="*/ 29 w 63"/>
                <a:gd name="T43" fmla="*/ 51 h 102"/>
                <a:gd name="T44" fmla="*/ 21 w 63"/>
                <a:gd name="T45" fmla="*/ 50 h 102"/>
                <a:gd name="T46" fmla="*/ 14 w 63"/>
                <a:gd name="T47" fmla="*/ 57 h 102"/>
                <a:gd name="T48" fmla="*/ 29 w 63"/>
                <a:gd name="T49" fmla="*/ 62 h 102"/>
                <a:gd name="T50" fmla="*/ 34 w 63"/>
                <a:gd name="T51" fmla="*/ 62 h 102"/>
                <a:gd name="T52" fmla="*/ 61 w 63"/>
                <a:gd name="T53" fmla="*/ 79 h 102"/>
                <a:gd name="T54" fmla="*/ 28 w 63"/>
                <a:gd name="T55" fmla="*/ 102 h 102"/>
                <a:gd name="T56" fmla="*/ 0 w 63"/>
                <a:gd name="T57" fmla="*/ 87 h 102"/>
                <a:gd name="T58" fmla="*/ 18 w 63"/>
                <a:gd name="T59" fmla="*/ 72 h 102"/>
                <a:gd name="T60" fmla="*/ 18 w 63"/>
                <a:gd name="T61" fmla="*/ 71 h 102"/>
                <a:gd name="T62" fmla="*/ 6 w 63"/>
                <a:gd name="T63" fmla="*/ 60 h 102"/>
                <a:gd name="T64" fmla="*/ 16 w 63"/>
                <a:gd name="T65" fmla="*/ 49 h 102"/>
                <a:gd name="T66" fmla="*/ 4 w 63"/>
                <a:gd name="T67" fmla="*/ 30 h 102"/>
                <a:gd name="T68" fmla="*/ 29 w 63"/>
                <a:gd name="T69" fmla="*/ 8 h 102"/>
                <a:gd name="T70" fmla="*/ 41 w 63"/>
                <a:gd name="T71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102">
                  <a:moveTo>
                    <a:pt x="42" y="30"/>
                  </a:moveTo>
                  <a:lnTo>
                    <a:pt x="42" y="30"/>
                  </a:lnTo>
                  <a:cubicBezTo>
                    <a:pt x="42" y="18"/>
                    <a:pt x="36" y="12"/>
                    <a:pt x="29" y="12"/>
                  </a:cubicBezTo>
                  <a:cubicBezTo>
                    <a:pt x="22" y="12"/>
                    <a:pt x="17" y="17"/>
                    <a:pt x="17" y="30"/>
                  </a:cubicBezTo>
                  <a:cubicBezTo>
                    <a:pt x="17" y="43"/>
                    <a:pt x="23" y="47"/>
                    <a:pt x="30" y="47"/>
                  </a:cubicBezTo>
                  <a:cubicBezTo>
                    <a:pt x="37" y="47"/>
                    <a:pt x="42" y="43"/>
                    <a:pt x="42" y="30"/>
                  </a:cubicBezTo>
                  <a:close/>
                  <a:moveTo>
                    <a:pt x="52" y="83"/>
                  </a:moveTo>
                  <a:lnTo>
                    <a:pt x="52" y="83"/>
                  </a:lnTo>
                  <a:cubicBezTo>
                    <a:pt x="52" y="78"/>
                    <a:pt x="49" y="74"/>
                    <a:pt x="34" y="74"/>
                  </a:cubicBezTo>
                  <a:lnTo>
                    <a:pt x="22" y="74"/>
                  </a:lnTo>
                  <a:cubicBezTo>
                    <a:pt x="15" y="76"/>
                    <a:pt x="10" y="79"/>
                    <a:pt x="10" y="85"/>
                  </a:cubicBezTo>
                  <a:cubicBezTo>
                    <a:pt x="10" y="92"/>
                    <a:pt x="16" y="97"/>
                    <a:pt x="32" y="97"/>
                  </a:cubicBezTo>
                  <a:cubicBezTo>
                    <a:pt x="44" y="97"/>
                    <a:pt x="52" y="92"/>
                    <a:pt x="52" y="83"/>
                  </a:cubicBezTo>
                  <a:close/>
                  <a:moveTo>
                    <a:pt x="41" y="11"/>
                  </a:moveTo>
                  <a:lnTo>
                    <a:pt x="41" y="11"/>
                  </a:lnTo>
                  <a:cubicBezTo>
                    <a:pt x="44" y="5"/>
                    <a:pt x="49" y="0"/>
                    <a:pt x="55" y="0"/>
                  </a:cubicBezTo>
                  <a:cubicBezTo>
                    <a:pt x="60" y="0"/>
                    <a:pt x="63" y="3"/>
                    <a:pt x="63" y="6"/>
                  </a:cubicBezTo>
                  <a:cubicBezTo>
                    <a:pt x="63" y="10"/>
                    <a:pt x="61" y="12"/>
                    <a:pt x="58" y="12"/>
                  </a:cubicBezTo>
                  <a:cubicBezTo>
                    <a:pt x="55" y="12"/>
                    <a:pt x="52" y="9"/>
                    <a:pt x="52" y="5"/>
                  </a:cubicBezTo>
                  <a:cubicBezTo>
                    <a:pt x="49" y="6"/>
                    <a:pt x="46" y="9"/>
                    <a:pt x="44" y="12"/>
                  </a:cubicBezTo>
                  <a:cubicBezTo>
                    <a:pt x="50" y="15"/>
                    <a:pt x="54" y="21"/>
                    <a:pt x="54" y="29"/>
                  </a:cubicBezTo>
                  <a:cubicBezTo>
                    <a:pt x="54" y="43"/>
                    <a:pt x="44" y="51"/>
                    <a:pt x="29" y="51"/>
                  </a:cubicBezTo>
                  <a:cubicBezTo>
                    <a:pt x="27" y="51"/>
                    <a:pt x="24" y="51"/>
                    <a:pt x="21" y="50"/>
                  </a:cubicBezTo>
                  <a:cubicBezTo>
                    <a:pt x="17" y="52"/>
                    <a:pt x="14" y="54"/>
                    <a:pt x="14" y="57"/>
                  </a:cubicBezTo>
                  <a:cubicBezTo>
                    <a:pt x="14" y="60"/>
                    <a:pt x="17" y="62"/>
                    <a:pt x="29" y="62"/>
                  </a:cubicBezTo>
                  <a:lnTo>
                    <a:pt x="34" y="62"/>
                  </a:lnTo>
                  <a:cubicBezTo>
                    <a:pt x="52" y="62"/>
                    <a:pt x="61" y="67"/>
                    <a:pt x="61" y="79"/>
                  </a:cubicBezTo>
                  <a:cubicBezTo>
                    <a:pt x="61" y="91"/>
                    <a:pt x="50" y="102"/>
                    <a:pt x="28" y="102"/>
                  </a:cubicBezTo>
                  <a:cubicBezTo>
                    <a:pt x="11" y="102"/>
                    <a:pt x="0" y="95"/>
                    <a:pt x="0" y="87"/>
                  </a:cubicBezTo>
                  <a:cubicBezTo>
                    <a:pt x="0" y="80"/>
                    <a:pt x="7" y="73"/>
                    <a:pt x="18" y="72"/>
                  </a:cubicBezTo>
                  <a:lnTo>
                    <a:pt x="18" y="71"/>
                  </a:lnTo>
                  <a:cubicBezTo>
                    <a:pt x="9" y="70"/>
                    <a:pt x="6" y="67"/>
                    <a:pt x="6" y="60"/>
                  </a:cubicBezTo>
                  <a:cubicBezTo>
                    <a:pt x="6" y="56"/>
                    <a:pt x="10" y="52"/>
                    <a:pt x="16" y="49"/>
                  </a:cubicBezTo>
                  <a:cubicBezTo>
                    <a:pt x="9" y="46"/>
                    <a:pt x="4" y="40"/>
                    <a:pt x="4" y="30"/>
                  </a:cubicBezTo>
                  <a:cubicBezTo>
                    <a:pt x="4" y="17"/>
                    <a:pt x="15" y="8"/>
                    <a:pt x="29" y="8"/>
                  </a:cubicBezTo>
                  <a:cubicBezTo>
                    <a:pt x="34" y="8"/>
                    <a:pt x="38" y="9"/>
                    <a:pt x="41" y="1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51"/>
            <p:cNvSpPr>
              <a:spLocks/>
            </p:cNvSpPr>
            <p:nvPr userDrawn="1"/>
          </p:nvSpPr>
          <p:spPr bwMode="auto">
            <a:xfrm>
              <a:off x="1015365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0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5" y="34"/>
                    <a:pt x="0" y="29"/>
                    <a:pt x="0" y="20"/>
                  </a:cubicBezTo>
                  <a:cubicBezTo>
                    <a:pt x="0" y="8"/>
                    <a:pt x="9" y="0"/>
                    <a:pt x="23" y="0"/>
                  </a:cubicBezTo>
                  <a:cubicBezTo>
                    <a:pt x="27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3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0242550" y="3940175"/>
              <a:ext cx="179388" cy="104775"/>
            </a:xfrm>
            <a:custGeom>
              <a:avLst/>
              <a:gdLst>
                <a:gd name="T0" fmla="*/ 42 w 111"/>
                <a:gd name="T1" fmla="*/ 61 h 65"/>
                <a:gd name="T2" fmla="*/ 42 w 111"/>
                <a:gd name="T3" fmla="*/ 61 h 65"/>
                <a:gd name="T4" fmla="*/ 50 w 111"/>
                <a:gd name="T5" fmla="*/ 56 h 65"/>
                <a:gd name="T6" fmla="*/ 50 w 111"/>
                <a:gd name="T7" fmla="*/ 25 h 65"/>
                <a:gd name="T8" fmla="*/ 36 w 111"/>
                <a:gd name="T9" fmla="*/ 9 h 65"/>
                <a:gd name="T10" fmla="*/ 22 w 111"/>
                <a:gd name="T11" fmla="*/ 15 h 65"/>
                <a:gd name="T12" fmla="*/ 22 w 111"/>
                <a:gd name="T13" fmla="*/ 56 h 65"/>
                <a:gd name="T14" fmla="*/ 30 w 111"/>
                <a:gd name="T15" fmla="*/ 61 h 65"/>
                <a:gd name="T16" fmla="*/ 30 w 111"/>
                <a:gd name="T17" fmla="*/ 65 h 65"/>
                <a:gd name="T18" fmla="*/ 0 w 111"/>
                <a:gd name="T19" fmla="*/ 65 h 65"/>
                <a:gd name="T20" fmla="*/ 0 w 111"/>
                <a:gd name="T21" fmla="*/ 61 h 65"/>
                <a:gd name="T22" fmla="*/ 10 w 111"/>
                <a:gd name="T23" fmla="*/ 56 h 65"/>
                <a:gd name="T24" fmla="*/ 10 w 111"/>
                <a:gd name="T25" fmla="*/ 12 h 65"/>
                <a:gd name="T26" fmla="*/ 0 w 111"/>
                <a:gd name="T27" fmla="*/ 6 h 65"/>
                <a:gd name="T28" fmla="*/ 0 w 111"/>
                <a:gd name="T29" fmla="*/ 1 h 65"/>
                <a:gd name="T30" fmla="*/ 21 w 111"/>
                <a:gd name="T31" fmla="*/ 1 h 65"/>
                <a:gd name="T32" fmla="*/ 21 w 111"/>
                <a:gd name="T33" fmla="*/ 10 h 65"/>
                <a:gd name="T34" fmla="*/ 46 w 111"/>
                <a:gd name="T35" fmla="*/ 0 h 65"/>
                <a:gd name="T36" fmla="*/ 60 w 111"/>
                <a:gd name="T37" fmla="*/ 12 h 65"/>
                <a:gd name="T38" fmla="*/ 86 w 111"/>
                <a:gd name="T39" fmla="*/ 0 h 65"/>
                <a:gd name="T40" fmla="*/ 101 w 111"/>
                <a:gd name="T41" fmla="*/ 20 h 65"/>
                <a:gd name="T42" fmla="*/ 101 w 111"/>
                <a:gd name="T43" fmla="*/ 56 h 65"/>
                <a:gd name="T44" fmla="*/ 111 w 111"/>
                <a:gd name="T45" fmla="*/ 61 h 65"/>
                <a:gd name="T46" fmla="*/ 111 w 111"/>
                <a:gd name="T47" fmla="*/ 65 h 65"/>
                <a:gd name="T48" fmla="*/ 81 w 111"/>
                <a:gd name="T49" fmla="*/ 65 h 65"/>
                <a:gd name="T50" fmla="*/ 81 w 111"/>
                <a:gd name="T51" fmla="*/ 61 h 65"/>
                <a:gd name="T52" fmla="*/ 89 w 111"/>
                <a:gd name="T53" fmla="*/ 56 h 65"/>
                <a:gd name="T54" fmla="*/ 89 w 111"/>
                <a:gd name="T55" fmla="*/ 25 h 65"/>
                <a:gd name="T56" fmla="*/ 76 w 111"/>
                <a:gd name="T57" fmla="*/ 9 h 65"/>
                <a:gd name="T58" fmla="*/ 61 w 111"/>
                <a:gd name="T59" fmla="*/ 16 h 65"/>
                <a:gd name="T60" fmla="*/ 61 w 111"/>
                <a:gd name="T61" fmla="*/ 21 h 65"/>
                <a:gd name="T62" fmla="*/ 61 w 111"/>
                <a:gd name="T63" fmla="*/ 56 h 65"/>
                <a:gd name="T64" fmla="*/ 71 w 111"/>
                <a:gd name="T65" fmla="*/ 61 h 65"/>
                <a:gd name="T66" fmla="*/ 71 w 111"/>
                <a:gd name="T67" fmla="*/ 65 h 65"/>
                <a:gd name="T68" fmla="*/ 42 w 111"/>
                <a:gd name="T69" fmla="*/ 65 h 65"/>
                <a:gd name="T70" fmla="*/ 42 w 111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65">
                  <a:moveTo>
                    <a:pt x="42" y="61"/>
                  </a:moveTo>
                  <a:lnTo>
                    <a:pt x="42" y="61"/>
                  </a:lnTo>
                  <a:cubicBezTo>
                    <a:pt x="49" y="61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3" y="61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0"/>
                  </a:lnTo>
                  <a:cubicBezTo>
                    <a:pt x="29" y="5"/>
                    <a:pt x="36" y="0"/>
                    <a:pt x="46" y="0"/>
                  </a:cubicBezTo>
                  <a:cubicBezTo>
                    <a:pt x="53" y="0"/>
                    <a:pt x="58" y="5"/>
                    <a:pt x="60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20"/>
                  </a:cubicBezTo>
                  <a:lnTo>
                    <a:pt x="101" y="56"/>
                  </a:lnTo>
                  <a:cubicBezTo>
                    <a:pt x="101" y="59"/>
                    <a:pt x="103" y="61"/>
                    <a:pt x="111" y="61"/>
                  </a:cubicBezTo>
                  <a:lnTo>
                    <a:pt x="111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1"/>
                    <a:pt x="89" y="59"/>
                    <a:pt x="89" y="56"/>
                  </a:cubicBezTo>
                  <a:lnTo>
                    <a:pt x="89" y="25"/>
                  </a:lnTo>
                  <a:cubicBezTo>
                    <a:pt x="89" y="12"/>
                    <a:pt x="85" y="9"/>
                    <a:pt x="76" y="9"/>
                  </a:cubicBezTo>
                  <a:cubicBezTo>
                    <a:pt x="72" y="9"/>
                    <a:pt x="67" y="12"/>
                    <a:pt x="61" y="16"/>
                  </a:cubicBezTo>
                  <a:cubicBezTo>
                    <a:pt x="61" y="18"/>
                    <a:pt x="61" y="19"/>
                    <a:pt x="61" y="21"/>
                  </a:cubicBezTo>
                  <a:lnTo>
                    <a:pt x="61" y="56"/>
                  </a:lnTo>
                  <a:cubicBezTo>
                    <a:pt x="61" y="59"/>
                    <a:pt x="63" y="61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53"/>
            <p:cNvSpPr>
              <a:spLocks noEditPoints="1"/>
            </p:cNvSpPr>
            <p:nvPr userDrawn="1"/>
          </p:nvSpPr>
          <p:spPr bwMode="auto">
            <a:xfrm>
              <a:off x="104394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0506075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1 w 73"/>
                <a:gd name="T5" fmla="*/ 56 h 65"/>
                <a:gd name="T6" fmla="*/ 11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7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55"/>
            <p:cNvSpPr>
              <a:spLocks noEditPoints="1"/>
            </p:cNvSpPr>
            <p:nvPr userDrawn="1"/>
          </p:nvSpPr>
          <p:spPr bwMode="auto">
            <a:xfrm>
              <a:off x="106426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3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0710863" y="3940175"/>
              <a:ext cx="74613" cy="106362"/>
            </a:xfrm>
            <a:custGeom>
              <a:avLst/>
              <a:gdLst>
                <a:gd name="T0" fmla="*/ 0 w 46"/>
                <a:gd name="T1" fmla="*/ 45 h 66"/>
                <a:gd name="T2" fmla="*/ 0 w 46"/>
                <a:gd name="T3" fmla="*/ 45 h 66"/>
                <a:gd name="T4" fmla="*/ 4 w 46"/>
                <a:gd name="T5" fmla="*/ 45 h 66"/>
                <a:gd name="T6" fmla="*/ 25 w 46"/>
                <a:gd name="T7" fmla="*/ 62 h 66"/>
                <a:gd name="T8" fmla="*/ 37 w 46"/>
                <a:gd name="T9" fmla="*/ 51 h 66"/>
                <a:gd name="T10" fmla="*/ 20 w 46"/>
                <a:gd name="T11" fmla="*/ 38 h 66"/>
                <a:gd name="T12" fmla="*/ 1 w 46"/>
                <a:gd name="T13" fmla="*/ 20 h 66"/>
                <a:gd name="T14" fmla="*/ 23 w 46"/>
                <a:gd name="T15" fmla="*/ 0 h 66"/>
                <a:gd name="T16" fmla="*/ 37 w 46"/>
                <a:gd name="T17" fmla="*/ 4 h 66"/>
                <a:gd name="T18" fmla="*/ 39 w 46"/>
                <a:gd name="T19" fmla="*/ 0 h 66"/>
                <a:gd name="T20" fmla="*/ 42 w 46"/>
                <a:gd name="T21" fmla="*/ 0 h 66"/>
                <a:gd name="T22" fmla="*/ 42 w 46"/>
                <a:gd name="T23" fmla="*/ 19 h 66"/>
                <a:gd name="T24" fmla="*/ 38 w 46"/>
                <a:gd name="T25" fmla="*/ 19 h 66"/>
                <a:gd name="T26" fmla="*/ 22 w 46"/>
                <a:gd name="T27" fmla="*/ 4 h 66"/>
                <a:gd name="T28" fmla="*/ 11 w 46"/>
                <a:gd name="T29" fmla="*/ 15 h 66"/>
                <a:gd name="T30" fmla="*/ 26 w 46"/>
                <a:gd name="T31" fmla="*/ 27 h 66"/>
                <a:gd name="T32" fmla="*/ 46 w 46"/>
                <a:gd name="T33" fmla="*/ 45 h 66"/>
                <a:gd name="T34" fmla="*/ 24 w 46"/>
                <a:gd name="T35" fmla="*/ 66 h 66"/>
                <a:gd name="T36" fmla="*/ 8 w 46"/>
                <a:gd name="T37" fmla="*/ 62 h 66"/>
                <a:gd name="T38" fmla="*/ 3 w 46"/>
                <a:gd name="T39" fmla="*/ 66 h 66"/>
                <a:gd name="T40" fmla="*/ 0 w 46"/>
                <a:gd name="T41" fmla="*/ 66 h 66"/>
                <a:gd name="T42" fmla="*/ 0 w 46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1" y="55"/>
                    <a:pt x="17" y="62"/>
                    <a:pt x="25" y="62"/>
                  </a:cubicBezTo>
                  <a:cubicBezTo>
                    <a:pt x="33" y="62"/>
                    <a:pt x="37" y="57"/>
                    <a:pt x="37" y="51"/>
                  </a:cubicBezTo>
                  <a:cubicBezTo>
                    <a:pt x="37" y="45"/>
                    <a:pt x="33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10" y="0"/>
                    <a:pt x="23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9" y="4"/>
                    <a:pt x="22" y="4"/>
                  </a:cubicBezTo>
                  <a:cubicBezTo>
                    <a:pt x="15" y="4"/>
                    <a:pt x="11" y="9"/>
                    <a:pt x="11" y="15"/>
                  </a:cubicBezTo>
                  <a:cubicBezTo>
                    <a:pt x="11" y="20"/>
                    <a:pt x="15" y="23"/>
                    <a:pt x="26" y="27"/>
                  </a:cubicBezTo>
                  <a:cubicBezTo>
                    <a:pt x="40" y="30"/>
                    <a:pt x="46" y="35"/>
                    <a:pt x="46" y="45"/>
                  </a:cubicBezTo>
                  <a:cubicBezTo>
                    <a:pt x="46" y="57"/>
                    <a:pt x="38" y="66"/>
                    <a:pt x="24" y="66"/>
                  </a:cubicBezTo>
                  <a:cubicBezTo>
                    <a:pt x="19" y="66"/>
                    <a:pt x="11" y="64"/>
                    <a:pt x="8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" name="Freeform 57"/>
            <p:cNvSpPr>
              <a:spLocks/>
            </p:cNvSpPr>
            <p:nvPr userDrawn="1"/>
          </p:nvSpPr>
          <p:spPr bwMode="auto">
            <a:xfrm>
              <a:off x="10799763" y="3903663"/>
              <a:ext cx="73025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3 w 46"/>
                <a:gd name="T15" fmla="*/ 0 h 88"/>
                <a:gd name="T16" fmla="*/ 23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3 w 46"/>
                <a:gd name="T23" fmla="*/ 29 h 88"/>
                <a:gd name="T24" fmla="*/ 23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9" name="Freeform 58"/>
            <p:cNvSpPr>
              <a:spLocks noEditPoints="1"/>
            </p:cNvSpPr>
            <p:nvPr userDrawn="1"/>
          </p:nvSpPr>
          <p:spPr bwMode="auto">
            <a:xfrm>
              <a:off x="10883900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5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5" y="14"/>
                    <a:pt x="40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1" y="59"/>
                    <a:pt x="35" y="59"/>
                  </a:cubicBezTo>
                  <a:cubicBezTo>
                    <a:pt x="42" y="59"/>
                    <a:pt x="49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5" y="66"/>
                    <a:pt x="30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1" name="Freeform 59"/>
            <p:cNvSpPr>
              <a:spLocks/>
            </p:cNvSpPr>
            <p:nvPr userDrawn="1"/>
          </p:nvSpPr>
          <p:spPr bwMode="auto">
            <a:xfrm>
              <a:off x="10990263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3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1" y="5"/>
                    <a:pt x="51" y="10"/>
                  </a:cubicBezTo>
                  <a:cubicBezTo>
                    <a:pt x="51" y="14"/>
                    <a:pt x="48" y="18"/>
                    <a:pt x="43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2" name="Freeform 60"/>
            <p:cNvSpPr>
              <a:spLocks noEditPoints="1"/>
            </p:cNvSpPr>
            <p:nvPr userDrawn="1"/>
          </p:nvSpPr>
          <p:spPr bwMode="auto">
            <a:xfrm>
              <a:off x="11087100" y="3887788"/>
              <a:ext cx="52388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3" name="Freeform 61"/>
            <p:cNvSpPr>
              <a:spLocks noEditPoints="1"/>
            </p:cNvSpPr>
            <p:nvPr userDrawn="1"/>
          </p:nvSpPr>
          <p:spPr bwMode="auto">
            <a:xfrm>
              <a:off x="11150600" y="3940175"/>
              <a:ext cx="90488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4" name="Freeform 62"/>
            <p:cNvSpPr>
              <a:spLocks/>
            </p:cNvSpPr>
            <p:nvPr userDrawn="1"/>
          </p:nvSpPr>
          <p:spPr bwMode="auto">
            <a:xfrm>
              <a:off x="11252200" y="3903663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5" name="Freeform 63"/>
            <p:cNvSpPr>
              <a:spLocks/>
            </p:cNvSpPr>
            <p:nvPr userDrawn="1"/>
          </p:nvSpPr>
          <p:spPr bwMode="auto">
            <a:xfrm>
              <a:off x="9569450" y="3225800"/>
              <a:ext cx="533400" cy="169862"/>
            </a:xfrm>
            <a:custGeom>
              <a:avLst/>
              <a:gdLst>
                <a:gd name="T0" fmla="*/ 276 w 332"/>
                <a:gd name="T1" fmla="*/ 50 h 105"/>
                <a:gd name="T2" fmla="*/ 276 w 332"/>
                <a:gd name="T3" fmla="*/ 50 h 105"/>
                <a:gd name="T4" fmla="*/ 190 w 332"/>
                <a:gd name="T5" fmla="*/ 63 h 105"/>
                <a:gd name="T6" fmla="*/ 71 w 332"/>
                <a:gd name="T7" fmla="*/ 38 h 105"/>
                <a:gd name="T8" fmla="*/ 81 w 332"/>
                <a:gd name="T9" fmla="*/ 20 h 105"/>
                <a:gd name="T10" fmla="*/ 81 w 332"/>
                <a:gd name="T11" fmla="*/ 20 h 105"/>
                <a:gd name="T12" fmla="*/ 81 w 332"/>
                <a:gd name="T13" fmla="*/ 18 h 105"/>
                <a:gd name="T14" fmla="*/ 74 w 332"/>
                <a:gd name="T15" fmla="*/ 2 h 105"/>
                <a:gd name="T16" fmla="*/ 58 w 332"/>
                <a:gd name="T17" fmla="*/ 10 h 105"/>
                <a:gd name="T18" fmla="*/ 66 w 332"/>
                <a:gd name="T19" fmla="*/ 25 h 105"/>
                <a:gd name="T20" fmla="*/ 67 w 332"/>
                <a:gd name="T21" fmla="*/ 26 h 105"/>
                <a:gd name="T22" fmla="*/ 63 w 332"/>
                <a:gd name="T23" fmla="*/ 34 h 105"/>
                <a:gd name="T24" fmla="*/ 9 w 332"/>
                <a:gd name="T25" fmla="*/ 1 h 105"/>
                <a:gd name="T26" fmla="*/ 0 w 332"/>
                <a:gd name="T27" fmla="*/ 13 h 105"/>
                <a:gd name="T28" fmla="*/ 52 w 332"/>
                <a:gd name="T29" fmla="*/ 56 h 105"/>
                <a:gd name="T30" fmla="*/ 41 w 332"/>
                <a:gd name="T31" fmla="*/ 77 h 105"/>
                <a:gd name="T32" fmla="*/ 41 w 332"/>
                <a:gd name="T33" fmla="*/ 77 h 105"/>
                <a:gd name="T34" fmla="*/ 40 w 332"/>
                <a:gd name="T35" fmla="*/ 79 h 105"/>
                <a:gd name="T36" fmla="*/ 48 w 332"/>
                <a:gd name="T37" fmla="*/ 94 h 105"/>
                <a:gd name="T38" fmla="*/ 63 w 332"/>
                <a:gd name="T39" fmla="*/ 87 h 105"/>
                <a:gd name="T40" fmla="*/ 56 w 332"/>
                <a:gd name="T41" fmla="*/ 71 h 105"/>
                <a:gd name="T42" fmla="*/ 54 w 332"/>
                <a:gd name="T43" fmla="*/ 71 h 105"/>
                <a:gd name="T44" fmla="*/ 59 w 332"/>
                <a:gd name="T45" fmla="*/ 61 h 105"/>
                <a:gd name="T46" fmla="*/ 213 w 332"/>
                <a:gd name="T47" fmla="*/ 105 h 105"/>
                <a:gd name="T48" fmla="*/ 332 w 332"/>
                <a:gd name="T49" fmla="*/ 79 h 105"/>
                <a:gd name="T50" fmla="*/ 326 w 332"/>
                <a:gd name="T51" fmla="*/ 80 h 105"/>
                <a:gd name="T52" fmla="*/ 276 w 332"/>
                <a:gd name="T53" fmla="*/ 5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2" h="105">
                  <a:moveTo>
                    <a:pt x="276" y="50"/>
                  </a:moveTo>
                  <a:lnTo>
                    <a:pt x="276" y="50"/>
                  </a:lnTo>
                  <a:cubicBezTo>
                    <a:pt x="249" y="58"/>
                    <a:pt x="220" y="63"/>
                    <a:pt x="190" y="63"/>
                  </a:cubicBezTo>
                  <a:cubicBezTo>
                    <a:pt x="148" y="63"/>
                    <a:pt x="107" y="54"/>
                    <a:pt x="71" y="38"/>
                  </a:cubicBezTo>
                  <a:lnTo>
                    <a:pt x="81" y="20"/>
                  </a:lnTo>
                  <a:lnTo>
                    <a:pt x="81" y="20"/>
                  </a:lnTo>
                  <a:cubicBezTo>
                    <a:pt x="81" y="19"/>
                    <a:pt x="81" y="18"/>
                    <a:pt x="81" y="18"/>
                  </a:cubicBezTo>
                  <a:cubicBezTo>
                    <a:pt x="84" y="11"/>
                    <a:pt x="80" y="4"/>
                    <a:pt x="74" y="2"/>
                  </a:cubicBezTo>
                  <a:cubicBezTo>
                    <a:pt x="68" y="0"/>
                    <a:pt x="61" y="3"/>
                    <a:pt x="58" y="10"/>
                  </a:cubicBezTo>
                  <a:cubicBezTo>
                    <a:pt x="56" y="16"/>
                    <a:pt x="60" y="23"/>
                    <a:pt x="66" y="25"/>
                  </a:cubicBezTo>
                  <a:cubicBezTo>
                    <a:pt x="66" y="26"/>
                    <a:pt x="67" y="26"/>
                    <a:pt x="67" y="26"/>
                  </a:cubicBezTo>
                  <a:lnTo>
                    <a:pt x="63" y="34"/>
                  </a:lnTo>
                  <a:cubicBezTo>
                    <a:pt x="44" y="25"/>
                    <a:pt x="26" y="13"/>
                    <a:pt x="9" y="1"/>
                  </a:cubicBezTo>
                  <a:lnTo>
                    <a:pt x="0" y="13"/>
                  </a:lnTo>
                  <a:cubicBezTo>
                    <a:pt x="15" y="29"/>
                    <a:pt x="33" y="44"/>
                    <a:pt x="52" y="56"/>
                  </a:cubicBezTo>
                  <a:lnTo>
                    <a:pt x="41" y="77"/>
                  </a:lnTo>
                  <a:lnTo>
                    <a:pt x="41" y="77"/>
                  </a:lnTo>
                  <a:cubicBezTo>
                    <a:pt x="41" y="78"/>
                    <a:pt x="40" y="78"/>
                    <a:pt x="40" y="79"/>
                  </a:cubicBezTo>
                  <a:cubicBezTo>
                    <a:pt x="38" y="85"/>
                    <a:pt x="41" y="92"/>
                    <a:pt x="48" y="94"/>
                  </a:cubicBezTo>
                  <a:cubicBezTo>
                    <a:pt x="54" y="97"/>
                    <a:pt x="61" y="93"/>
                    <a:pt x="63" y="87"/>
                  </a:cubicBezTo>
                  <a:cubicBezTo>
                    <a:pt x="66" y="80"/>
                    <a:pt x="62" y="73"/>
                    <a:pt x="56" y="71"/>
                  </a:cubicBezTo>
                  <a:cubicBezTo>
                    <a:pt x="55" y="71"/>
                    <a:pt x="55" y="71"/>
                    <a:pt x="54" y="71"/>
                  </a:cubicBezTo>
                  <a:lnTo>
                    <a:pt x="59" y="61"/>
                  </a:lnTo>
                  <a:cubicBezTo>
                    <a:pt x="104" y="89"/>
                    <a:pt x="157" y="105"/>
                    <a:pt x="213" y="105"/>
                  </a:cubicBezTo>
                  <a:cubicBezTo>
                    <a:pt x="255" y="105"/>
                    <a:pt x="296" y="96"/>
                    <a:pt x="332" y="79"/>
                  </a:cubicBezTo>
                  <a:cubicBezTo>
                    <a:pt x="330" y="80"/>
                    <a:pt x="328" y="80"/>
                    <a:pt x="326" y="80"/>
                  </a:cubicBezTo>
                  <a:cubicBezTo>
                    <a:pt x="304" y="80"/>
                    <a:pt x="286" y="68"/>
                    <a:pt x="276" y="5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6" name="Freeform 64"/>
            <p:cNvSpPr>
              <a:spLocks/>
            </p:cNvSpPr>
            <p:nvPr userDrawn="1"/>
          </p:nvSpPr>
          <p:spPr bwMode="auto">
            <a:xfrm>
              <a:off x="9563100" y="2638425"/>
              <a:ext cx="207963" cy="119062"/>
            </a:xfrm>
            <a:custGeom>
              <a:avLst/>
              <a:gdLst>
                <a:gd name="T0" fmla="*/ 17 w 129"/>
                <a:gd name="T1" fmla="*/ 56 h 73"/>
                <a:gd name="T2" fmla="*/ 17 w 129"/>
                <a:gd name="T3" fmla="*/ 56 h 73"/>
                <a:gd name="T4" fmla="*/ 21 w 129"/>
                <a:gd name="T5" fmla="*/ 52 h 73"/>
                <a:gd name="T6" fmla="*/ 25 w 129"/>
                <a:gd name="T7" fmla="*/ 52 h 73"/>
                <a:gd name="T8" fmla="*/ 25 w 129"/>
                <a:gd name="T9" fmla="*/ 53 h 73"/>
                <a:gd name="T10" fmla="*/ 38 w 129"/>
                <a:gd name="T11" fmla="*/ 68 h 73"/>
                <a:gd name="T12" fmla="*/ 50 w 129"/>
                <a:gd name="T13" fmla="*/ 69 h 73"/>
                <a:gd name="T14" fmla="*/ 55 w 129"/>
                <a:gd name="T15" fmla="*/ 67 h 73"/>
                <a:gd name="T16" fmla="*/ 66 w 129"/>
                <a:gd name="T17" fmla="*/ 44 h 73"/>
                <a:gd name="T18" fmla="*/ 66 w 129"/>
                <a:gd name="T19" fmla="*/ 44 h 73"/>
                <a:gd name="T20" fmla="*/ 68 w 129"/>
                <a:gd name="T21" fmla="*/ 44 h 73"/>
                <a:gd name="T22" fmla="*/ 69 w 129"/>
                <a:gd name="T23" fmla="*/ 73 h 73"/>
                <a:gd name="T24" fmla="*/ 85 w 129"/>
                <a:gd name="T25" fmla="*/ 70 h 73"/>
                <a:gd name="T26" fmla="*/ 76 w 129"/>
                <a:gd name="T27" fmla="*/ 48 h 73"/>
                <a:gd name="T28" fmla="*/ 120 w 129"/>
                <a:gd name="T29" fmla="*/ 40 h 73"/>
                <a:gd name="T30" fmla="*/ 129 w 129"/>
                <a:gd name="T31" fmla="*/ 13 h 73"/>
                <a:gd name="T32" fmla="*/ 71 w 129"/>
                <a:gd name="T33" fmla="*/ 24 h 73"/>
                <a:gd name="T34" fmla="*/ 72 w 129"/>
                <a:gd name="T35" fmla="*/ 0 h 73"/>
                <a:gd name="T36" fmla="*/ 56 w 129"/>
                <a:gd name="T37" fmla="*/ 3 h 73"/>
                <a:gd name="T38" fmla="*/ 66 w 129"/>
                <a:gd name="T39" fmla="*/ 31 h 73"/>
                <a:gd name="T40" fmla="*/ 63 w 129"/>
                <a:gd name="T41" fmla="*/ 31 h 73"/>
                <a:gd name="T42" fmla="*/ 62 w 129"/>
                <a:gd name="T43" fmla="*/ 27 h 73"/>
                <a:gd name="T44" fmla="*/ 62 w 129"/>
                <a:gd name="T45" fmla="*/ 27 h 73"/>
                <a:gd name="T46" fmla="*/ 62 w 129"/>
                <a:gd name="T47" fmla="*/ 26 h 73"/>
                <a:gd name="T48" fmla="*/ 62 w 129"/>
                <a:gd name="T49" fmla="*/ 25 h 73"/>
                <a:gd name="T50" fmla="*/ 54 w 129"/>
                <a:gd name="T51" fmla="*/ 23 h 73"/>
                <a:gd name="T52" fmla="*/ 51 w 129"/>
                <a:gd name="T53" fmla="*/ 26 h 73"/>
                <a:gd name="T54" fmla="*/ 44 w 129"/>
                <a:gd name="T55" fmla="*/ 25 h 73"/>
                <a:gd name="T56" fmla="*/ 41 w 129"/>
                <a:gd name="T57" fmla="*/ 28 h 73"/>
                <a:gd name="T58" fmla="*/ 34 w 129"/>
                <a:gd name="T59" fmla="*/ 27 h 73"/>
                <a:gd name="T60" fmla="*/ 32 w 129"/>
                <a:gd name="T61" fmla="*/ 30 h 73"/>
                <a:gd name="T62" fmla="*/ 25 w 129"/>
                <a:gd name="T63" fmla="*/ 29 h 73"/>
                <a:gd name="T64" fmla="*/ 22 w 129"/>
                <a:gd name="T65" fmla="*/ 35 h 73"/>
                <a:gd name="T66" fmla="*/ 23 w 129"/>
                <a:gd name="T67" fmla="*/ 39 h 73"/>
                <a:gd name="T68" fmla="*/ 19 w 129"/>
                <a:gd name="T69" fmla="*/ 39 h 73"/>
                <a:gd name="T70" fmla="*/ 7 w 129"/>
                <a:gd name="T71" fmla="*/ 38 h 73"/>
                <a:gd name="T72" fmla="*/ 3 w 129"/>
                <a:gd name="T73" fmla="*/ 52 h 73"/>
                <a:gd name="T74" fmla="*/ 17 w 129"/>
                <a:gd name="T7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73">
                  <a:moveTo>
                    <a:pt x="17" y="56"/>
                  </a:moveTo>
                  <a:lnTo>
                    <a:pt x="17" y="56"/>
                  </a:lnTo>
                  <a:cubicBezTo>
                    <a:pt x="19" y="55"/>
                    <a:pt x="20" y="54"/>
                    <a:pt x="21" y="52"/>
                  </a:cubicBezTo>
                  <a:lnTo>
                    <a:pt x="25" y="52"/>
                  </a:lnTo>
                  <a:lnTo>
                    <a:pt x="25" y="53"/>
                  </a:lnTo>
                  <a:cubicBezTo>
                    <a:pt x="27" y="60"/>
                    <a:pt x="32" y="65"/>
                    <a:pt x="38" y="68"/>
                  </a:cubicBezTo>
                  <a:cubicBezTo>
                    <a:pt x="42" y="69"/>
                    <a:pt x="46" y="70"/>
                    <a:pt x="50" y="69"/>
                  </a:cubicBezTo>
                  <a:cubicBezTo>
                    <a:pt x="52" y="68"/>
                    <a:pt x="53" y="68"/>
                    <a:pt x="55" y="67"/>
                  </a:cubicBezTo>
                  <a:cubicBezTo>
                    <a:pt x="63" y="63"/>
                    <a:pt x="68" y="54"/>
                    <a:pt x="66" y="44"/>
                  </a:cubicBezTo>
                  <a:lnTo>
                    <a:pt x="66" y="44"/>
                  </a:lnTo>
                  <a:lnTo>
                    <a:pt x="68" y="44"/>
                  </a:lnTo>
                  <a:cubicBezTo>
                    <a:pt x="69" y="53"/>
                    <a:pt x="69" y="63"/>
                    <a:pt x="69" y="73"/>
                  </a:cubicBezTo>
                  <a:lnTo>
                    <a:pt x="85" y="70"/>
                  </a:lnTo>
                  <a:cubicBezTo>
                    <a:pt x="81" y="63"/>
                    <a:pt x="78" y="55"/>
                    <a:pt x="76" y="48"/>
                  </a:cubicBezTo>
                  <a:lnTo>
                    <a:pt x="120" y="40"/>
                  </a:lnTo>
                  <a:cubicBezTo>
                    <a:pt x="124" y="31"/>
                    <a:pt x="127" y="22"/>
                    <a:pt x="129" y="13"/>
                  </a:cubicBezTo>
                  <a:lnTo>
                    <a:pt x="71" y="24"/>
                  </a:lnTo>
                  <a:cubicBezTo>
                    <a:pt x="71" y="16"/>
                    <a:pt x="71" y="8"/>
                    <a:pt x="72" y="0"/>
                  </a:cubicBezTo>
                  <a:lnTo>
                    <a:pt x="56" y="3"/>
                  </a:lnTo>
                  <a:cubicBezTo>
                    <a:pt x="60" y="12"/>
                    <a:pt x="63" y="21"/>
                    <a:pt x="66" y="31"/>
                  </a:cubicBezTo>
                  <a:lnTo>
                    <a:pt x="63" y="31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6"/>
                  </a:lnTo>
                  <a:cubicBezTo>
                    <a:pt x="62" y="26"/>
                    <a:pt x="62" y="25"/>
                    <a:pt x="62" y="25"/>
                  </a:cubicBezTo>
                  <a:cubicBezTo>
                    <a:pt x="60" y="22"/>
                    <a:pt x="57" y="21"/>
                    <a:pt x="54" y="23"/>
                  </a:cubicBezTo>
                  <a:cubicBezTo>
                    <a:pt x="52" y="23"/>
                    <a:pt x="52" y="24"/>
                    <a:pt x="51" y="26"/>
                  </a:cubicBezTo>
                  <a:cubicBezTo>
                    <a:pt x="49" y="24"/>
                    <a:pt x="46" y="23"/>
                    <a:pt x="44" y="25"/>
                  </a:cubicBezTo>
                  <a:cubicBezTo>
                    <a:pt x="43" y="25"/>
                    <a:pt x="42" y="26"/>
                    <a:pt x="41" y="28"/>
                  </a:cubicBezTo>
                  <a:cubicBezTo>
                    <a:pt x="40" y="26"/>
                    <a:pt x="37" y="25"/>
                    <a:pt x="34" y="27"/>
                  </a:cubicBezTo>
                  <a:cubicBezTo>
                    <a:pt x="33" y="27"/>
                    <a:pt x="32" y="28"/>
                    <a:pt x="32" y="30"/>
                  </a:cubicBezTo>
                  <a:cubicBezTo>
                    <a:pt x="30" y="28"/>
                    <a:pt x="27" y="27"/>
                    <a:pt x="25" y="29"/>
                  </a:cubicBezTo>
                  <a:cubicBezTo>
                    <a:pt x="23" y="30"/>
                    <a:pt x="21" y="32"/>
                    <a:pt x="22" y="35"/>
                  </a:cubicBezTo>
                  <a:lnTo>
                    <a:pt x="23" y="39"/>
                  </a:lnTo>
                  <a:lnTo>
                    <a:pt x="19" y="39"/>
                  </a:lnTo>
                  <a:cubicBezTo>
                    <a:pt x="15" y="37"/>
                    <a:pt x="11" y="36"/>
                    <a:pt x="7" y="38"/>
                  </a:cubicBezTo>
                  <a:cubicBezTo>
                    <a:pt x="2" y="41"/>
                    <a:pt x="0" y="47"/>
                    <a:pt x="3" y="52"/>
                  </a:cubicBezTo>
                  <a:cubicBezTo>
                    <a:pt x="6" y="57"/>
                    <a:pt x="12" y="59"/>
                    <a:pt x="17" y="5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7" name="Freeform 65"/>
            <p:cNvSpPr>
              <a:spLocks/>
            </p:cNvSpPr>
            <p:nvPr userDrawn="1"/>
          </p:nvSpPr>
          <p:spPr bwMode="auto">
            <a:xfrm>
              <a:off x="9709150" y="2736850"/>
              <a:ext cx="85725" cy="44450"/>
            </a:xfrm>
            <a:custGeom>
              <a:avLst/>
              <a:gdLst>
                <a:gd name="T0" fmla="*/ 20 w 53"/>
                <a:gd name="T1" fmla="*/ 1 h 27"/>
                <a:gd name="T2" fmla="*/ 20 w 53"/>
                <a:gd name="T3" fmla="*/ 1 h 27"/>
                <a:gd name="T4" fmla="*/ 13 w 53"/>
                <a:gd name="T5" fmla="*/ 0 h 27"/>
                <a:gd name="T6" fmla="*/ 0 w 53"/>
                <a:gd name="T7" fmla="*/ 14 h 27"/>
                <a:gd name="T8" fmla="*/ 14 w 53"/>
                <a:gd name="T9" fmla="*/ 27 h 27"/>
                <a:gd name="T10" fmla="*/ 53 w 53"/>
                <a:gd name="T11" fmla="*/ 12 h 27"/>
                <a:gd name="T12" fmla="*/ 21 w 53"/>
                <a:gd name="T13" fmla="*/ 17 h 27"/>
                <a:gd name="T14" fmla="*/ 13 w 53"/>
                <a:gd name="T15" fmla="*/ 9 h 27"/>
                <a:gd name="T16" fmla="*/ 20 w 53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20" y="1"/>
                  </a:moveTo>
                  <a:lnTo>
                    <a:pt x="20" y="1"/>
                  </a:lnTo>
                  <a:cubicBezTo>
                    <a:pt x="17" y="0"/>
                    <a:pt x="14" y="0"/>
                    <a:pt x="13" y="0"/>
                  </a:cubicBezTo>
                  <a:cubicBezTo>
                    <a:pt x="5" y="0"/>
                    <a:pt x="0" y="7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0" y="26"/>
                    <a:pt x="46" y="15"/>
                    <a:pt x="53" y="12"/>
                  </a:cubicBezTo>
                  <a:cubicBezTo>
                    <a:pt x="45" y="14"/>
                    <a:pt x="25" y="17"/>
                    <a:pt x="21" y="17"/>
                  </a:cubicBezTo>
                  <a:cubicBezTo>
                    <a:pt x="17" y="17"/>
                    <a:pt x="13" y="14"/>
                    <a:pt x="13" y="9"/>
                  </a:cubicBezTo>
                  <a:cubicBezTo>
                    <a:pt x="13" y="5"/>
                    <a:pt x="16" y="2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8" name="Freeform 66"/>
            <p:cNvSpPr>
              <a:spLocks/>
            </p:cNvSpPr>
            <p:nvPr userDrawn="1"/>
          </p:nvSpPr>
          <p:spPr bwMode="auto">
            <a:xfrm>
              <a:off x="9804400" y="2560638"/>
              <a:ext cx="265113" cy="139700"/>
            </a:xfrm>
            <a:custGeom>
              <a:avLst/>
              <a:gdLst>
                <a:gd name="T0" fmla="*/ 1 w 165"/>
                <a:gd name="T1" fmla="*/ 45 h 86"/>
                <a:gd name="T2" fmla="*/ 1 w 165"/>
                <a:gd name="T3" fmla="*/ 45 h 86"/>
                <a:gd name="T4" fmla="*/ 16 w 165"/>
                <a:gd name="T5" fmla="*/ 54 h 86"/>
                <a:gd name="T6" fmla="*/ 38 w 165"/>
                <a:gd name="T7" fmla="*/ 66 h 86"/>
                <a:gd name="T8" fmla="*/ 51 w 165"/>
                <a:gd name="T9" fmla="*/ 72 h 86"/>
                <a:gd name="T10" fmla="*/ 51 w 165"/>
                <a:gd name="T11" fmla="*/ 72 h 86"/>
                <a:gd name="T12" fmla="*/ 75 w 165"/>
                <a:gd name="T13" fmla="*/ 85 h 86"/>
                <a:gd name="T14" fmla="*/ 76 w 165"/>
                <a:gd name="T15" fmla="*/ 86 h 86"/>
                <a:gd name="T16" fmla="*/ 103 w 165"/>
                <a:gd name="T17" fmla="*/ 63 h 86"/>
                <a:gd name="T18" fmla="*/ 109 w 165"/>
                <a:gd name="T19" fmla="*/ 62 h 86"/>
                <a:gd name="T20" fmla="*/ 155 w 165"/>
                <a:gd name="T21" fmla="*/ 53 h 86"/>
                <a:gd name="T22" fmla="*/ 165 w 165"/>
                <a:gd name="T23" fmla="*/ 38 h 86"/>
                <a:gd name="T24" fmla="*/ 150 w 165"/>
                <a:gd name="T25" fmla="*/ 29 h 86"/>
                <a:gd name="T26" fmla="*/ 104 w 165"/>
                <a:gd name="T27" fmla="*/ 37 h 86"/>
                <a:gd name="T28" fmla="*/ 77 w 165"/>
                <a:gd name="T29" fmla="*/ 42 h 86"/>
                <a:gd name="T30" fmla="*/ 81 w 165"/>
                <a:gd name="T31" fmla="*/ 49 h 86"/>
                <a:gd name="T32" fmla="*/ 82 w 165"/>
                <a:gd name="T33" fmla="*/ 49 h 86"/>
                <a:gd name="T34" fmla="*/ 82 w 165"/>
                <a:gd name="T35" fmla="*/ 50 h 86"/>
                <a:gd name="T36" fmla="*/ 82 w 165"/>
                <a:gd name="T37" fmla="*/ 51 h 86"/>
                <a:gd name="T38" fmla="*/ 82 w 165"/>
                <a:gd name="T39" fmla="*/ 51 h 86"/>
                <a:gd name="T40" fmla="*/ 82 w 165"/>
                <a:gd name="T41" fmla="*/ 52 h 86"/>
                <a:gd name="T42" fmla="*/ 82 w 165"/>
                <a:gd name="T43" fmla="*/ 52 h 86"/>
                <a:gd name="T44" fmla="*/ 82 w 165"/>
                <a:gd name="T45" fmla="*/ 54 h 86"/>
                <a:gd name="T46" fmla="*/ 82 w 165"/>
                <a:gd name="T47" fmla="*/ 57 h 86"/>
                <a:gd name="T48" fmla="*/ 82 w 165"/>
                <a:gd name="T49" fmla="*/ 57 h 86"/>
                <a:gd name="T50" fmla="*/ 82 w 165"/>
                <a:gd name="T51" fmla="*/ 58 h 86"/>
                <a:gd name="T52" fmla="*/ 77 w 165"/>
                <a:gd name="T53" fmla="*/ 65 h 86"/>
                <a:gd name="T54" fmla="*/ 76 w 165"/>
                <a:gd name="T55" fmla="*/ 66 h 86"/>
                <a:gd name="T56" fmla="*/ 74 w 165"/>
                <a:gd name="T57" fmla="*/ 67 h 86"/>
                <a:gd name="T58" fmla="*/ 68 w 165"/>
                <a:gd name="T59" fmla="*/ 68 h 86"/>
                <a:gd name="T60" fmla="*/ 60 w 165"/>
                <a:gd name="T61" fmla="*/ 66 h 86"/>
                <a:gd name="T62" fmla="*/ 57 w 165"/>
                <a:gd name="T63" fmla="*/ 62 h 86"/>
                <a:gd name="T64" fmla="*/ 56 w 165"/>
                <a:gd name="T65" fmla="*/ 61 h 86"/>
                <a:gd name="T66" fmla="*/ 55 w 165"/>
                <a:gd name="T67" fmla="*/ 60 h 86"/>
                <a:gd name="T68" fmla="*/ 54 w 165"/>
                <a:gd name="T69" fmla="*/ 54 h 86"/>
                <a:gd name="T70" fmla="*/ 68 w 165"/>
                <a:gd name="T71" fmla="*/ 40 h 86"/>
                <a:gd name="T72" fmla="*/ 70 w 165"/>
                <a:gd name="T73" fmla="*/ 40 h 86"/>
                <a:gd name="T74" fmla="*/ 63 w 165"/>
                <a:gd name="T75" fmla="*/ 19 h 86"/>
                <a:gd name="T76" fmla="*/ 42 w 165"/>
                <a:gd name="T77" fmla="*/ 25 h 86"/>
                <a:gd name="T78" fmla="*/ 44 w 165"/>
                <a:gd name="T79" fmla="*/ 41 h 86"/>
                <a:gd name="T80" fmla="*/ 24 w 165"/>
                <a:gd name="T81" fmla="*/ 47 h 86"/>
                <a:gd name="T82" fmla="*/ 19 w 165"/>
                <a:gd name="T83" fmla="*/ 27 h 86"/>
                <a:gd name="T84" fmla="*/ 32 w 165"/>
                <a:gd name="T85" fmla="*/ 20 h 86"/>
                <a:gd name="T86" fmla="*/ 26 w 165"/>
                <a:gd name="T87" fmla="*/ 0 h 86"/>
                <a:gd name="T88" fmla="*/ 5 w 165"/>
                <a:gd name="T89" fmla="*/ 5 h 86"/>
                <a:gd name="T90" fmla="*/ 4 w 165"/>
                <a:gd name="T91" fmla="*/ 7 h 86"/>
                <a:gd name="T92" fmla="*/ 4 w 165"/>
                <a:gd name="T93" fmla="*/ 8 h 86"/>
                <a:gd name="T94" fmla="*/ 4 w 165"/>
                <a:gd name="T95" fmla="*/ 9 h 86"/>
                <a:gd name="T96" fmla="*/ 4 w 165"/>
                <a:gd name="T97" fmla="*/ 11 h 86"/>
                <a:gd name="T98" fmla="*/ 4 w 165"/>
                <a:gd name="T99" fmla="*/ 13 h 86"/>
                <a:gd name="T100" fmla="*/ 3 w 165"/>
                <a:gd name="T101" fmla="*/ 20 h 86"/>
                <a:gd name="T102" fmla="*/ 3 w 165"/>
                <a:gd name="T103" fmla="*/ 23 h 86"/>
                <a:gd name="T104" fmla="*/ 3 w 165"/>
                <a:gd name="T105" fmla="*/ 25 h 86"/>
                <a:gd name="T106" fmla="*/ 0 w 165"/>
                <a:gd name="T107" fmla="*/ 46 h 86"/>
                <a:gd name="T108" fmla="*/ 0 w 165"/>
                <a:gd name="T109" fmla="*/ 46 h 86"/>
                <a:gd name="T110" fmla="*/ 1 w 165"/>
                <a:gd name="T111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86">
                  <a:moveTo>
                    <a:pt x="1" y="45"/>
                  </a:moveTo>
                  <a:lnTo>
                    <a:pt x="1" y="45"/>
                  </a:lnTo>
                  <a:lnTo>
                    <a:pt x="16" y="54"/>
                  </a:lnTo>
                  <a:lnTo>
                    <a:pt x="38" y="66"/>
                  </a:lnTo>
                  <a:lnTo>
                    <a:pt x="51" y="72"/>
                  </a:lnTo>
                  <a:lnTo>
                    <a:pt x="51" y="72"/>
                  </a:lnTo>
                  <a:lnTo>
                    <a:pt x="75" y="85"/>
                  </a:lnTo>
                  <a:lnTo>
                    <a:pt x="76" y="86"/>
                  </a:lnTo>
                  <a:cubicBezTo>
                    <a:pt x="76" y="86"/>
                    <a:pt x="94" y="70"/>
                    <a:pt x="103" y="63"/>
                  </a:cubicBezTo>
                  <a:lnTo>
                    <a:pt x="109" y="62"/>
                  </a:lnTo>
                  <a:lnTo>
                    <a:pt x="155" y="53"/>
                  </a:lnTo>
                  <a:lnTo>
                    <a:pt x="165" y="38"/>
                  </a:lnTo>
                  <a:lnTo>
                    <a:pt x="150" y="29"/>
                  </a:lnTo>
                  <a:lnTo>
                    <a:pt x="104" y="37"/>
                  </a:lnTo>
                  <a:lnTo>
                    <a:pt x="77" y="42"/>
                  </a:lnTo>
                  <a:cubicBezTo>
                    <a:pt x="79" y="44"/>
                    <a:pt x="81" y="46"/>
                    <a:pt x="81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50"/>
                    <a:pt x="82" y="50"/>
                  </a:cubicBezTo>
                  <a:cubicBezTo>
                    <a:pt x="82" y="50"/>
                    <a:pt x="82" y="5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3"/>
                    <a:pt x="82" y="53"/>
                    <a:pt x="82" y="54"/>
                  </a:cubicBezTo>
                  <a:cubicBezTo>
                    <a:pt x="82" y="55"/>
                    <a:pt x="82" y="56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8"/>
                    <a:pt x="82" y="58"/>
                  </a:cubicBezTo>
                  <a:cubicBezTo>
                    <a:pt x="81" y="61"/>
                    <a:pt x="79" y="63"/>
                    <a:pt x="77" y="65"/>
                  </a:cubicBezTo>
                  <a:cubicBezTo>
                    <a:pt x="77" y="65"/>
                    <a:pt x="76" y="66"/>
                    <a:pt x="76" y="66"/>
                  </a:cubicBezTo>
                  <a:cubicBezTo>
                    <a:pt x="75" y="66"/>
                    <a:pt x="75" y="66"/>
                    <a:pt x="74" y="67"/>
                  </a:cubicBezTo>
                  <a:cubicBezTo>
                    <a:pt x="72" y="67"/>
                    <a:pt x="70" y="68"/>
                    <a:pt x="68" y="68"/>
                  </a:cubicBezTo>
                  <a:cubicBezTo>
                    <a:pt x="65" y="68"/>
                    <a:pt x="63" y="67"/>
                    <a:pt x="60" y="66"/>
                  </a:cubicBezTo>
                  <a:cubicBezTo>
                    <a:pt x="59" y="65"/>
                    <a:pt x="58" y="64"/>
                    <a:pt x="57" y="62"/>
                  </a:cubicBezTo>
                  <a:cubicBezTo>
                    <a:pt x="57" y="62"/>
                    <a:pt x="56" y="62"/>
                    <a:pt x="56" y="61"/>
                  </a:cubicBezTo>
                  <a:cubicBezTo>
                    <a:pt x="56" y="61"/>
                    <a:pt x="56" y="60"/>
                    <a:pt x="55" y="60"/>
                  </a:cubicBezTo>
                  <a:cubicBezTo>
                    <a:pt x="55" y="58"/>
                    <a:pt x="54" y="56"/>
                    <a:pt x="54" y="54"/>
                  </a:cubicBezTo>
                  <a:cubicBezTo>
                    <a:pt x="54" y="46"/>
                    <a:pt x="60" y="40"/>
                    <a:pt x="68" y="40"/>
                  </a:cubicBezTo>
                  <a:cubicBezTo>
                    <a:pt x="69" y="40"/>
                    <a:pt x="69" y="40"/>
                    <a:pt x="70" y="40"/>
                  </a:cubicBezTo>
                  <a:lnTo>
                    <a:pt x="63" y="19"/>
                  </a:lnTo>
                  <a:lnTo>
                    <a:pt x="42" y="25"/>
                  </a:lnTo>
                  <a:cubicBezTo>
                    <a:pt x="46" y="29"/>
                    <a:pt x="46" y="35"/>
                    <a:pt x="44" y="41"/>
                  </a:cubicBezTo>
                  <a:cubicBezTo>
                    <a:pt x="40" y="48"/>
                    <a:pt x="31" y="50"/>
                    <a:pt x="24" y="47"/>
                  </a:cubicBezTo>
                  <a:cubicBezTo>
                    <a:pt x="17" y="43"/>
                    <a:pt x="15" y="34"/>
                    <a:pt x="19" y="27"/>
                  </a:cubicBezTo>
                  <a:cubicBezTo>
                    <a:pt x="21" y="22"/>
                    <a:pt x="27" y="19"/>
                    <a:pt x="32" y="20"/>
                  </a:cubicBezTo>
                  <a:lnTo>
                    <a:pt x="26" y="0"/>
                  </a:lnTo>
                  <a:lnTo>
                    <a:pt x="5" y="5"/>
                  </a:lnTo>
                  <a:cubicBezTo>
                    <a:pt x="5" y="6"/>
                    <a:pt x="4" y="6"/>
                    <a:pt x="4" y="7"/>
                  </a:cubicBezTo>
                  <a:lnTo>
                    <a:pt x="4" y="8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11"/>
                  </a:lnTo>
                  <a:cubicBezTo>
                    <a:pt x="4" y="12"/>
                    <a:pt x="4" y="12"/>
                    <a:pt x="4" y="13"/>
                  </a:cubicBezTo>
                  <a:lnTo>
                    <a:pt x="3" y="20"/>
                  </a:lnTo>
                  <a:cubicBezTo>
                    <a:pt x="3" y="21"/>
                    <a:pt x="3" y="22"/>
                    <a:pt x="3" y="23"/>
                  </a:cubicBezTo>
                  <a:lnTo>
                    <a:pt x="3" y="25"/>
                  </a:lnTo>
                  <a:cubicBezTo>
                    <a:pt x="1" y="35"/>
                    <a:pt x="0" y="46"/>
                    <a:pt x="0" y="46"/>
                  </a:cubicBezTo>
                  <a:lnTo>
                    <a:pt x="0" y="46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9" name="Freeform 67"/>
            <p:cNvSpPr>
              <a:spLocks noEditPoints="1"/>
            </p:cNvSpPr>
            <p:nvPr userDrawn="1"/>
          </p:nvSpPr>
          <p:spPr bwMode="auto">
            <a:xfrm>
              <a:off x="9548813" y="2641600"/>
              <a:ext cx="554038" cy="649287"/>
            </a:xfrm>
            <a:custGeom>
              <a:avLst/>
              <a:gdLst>
                <a:gd name="T0" fmla="*/ 161 w 345"/>
                <a:gd name="T1" fmla="*/ 35 h 400"/>
                <a:gd name="T2" fmla="*/ 169 w 345"/>
                <a:gd name="T3" fmla="*/ 29 h 400"/>
                <a:gd name="T4" fmla="*/ 325 w 345"/>
                <a:gd name="T5" fmla="*/ 74 h 400"/>
                <a:gd name="T6" fmla="*/ 46 w 345"/>
                <a:gd name="T7" fmla="*/ 202 h 400"/>
                <a:gd name="T8" fmla="*/ 98 w 345"/>
                <a:gd name="T9" fmla="*/ 209 h 400"/>
                <a:gd name="T10" fmla="*/ 124 w 345"/>
                <a:gd name="T11" fmla="*/ 210 h 400"/>
                <a:gd name="T12" fmla="*/ 152 w 345"/>
                <a:gd name="T13" fmla="*/ 205 h 400"/>
                <a:gd name="T14" fmla="*/ 185 w 345"/>
                <a:gd name="T15" fmla="*/ 188 h 400"/>
                <a:gd name="T16" fmla="*/ 199 w 345"/>
                <a:gd name="T17" fmla="*/ 199 h 400"/>
                <a:gd name="T18" fmla="*/ 156 w 345"/>
                <a:gd name="T19" fmla="*/ 307 h 400"/>
                <a:gd name="T20" fmla="*/ 132 w 345"/>
                <a:gd name="T21" fmla="*/ 329 h 400"/>
                <a:gd name="T22" fmla="*/ 115 w 345"/>
                <a:gd name="T23" fmla="*/ 330 h 400"/>
                <a:gd name="T24" fmla="*/ 98 w 345"/>
                <a:gd name="T25" fmla="*/ 323 h 400"/>
                <a:gd name="T26" fmla="*/ 81 w 345"/>
                <a:gd name="T27" fmla="*/ 343 h 400"/>
                <a:gd name="T28" fmla="*/ 188 w 345"/>
                <a:gd name="T29" fmla="*/ 288 h 400"/>
                <a:gd name="T30" fmla="*/ 195 w 345"/>
                <a:gd name="T31" fmla="*/ 265 h 400"/>
                <a:gd name="T32" fmla="*/ 221 w 345"/>
                <a:gd name="T33" fmla="*/ 248 h 400"/>
                <a:gd name="T34" fmla="*/ 230 w 345"/>
                <a:gd name="T35" fmla="*/ 247 h 400"/>
                <a:gd name="T36" fmla="*/ 256 w 345"/>
                <a:gd name="T37" fmla="*/ 293 h 400"/>
                <a:gd name="T38" fmla="*/ 275 w 345"/>
                <a:gd name="T39" fmla="*/ 351 h 400"/>
                <a:gd name="T40" fmla="*/ 248 w 345"/>
                <a:gd name="T41" fmla="*/ 371 h 400"/>
                <a:gd name="T42" fmla="*/ 253 w 345"/>
                <a:gd name="T43" fmla="*/ 400 h 400"/>
                <a:gd name="T44" fmla="*/ 311 w 345"/>
                <a:gd name="T45" fmla="*/ 400 h 400"/>
                <a:gd name="T46" fmla="*/ 328 w 345"/>
                <a:gd name="T47" fmla="*/ 281 h 400"/>
                <a:gd name="T48" fmla="*/ 288 w 345"/>
                <a:gd name="T49" fmla="*/ 240 h 400"/>
                <a:gd name="T50" fmla="*/ 312 w 345"/>
                <a:gd name="T51" fmla="*/ 202 h 400"/>
                <a:gd name="T52" fmla="*/ 295 w 345"/>
                <a:gd name="T53" fmla="*/ 28 h 400"/>
                <a:gd name="T54" fmla="*/ 261 w 345"/>
                <a:gd name="T55" fmla="*/ 127 h 400"/>
                <a:gd name="T56" fmla="*/ 255 w 345"/>
                <a:gd name="T57" fmla="*/ 135 h 400"/>
                <a:gd name="T58" fmla="*/ 250 w 345"/>
                <a:gd name="T59" fmla="*/ 144 h 400"/>
                <a:gd name="T60" fmla="*/ 248 w 345"/>
                <a:gd name="T61" fmla="*/ 155 h 400"/>
                <a:gd name="T62" fmla="*/ 268 w 345"/>
                <a:gd name="T63" fmla="*/ 144 h 400"/>
                <a:gd name="T64" fmla="*/ 274 w 345"/>
                <a:gd name="T65" fmla="*/ 136 h 400"/>
                <a:gd name="T66" fmla="*/ 288 w 345"/>
                <a:gd name="T67" fmla="*/ 129 h 400"/>
                <a:gd name="T68" fmla="*/ 324 w 345"/>
                <a:gd name="T69" fmla="*/ 163 h 400"/>
                <a:gd name="T70" fmla="*/ 214 w 345"/>
                <a:gd name="T71" fmla="*/ 130 h 400"/>
                <a:gd name="T72" fmla="*/ 191 w 345"/>
                <a:gd name="T73" fmla="*/ 102 h 400"/>
                <a:gd name="T74" fmla="*/ 201 w 345"/>
                <a:gd name="T75" fmla="*/ 78 h 400"/>
                <a:gd name="T76" fmla="*/ 211 w 345"/>
                <a:gd name="T77" fmla="*/ 53 h 400"/>
                <a:gd name="T78" fmla="*/ 200 w 345"/>
                <a:gd name="T79" fmla="*/ 24 h 400"/>
                <a:gd name="T80" fmla="*/ 154 w 345"/>
                <a:gd name="T81" fmla="*/ 0 h 400"/>
                <a:gd name="T82" fmla="*/ 135 w 345"/>
                <a:gd name="T83" fmla="*/ 35 h 400"/>
                <a:gd name="T84" fmla="*/ 135 w 345"/>
                <a:gd name="T85" fmla="*/ 55 h 400"/>
                <a:gd name="T86" fmla="*/ 154 w 345"/>
                <a:gd name="T87" fmla="*/ 94 h 400"/>
                <a:gd name="T88" fmla="*/ 136 w 345"/>
                <a:gd name="T89" fmla="*/ 110 h 400"/>
                <a:gd name="T90" fmla="*/ 111 w 345"/>
                <a:gd name="T91" fmla="*/ 145 h 400"/>
                <a:gd name="T92" fmla="*/ 85 w 345"/>
                <a:gd name="T93" fmla="*/ 127 h 400"/>
                <a:gd name="T94" fmla="*/ 86 w 345"/>
                <a:gd name="T95" fmla="*/ 102 h 400"/>
                <a:gd name="T96" fmla="*/ 80 w 345"/>
                <a:gd name="T97" fmla="*/ 97 h 400"/>
                <a:gd name="T98" fmla="*/ 47 w 345"/>
                <a:gd name="T99" fmla="*/ 72 h 400"/>
                <a:gd name="T100" fmla="*/ 47 w 345"/>
                <a:gd name="T101" fmla="*/ 134 h 400"/>
                <a:gd name="T102" fmla="*/ 138 w 345"/>
                <a:gd name="T103" fmla="*/ 155 h 400"/>
                <a:gd name="T104" fmla="*/ 47 w 345"/>
                <a:gd name="T105" fmla="*/ 162 h 400"/>
                <a:gd name="T106" fmla="*/ 46 w 345"/>
                <a:gd name="T107" fmla="*/ 2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5" h="400">
                  <a:moveTo>
                    <a:pt x="169" y="29"/>
                  </a:moveTo>
                  <a:lnTo>
                    <a:pt x="169" y="29"/>
                  </a:lnTo>
                  <a:cubicBezTo>
                    <a:pt x="169" y="29"/>
                    <a:pt x="169" y="30"/>
                    <a:pt x="169" y="30"/>
                  </a:cubicBezTo>
                  <a:cubicBezTo>
                    <a:pt x="168" y="33"/>
                    <a:pt x="164" y="36"/>
                    <a:pt x="161" y="35"/>
                  </a:cubicBezTo>
                  <a:cubicBezTo>
                    <a:pt x="159" y="35"/>
                    <a:pt x="157" y="34"/>
                    <a:pt x="156" y="33"/>
                  </a:cubicBezTo>
                  <a:cubicBezTo>
                    <a:pt x="155" y="31"/>
                    <a:pt x="154" y="29"/>
                    <a:pt x="154" y="27"/>
                  </a:cubicBezTo>
                  <a:cubicBezTo>
                    <a:pt x="155" y="23"/>
                    <a:pt x="158" y="20"/>
                    <a:pt x="162" y="20"/>
                  </a:cubicBezTo>
                  <a:cubicBezTo>
                    <a:pt x="166" y="21"/>
                    <a:pt x="169" y="24"/>
                    <a:pt x="169" y="29"/>
                  </a:cubicBezTo>
                  <a:close/>
                  <a:moveTo>
                    <a:pt x="264" y="74"/>
                  </a:moveTo>
                  <a:lnTo>
                    <a:pt x="264" y="74"/>
                  </a:lnTo>
                  <a:cubicBezTo>
                    <a:pt x="264" y="58"/>
                    <a:pt x="278" y="44"/>
                    <a:pt x="295" y="44"/>
                  </a:cubicBezTo>
                  <a:cubicBezTo>
                    <a:pt x="311" y="44"/>
                    <a:pt x="325" y="58"/>
                    <a:pt x="325" y="74"/>
                  </a:cubicBezTo>
                  <a:cubicBezTo>
                    <a:pt x="325" y="91"/>
                    <a:pt x="311" y="105"/>
                    <a:pt x="295" y="105"/>
                  </a:cubicBezTo>
                  <a:cubicBezTo>
                    <a:pt x="278" y="105"/>
                    <a:pt x="264" y="91"/>
                    <a:pt x="264" y="74"/>
                  </a:cubicBezTo>
                  <a:close/>
                  <a:moveTo>
                    <a:pt x="46" y="202"/>
                  </a:moveTo>
                  <a:lnTo>
                    <a:pt x="46" y="202"/>
                  </a:lnTo>
                  <a:cubicBezTo>
                    <a:pt x="48" y="208"/>
                    <a:pt x="47" y="215"/>
                    <a:pt x="43" y="221"/>
                  </a:cubicBezTo>
                  <a:cubicBezTo>
                    <a:pt x="47" y="219"/>
                    <a:pt x="51" y="217"/>
                    <a:pt x="54" y="214"/>
                  </a:cubicBezTo>
                  <a:cubicBezTo>
                    <a:pt x="59" y="209"/>
                    <a:pt x="63" y="204"/>
                    <a:pt x="64" y="197"/>
                  </a:cubicBezTo>
                  <a:cubicBezTo>
                    <a:pt x="74" y="203"/>
                    <a:pt x="86" y="207"/>
                    <a:pt x="98" y="209"/>
                  </a:cubicBezTo>
                  <a:cubicBezTo>
                    <a:pt x="102" y="202"/>
                    <a:pt x="104" y="194"/>
                    <a:pt x="104" y="186"/>
                  </a:cubicBezTo>
                  <a:cubicBezTo>
                    <a:pt x="105" y="187"/>
                    <a:pt x="106" y="188"/>
                    <a:pt x="106" y="189"/>
                  </a:cubicBezTo>
                  <a:cubicBezTo>
                    <a:pt x="109" y="196"/>
                    <a:pt x="110" y="203"/>
                    <a:pt x="108" y="210"/>
                  </a:cubicBezTo>
                  <a:cubicBezTo>
                    <a:pt x="113" y="210"/>
                    <a:pt x="118" y="210"/>
                    <a:pt x="124" y="210"/>
                  </a:cubicBezTo>
                  <a:cubicBezTo>
                    <a:pt x="128" y="202"/>
                    <a:pt x="130" y="194"/>
                    <a:pt x="130" y="185"/>
                  </a:cubicBezTo>
                  <a:cubicBezTo>
                    <a:pt x="131" y="186"/>
                    <a:pt x="132" y="187"/>
                    <a:pt x="132" y="188"/>
                  </a:cubicBezTo>
                  <a:cubicBezTo>
                    <a:pt x="135" y="195"/>
                    <a:pt x="136" y="202"/>
                    <a:pt x="135" y="209"/>
                  </a:cubicBezTo>
                  <a:cubicBezTo>
                    <a:pt x="141" y="208"/>
                    <a:pt x="146" y="207"/>
                    <a:pt x="152" y="205"/>
                  </a:cubicBezTo>
                  <a:cubicBezTo>
                    <a:pt x="155" y="199"/>
                    <a:pt x="156" y="192"/>
                    <a:pt x="156" y="184"/>
                  </a:cubicBezTo>
                  <a:cubicBezTo>
                    <a:pt x="157" y="186"/>
                    <a:pt x="158" y="186"/>
                    <a:pt x="158" y="188"/>
                  </a:cubicBezTo>
                  <a:cubicBezTo>
                    <a:pt x="160" y="192"/>
                    <a:pt x="161" y="197"/>
                    <a:pt x="161" y="202"/>
                  </a:cubicBezTo>
                  <a:cubicBezTo>
                    <a:pt x="170" y="198"/>
                    <a:pt x="178" y="194"/>
                    <a:pt x="185" y="188"/>
                  </a:cubicBezTo>
                  <a:cubicBezTo>
                    <a:pt x="189" y="185"/>
                    <a:pt x="193" y="181"/>
                    <a:pt x="195" y="176"/>
                  </a:cubicBezTo>
                  <a:cubicBezTo>
                    <a:pt x="195" y="178"/>
                    <a:pt x="194" y="181"/>
                    <a:pt x="193" y="183"/>
                  </a:cubicBezTo>
                  <a:cubicBezTo>
                    <a:pt x="192" y="186"/>
                    <a:pt x="191" y="188"/>
                    <a:pt x="189" y="191"/>
                  </a:cubicBezTo>
                  <a:cubicBezTo>
                    <a:pt x="193" y="193"/>
                    <a:pt x="196" y="196"/>
                    <a:pt x="199" y="199"/>
                  </a:cubicBezTo>
                  <a:cubicBezTo>
                    <a:pt x="200" y="200"/>
                    <a:pt x="201" y="201"/>
                    <a:pt x="202" y="202"/>
                  </a:cubicBezTo>
                  <a:cubicBezTo>
                    <a:pt x="171" y="207"/>
                    <a:pt x="145" y="229"/>
                    <a:pt x="134" y="258"/>
                  </a:cubicBezTo>
                  <a:cubicBezTo>
                    <a:pt x="148" y="263"/>
                    <a:pt x="159" y="277"/>
                    <a:pt x="159" y="293"/>
                  </a:cubicBezTo>
                  <a:cubicBezTo>
                    <a:pt x="159" y="298"/>
                    <a:pt x="158" y="303"/>
                    <a:pt x="156" y="307"/>
                  </a:cubicBezTo>
                  <a:cubicBezTo>
                    <a:pt x="155" y="309"/>
                    <a:pt x="154" y="310"/>
                    <a:pt x="154" y="312"/>
                  </a:cubicBezTo>
                  <a:cubicBezTo>
                    <a:pt x="153" y="312"/>
                    <a:pt x="153" y="313"/>
                    <a:pt x="152" y="314"/>
                  </a:cubicBezTo>
                  <a:cubicBezTo>
                    <a:pt x="152" y="314"/>
                    <a:pt x="151" y="315"/>
                    <a:pt x="151" y="316"/>
                  </a:cubicBezTo>
                  <a:cubicBezTo>
                    <a:pt x="146" y="322"/>
                    <a:pt x="140" y="327"/>
                    <a:pt x="132" y="329"/>
                  </a:cubicBezTo>
                  <a:cubicBezTo>
                    <a:pt x="129" y="330"/>
                    <a:pt x="125" y="331"/>
                    <a:pt x="121" y="331"/>
                  </a:cubicBezTo>
                  <a:cubicBezTo>
                    <a:pt x="121" y="331"/>
                    <a:pt x="121" y="331"/>
                    <a:pt x="121" y="331"/>
                  </a:cubicBezTo>
                  <a:cubicBezTo>
                    <a:pt x="119" y="331"/>
                    <a:pt x="118" y="330"/>
                    <a:pt x="117" y="330"/>
                  </a:cubicBezTo>
                  <a:cubicBezTo>
                    <a:pt x="116" y="330"/>
                    <a:pt x="116" y="330"/>
                    <a:pt x="115" y="330"/>
                  </a:cubicBezTo>
                  <a:cubicBezTo>
                    <a:pt x="114" y="330"/>
                    <a:pt x="113" y="330"/>
                    <a:pt x="111" y="329"/>
                  </a:cubicBezTo>
                  <a:cubicBezTo>
                    <a:pt x="111" y="329"/>
                    <a:pt x="111" y="329"/>
                    <a:pt x="111" y="329"/>
                  </a:cubicBezTo>
                  <a:cubicBezTo>
                    <a:pt x="107" y="328"/>
                    <a:pt x="104" y="326"/>
                    <a:pt x="101" y="324"/>
                  </a:cubicBezTo>
                  <a:cubicBezTo>
                    <a:pt x="100" y="324"/>
                    <a:pt x="99" y="323"/>
                    <a:pt x="98" y="323"/>
                  </a:cubicBezTo>
                  <a:cubicBezTo>
                    <a:pt x="94" y="321"/>
                    <a:pt x="90" y="319"/>
                    <a:pt x="85" y="319"/>
                  </a:cubicBezTo>
                  <a:cubicBezTo>
                    <a:pt x="69" y="319"/>
                    <a:pt x="57" y="332"/>
                    <a:pt x="57" y="347"/>
                  </a:cubicBezTo>
                  <a:cubicBezTo>
                    <a:pt x="57" y="350"/>
                    <a:pt x="57" y="352"/>
                    <a:pt x="58" y="354"/>
                  </a:cubicBezTo>
                  <a:cubicBezTo>
                    <a:pt x="64" y="348"/>
                    <a:pt x="72" y="343"/>
                    <a:pt x="81" y="343"/>
                  </a:cubicBezTo>
                  <a:cubicBezTo>
                    <a:pt x="97" y="343"/>
                    <a:pt x="111" y="357"/>
                    <a:pt x="111" y="373"/>
                  </a:cubicBezTo>
                  <a:cubicBezTo>
                    <a:pt x="111" y="375"/>
                    <a:pt x="110" y="378"/>
                    <a:pt x="110" y="380"/>
                  </a:cubicBezTo>
                  <a:cubicBezTo>
                    <a:pt x="152" y="380"/>
                    <a:pt x="186" y="350"/>
                    <a:pt x="194" y="311"/>
                  </a:cubicBezTo>
                  <a:cubicBezTo>
                    <a:pt x="190" y="304"/>
                    <a:pt x="188" y="297"/>
                    <a:pt x="188" y="288"/>
                  </a:cubicBezTo>
                  <a:cubicBezTo>
                    <a:pt x="188" y="280"/>
                    <a:pt x="190" y="272"/>
                    <a:pt x="194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66"/>
                    <a:pt x="194" y="265"/>
                    <a:pt x="195" y="265"/>
                  </a:cubicBezTo>
                  <a:cubicBezTo>
                    <a:pt x="195" y="265"/>
                    <a:pt x="195" y="265"/>
                    <a:pt x="195" y="265"/>
                  </a:cubicBezTo>
                  <a:cubicBezTo>
                    <a:pt x="195" y="264"/>
                    <a:pt x="196" y="263"/>
                    <a:pt x="197" y="263"/>
                  </a:cubicBezTo>
                  <a:cubicBezTo>
                    <a:pt x="197" y="263"/>
                    <a:pt x="197" y="262"/>
                    <a:pt x="197" y="262"/>
                  </a:cubicBezTo>
                  <a:cubicBezTo>
                    <a:pt x="202" y="256"/>
                    <a:pt x="210" y="251"/>
                    <a:pt x="218" y="248"/>
                  </a:cubicBezTo>
                  <a:cubicBezTo>
                    <a:pt x="219" y="248"/>
                    <a:pt x="220" y="248"/>
                    <a:pt x="221" y="248"/>
                  </a:cubicBezTo>
                  <a:lnTo>
                    <a:pt x="221" y="248"/>
                  </a:lnTo>
                  <a:cubicBezTo>
                    <a:pt x="220" y="237"/>
                    <a:pt x="222" y="225"/>
                    <a:pt x="226" y="214"/>
                  </a:cubicBezTo>
                  <a:cubicBezTo>
                    <a:pt x="227" y="211"/>
                    <a:pt x="228" y="208"/>
                    <a:pt x="230" y="205"/>
                  </a:cubicBezTo>
                  <a:cubicBezTo>
                    <a:pt x="226" y="219"/>
                    <a:pt x="226" y="233"/>
                    <a:pt x="230" y="247"/>
                  </a:cubicBezTo>
                  <a:cubicBezTo>
                    <a:pt x="230" y="247"/>
                    <a:pt x="230" y="248"/>
                    <a:pt x="230" y="248"/>
                  </a:cubicBezTo>
                  <a:cubicBezTo>
                    <a:pt x="230" y="248"/>
                    <a:pt x="230" y="248"/>
                    <a:pt x="230" y="248"/>
                  </a:cubicBezTo>
                  <a:lnTo>
                    <a:pt x="230" y="248"/>
                  </a:lnTo>
                  <a:cubicBezTo>
                    <a:pt x="234" y="266"/>
                    <a:pt x="243" y="281"/>
                    <a:pt x="256" y="293"/>
                  </a:cubicBezTo>
                  <a:cubicBezTo>
                    <a:pt x="261" y="290"/>
                    <a:pt x="266" y="289"/>
                    <a:pt x="272" y="289"/>
                  </a:cubicBezTo>
                  <a:cubicBezTo>
                    <a:pt x="287" y="289"/>
                    <a:pt x="300" y="300"/>
                    <a:pt x="302" y="315"/>
                  </a:cubicBezTo>
                  <a:cubicBezTo>
                    <a:pt x="302" y="317"/>
                    <a:pt x="303" y="318"/>
                    <a:pt x="303" y="320"/>
                  </a:cubicBezTo>
                  <a:cubicBezTo>
                    <a:pt x="303" y="336"/>
                    <a:pt x="291" y="349"/>
                    <a:pt x="275" y="351"/>
                  </a:cubicBezTo>
                  <a:cubicBezTo>
                    <a:pt x="275" y="351"/>
                    <a:pt x="274" y="351"/>
                    <a:pt x="274" y="351"/>
                  </a:cubicBezTo>
                  <a:cubicBezTo>
                    <a:pt x="265" y="352"/>
                    <a:pt x="258" y="356"/>
                    <a:pt x="253" y="363"/>
                  </a:cubicBezTo>
                  <a:lnTo>
                    <a:pt x="253" y="363"/>
                  </a:lnTo>
                  <a:cubicBezTo>
                    <a:pt x="251" y="365"/>
                    <a:pt x="249" y="368"/>
                    <a:pt x="248" y="371"/>
                  </a:cubicBezTo>
                  <a:cubicBezTo>
                    <a:pt x="248" y="372"/>
                    <a:pt x="248" y="372"/>
                    <a:pt x="248" y="372"/>
                  </a:cubicBezTo>
                  <a:cubicBezTo>
                    <a:pt x="247" y="373"/>
                    <a:pt x="247" y="374"/>
                    <a:pt x="247" y="375"/>
                  </a:cubicBezTo>
                  <a:cubicBezTo>
                    <a:pt x="247" y="377"/>
                    <a:pt x="246" y="380"/>
                    <a:pt x="246" y="382"/>
                  </a:cubicBezTo>
                  <a:cubicBezTo>
                    <a:pt x="246" y="389"/>
                    <a:pt x="249" y="395"/>
                    <a:pt x="253" y="400"/>
                  </a:cubicBezTo>
                  <a:cubicBezTo>
                    <a:pt x="252" y="392"/>
                    <a:pt x="255" y="385"/>
                    <a:pt x="261" y="379"/>
                  </a:cubicBezTo>
                  <a:cubicBezTo>
                    <a:pt x="273" y="367"/>
                    <a:pt x="291" y="367"/>
                    <a:pt x="303" y="379"/>
                  </a:cubicBezTo>
                  <a:cubicBezTo>
                    <a:pt x="305" y="381"/>
                    <a:pt x="307" y="384"/>
                    <a:pt x="308" y="387"/>
                  </a:cubicBezTo>
                  <a:cubicBezTo>
                    <a:pt x="310" y="391"/>
                    <a:pt x="311" y="395"/>
                    <a:pt x="311" y="400"/>
                  </a:cubicBezTo>
                  <a:cubicBezTo>
                    <a:pt x="314" y="399"/>
                    <a:pt x="317" y="397"/>
                    <a:pt x="320" y="394"/>
                  </a:cubicBezTo>
                  <a:cubicBezTo>
                    <a:pt x="336" y="378"/>
                    <a:pt x="345" y="356"/>
                    <a:pt x="345" y="334"/>
                  </a:cubicBezTo>
                  <a:cubicBezTo>
                    <a:pt x="345" y="327"/>
                    <a:pt x="344" y="320"/>
                    <a:pt x="343" y="312"/>
                  </a:cubicBezTo>
                  <a:cubicBezTo>
                    <a:pt x="340" y="301"/>
                    <a:pt x="335" y="291"/>
                    <a:pt x="328" y="281"/>
                  </a:cubicBezTo>
                  <a:cubicBezTo>
                    <a:pt x="328" y="281"/>
                    <a:pt x="328" y="281"/>
                    <a:pt x="327" y="281"/>
                  </a:cubicBezTo>
                  <a:cubicBezTo>
                    <a:pt x="309" y="281"/>
                    <a:pt x="294" y="269"/>
                    <a:pt x="289" y="252"/>
                  </a:cubicBezTo>
                  <a:cubicBezTo>
                    <a:pt x="289" y="252"/>
                    <a:pt x="289" y="252"/>
                    <a:pt x="289" y="252"/>
                  </a:cubicBezTo>
                  <a:cubicBezTo>
                    <a:pt x="288" y="248"/>
                    <a:pt x="288" y="244"/>
                    <a:pt x="288" y="240"/>
                  </a:cubicBezTo>
                  <a:cubicBezTo>
                    <a:pt x="288" y="237"/>
                    <a:pt x="288" y="233"/>
                    <a:pt x="289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8"/>
                    <a:pt x="289" y="228"/>
                    <a:pt x="290" y="228"/>
                  </a:cubicBezTo>
                  <a:cubicBezTo>
                    <a:pt x="293" y="216"/>
                    <a:pt x="301" y="207"/>
                    <a:pt x="312" y="202"/>
                  </a:cubicBezTo>
                  <a:cubicBezTo>
                    <a:pt x="329" y="195"/>
                    <a:pt x="341" y="178"/>
                    <a:pt x="341" y="159"/>
                  </a:cubicBezTo>
                  <a:cubicBezTo>
                    <a:pt x="341" y="140"/>
                    <a:pt x="330" y="124"/>
                    <a:pt x="314" y="117"/>
                  </a:cubicBezTo>
                  <a:cubicBezTo>
                    <a:pt x="330" y="109"/>
                    <a:pt x="341" y="93"/>
                    <a:pt x="341" y="74"/>
                  </a:cubicBezTo>
                  <a:cubicBezTo>
                    <a:pt x="341" y="49"/>
                    <a:pt x="320" y="28"/>
                    <a:pt x="295" y="28"/>
                  </a:cubicBezTo>
                  <a:cubicBezTo>
                    <a:pt x="269" y="28"/>
                    <a:pt x="248" y="49"/>
                    <a:pt x="248" y="74"/>
                  </a:cubicBezTo>
                  <a:cubicBezTo>
                    <a:pt x="248" y="93"/>
                    <a:pt x="259" y="109"/>
                    <a:pt x="275" y="117"/>
                  </a:cubicBezTo>
                  <a:cubicBezTo>
                    <a:pt x="270" y="119"/>
                    <a:pt x="265" y="122"/>
                    <a:pt x="261" y="126"/>
                  </a:cubicBezTo>
                  <a:cubicBezTo>
                    <a:pt x="261" y="126"/>
                    <a:pt x="261" y="127"/>
                    <a:pt x="261" y="127"/>
                  </a:cubicBezTo>
                  <a:cubicBezTo>
                    <a:pt x="260" y="128"/>
                    <a:pt x="259" y="129"/>
                    <a:pt x="258" y="130"/>
                  </a:cubicBezTo>
                  <a:cubicBezTo>
                    <a:pt x="258" y="130"/>
                    <a:pt x="258" y="130"/>
                    <a:pt x="258" y="131"/>
                  </a:cubicBezTo>
                  <a:cubicBezTo>
                    <a:pt x="257" y="132"/>
                    <a:pt x="256" y="133"/>
                    <a:pt x="255" y="134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4" y="136"/>
                    <a:pt x="253" y="137"/>
                    <a:pt x="253" y="138"/>
                  </a:cubicBezTo>
                  <a:cubicBezTo>
                    <a:pt x="253" y="139"/>
                    <a:pt x="252" y="139"/>
                    <a:pt x="252" y="140"/>
                  </a:cubicBezTo>
                  <a:cubicBezTo>
                    <a:pt x="252" y="141"/>
                    <a:pt x="251" y="142"/>
                    <a:pt x="251" y="144"/>
                  </a:cubicBezTo>
                  <a:cubicBezTo>
                    <a:pt x="251" y="144"/>
                    <a:pt x="250" y="144"/>
                    <a:pt x="250" y="144"/>
                  </a:cubicBezTo>
                  <a:cubicBezTo>
                    <a:pt x="250" y="146"/>
                    <a:pt x="249" y="149"/>
                    <a:pt x="249" y="152"/>
                  </a:cubicBezTo>
                  <a:cubicBezTo>
                    <a:pt x="249" y="153"/>
                    <a:pt x="248" y="154"/>
                    <a:pt x="248" y="155"/>
                  </a:cubicBezTo>
                  <a:lnTo>
                    <a:pt x="248" y="155"/>
                  </a:lnTo>
                  <a:lnTo>
                    <a:pt x="248" y="155"/>
                  </a:lnTo>
                  <a:cubicBezTo>
                    <a:pt x="248" y="156"/>
                    <a:pt x="248" y="157"/>
                    <a:pt x="248" y="158"/>
                  </a:cubicBezTo>
                  <a:cubicBezTo>
                    <a:pt x="248" y="182"/>
                    <a:pt x="281" y="176"/>
                    <a:pt x="281" y="176"/>
                  </a:cubicBezTo>
                  <a:cubicBezTo>
                    <a:pt x="281" y="176"/>
                    <a:pt x="273" y="173"/>
                    <a:pt x="273" y="166"/>
                  </a:cubicBezTo>
                  <a:cubicBezTo>
                    <a:pt x="273" y="158"/>
                    <a:pt x="287" y="146"/>
                    <a:pt x="268" y="144"/>
                  </a:cubicBezTo>
                  <a:cubicBezTo>
                    <a:pt x="269" y="143"/>
                    <a:pt x="269" y="141"/>
                    <a:pt x="270" y="140"/>
                  </a:cubicBezTo>
                  <a:lnTo>
                    <a:pt x="270" y="140"/>
                  </a:lnTo>
                  <a:cubicBezTo>
                    <a:pt x="271" y="139"/>
                    <a:pt x="272" y="138"/>
                    <a:pt x="274" y="137"/>
                  </a:cubicBezTo>
                  <a:cubicBezTo>
                    <a:pt x="274" y="137"/>
                    <a:pt x="274" y="136"/>
                    <a:pt x="274" y="136"/>
                  </a:cubicBezTo>
                  <a:cubicBezTo>
                    <a:pt x="275" y="135"/>
                    <a:pt x="276" y="134"/>
                    <a:pt x="277" y="134"/>
                  </a:cubicBezTo>
                  <a:cubicBezTo>
                    <a:pt x="278" y="133"/>
                    <a:pt x="278" y="133"/>
                    <a:pt x="278" y="133"/>
                  </a:cubicBezTo>
                  <a:cubicBezTo>
                    <a:pt x="281" y="131"/>
                    <a:pt x="284" y="130"/>
                    <a:pt x="287" y="129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90" y="129"/>
                    <a:pt x="291" y="128"/>
                    <a:pt x="293" y="128"/>
                  </a:cubicBezTo>
                  <a:cubicBezTo>
                    <a:pt x="293" y="128"/>
                    <a:pt x="294" y="128"/>
                    <a:pt x="295" y="128"/>
                  </a:cubicBezTo>
                  <a:cubicBezTo>
                    <a:pt x="311" y="128"/>
                    <a:pt x="325" y="142"/>
                    <a:pt x="325" y="159"/>
                  </a:cubicBezTo>
                  <a:cubicBezTo>
                    <a:pt x="325" y="160"/>
                    <a:pt x="325" y="162"/>
                    <a:pt x="324" y="163"/>
                  </a:cubicBezTo>
                  <a:cubicBezTo>
                    <a:pt x="323" y="180"/>
                    <a:pt x="305" y="195"/>
                    <a:pt x="283" y="196"/>
                  </a:cubicBezTo>
                  <a:cubicBezTo>
                    <a:pt x="282" y="196"/>
                    <a:pt x="282" y="196"/>
                    <a:pt x="281" y="196"/>
                  </a:cubicBezTo>
                  <a:cubicBezTo>
                    <a:pt x="268" y="196"/>
                    <a:pt x="255" y="193"/>
                    <a:pt x="244" y="186"/>
                  </a:cubicBezTo>
                  <a:cubicBezTo>
                    <a:pt x="226" y="174"/>
                    <a:pt x="214" y="154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28"/>
                    <a:pt x="213" y="127"/>
                    <a:pt x="212" y="125"/>
                  </a:cubicBezTo>
                  <a:cubicBezTo>
                    <a:pt x="207" y="115"/>
                    <a:pt x="198" y="107"/>
                    <a:pt x="188" y="102"/>
                  </a:cubicBezTo>
                  <a:cubicBezTo>
                    <a:pt x="189" y="102"/>
                    <a:pt x="190" y="102"/>
                    <a:pt x="191" y="102"/>
                  </a:cubicBezTo>
                  <a:cubicBezTo>
                    <a:pt x="200" y="101"/>
                    <a:pt x="208" y="104"/>
                    <a:pt x="214" y="109"/>
                  </a:cubicBezTo>
                  <a:cubicBezTo>
                    <a:pt x="214" y="104"/>
                    <a:pt x="216" y="98"/>
                    <a:pt x="217" y="93"/>
                  </a:cubicBezTo>
                  <a:cubicBezTo>
                    <a:pt x="212" y="87"/>
                    <a:pt x="205" y="81"/>
                    <a:pt x="197" y="78"/>
                  </a:cubicBezTo>
                  <a:cubicBezTo>
                    <a:pt x="199" y="78"/>
                    <a:pt x="200" y="78"/>
                    <a:pt x="201" y="78"/>
                  </a:cubicBezTo>
                  <a:cubicBezTo>
                    <a:pt x="208" y="77"/>
                    <a:pt x="215" y="79"/>
                    <a:pt x="220" y="83"/>
                  </a:cubicBezTo>
                  <a:cubicBezTo>
                    <a:pt x="222" y="78"/>
                    <a:pt x="225" y="74"/>
                    <a:pt x="227" y="70"/>
                  </a:cubicBezTo>
                  <a:cubicBezTo>
                    <a:pt x="222" y="63"/>
                    <a:pt x="215" y="57"/>
                    <a:pt x="207" y="54"/>
                  </a:cubicBezTo>
                  <a:cubicBezTo>
                    <a:pt x="208" y="54"/>
                    <a:pt x="209" y="53"/>
                    <a:pt x="211" y="53"/>
                  </a:cubicBezTo>
                  <a:cubicBezTo>
                    <a:pt x="219" y="53"/>
                    <a:pt x="226" y="56"/>
                    <a:pt x="232" y="60"/>
                  </a:cubicBezTo>
                  <a:lnTo>
                    <a:pt x="232" y="41"/>
                  </a:lnTo>
                  <a:lnTo>
                    <a:pt x="232" y="41"/>
                  </a:lnTo>
                  <a:lnTo>
                    <a:pt x="200" y="24"/>
                  </a:lnTo>
                  <a:lnTo>
                    <a:pt x="181" y="14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54" y="0"/>
                  </a:lnTo>
                  <a:cubicBezTo>
                    <a:pt x="154" y="2"/>
                    <a:pt x="153" y="4"/>
                    <a:pt x="152" y="5"/>
                  </a:cubicBezTo>
                  <a:cubicBezTo>
                    <a:pt x="152" y="6"/>
                    <a:pt x="152" y="7"/>
                    <a:pt x="151" y="8"/>
                  </a:cubicBezTo>
                  <a:cubicBezTo>
                    <a:pt x="148" y="17"/>
                    <a:pt x="143" y="25"/>
                    <a:pt x="136" y="33"/>
                  </a:cubicBezTo>
                  <a:cubicBezTo>
                    <a:pt x="136" y="34"/>
                    <a:pt x="135" y="35"/>
                    <a:pt x="135" y="35"/>
                  </a:cubicBezTo>
                  <a:cubicBezTo>
                    <a:pt x="135" y="36"/>
                    <a:pt x="134" y="36"/>
                    <a:pt x="133" y="37"/>
                  </a:cubicBezTo>
                  <a:cubicBezTo>
                    <a:pt x="133" y="37"/>
                    <a:pt x="133" y="38"/>
                    <a:pt x="132" y="38"/>
                  </a:cubicBezTo>
                  <a:cubicBezTo>
                    <a:pt x="135" y="41"/>
                    <a:pt x="136" y="45"/>
                    <a:pt x="136" y="49"/>
                  </a:cubicBezTo>
                  <a:cubicBezTo>
                    <a:pt x="136" y="51"/>
                    <a:pt x="136" y="53"/>
                    <a:pt x="135" y="55"/>
                  </a:cubicBezTo>
                  <a:cubicBezTo>
                    <a:pt x="136" y="57"/>
                    <a:pt x="137" y="60"/>
                    <a:pt x="138" y="62"/>
                  </a:cubicBezTo>
                  <a:cubicBezTo>
                    <a:pt x="141" y="57"/>
                    <a:pt x="147" y="54"/>
                    <a:pt x="154" y="54"/>
                  </a:cubicBezTo>
                  <a:cubicBezTo>
                    <a:pt x="166" y="54"/>
                    <a:pt x="175" y="63"/>
                    <a:pt x="175" y="74"/>
                  </a:cubicBezTo>
                  <a:cubicBezTo>
                    <a:pt x="175" y="85"/>
                    <a:pt x="166" y="94"/>
                    <a:pt x="154" y="94"/>
                  </a:cubicBezTo>
                  <a:cubicBezTo>
                    <a:pt x="149" y="94"/>
                    <a:pt x="144" y="92"/>
                    <a:pt x="140" y="89"/>
                  </a:cubicBezTo>
                  <a:cubicBezTo>
                    <a:pt x="140" y="95"/>
                    <a:pt x="139" y="102"/>
                    <a:pt x="137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109"/>
                    <a:pt x="137" y="109"/>
                    <a:pt x="136" y="110"/>
                  </a:cubicBezTo>
                  <a:cubicBezTo>
                    <a:pt x="136" y="112"/>
                    <a:pt x="135" y="114"/>
                    <a:pt x="134" y="116"/>
                  </a:cubicBezTo>
                  <a:cubicBezTo>
                    <a:pt x="133" y="120"/>
                    <a:pt x="131" y="123"/>
                    <a:pt x="129" y="126"/>
                  </a:cubicBezTo>
                  <a:cubicBezTo>
                    <a:pt x="126" y="131"/>
                    <a:pt x="123" y="135"/>
                    <a:pt x="119" y="138"/>
                  </a:cubicBezTo>
                  <a:cubicBezTo>
                    <a:pt x="117" y="141"/>
                    <a:pt x="114" y="143"/>
                    <a:pt x="111" y="145"/>
                  </a:cubicBezTo>
                  <a:cubicBezTo>
                    <a:pt x="118" y="136"/>
                    <a:pt x="122" y="127"/>
                    <a:pt x="124" y="116"/>
                  </a:cubicBezTo>
                  <a:cubicBezTo>
                    <a:pt x="112" y="116"/>
                    <a:pt x="102" y="113"/>
                    <a:pt x="93" y="107"/>
                  </a:cubicBezTo>
                  <a:cubicBezTo>
                    <a:pt x="92" y="112"/>
                    <a:pt x="91" y="116"/>
                    <a:pt x="89" y="120"/>
                  </a:cubicBezTo>
                  <a:cubicBezTo>
                    <a:pt x="88" y="123"/>
                    <a:pt x="86" y="125"/>
                    <a:pt x="85" y="127"/>
                  </a:cubicBezTo>
                  <a:cubicBezTo>
                    <a:pt x="88" y="119"/>
                    <a:pt x="88" y="111"/>
                    <a:pt x="86" y="103"/>
                  </a:cubicBezTo>
                  <a:lnTo>
                    <a:pt x="86" y="103"/>
                  </a:lnTo>
                  <a:lnTo>
                    <a:pt x="86" y="103"/>
                  </a:lnTo>
                  <a:lnTo>
                    <a:pt x="86" y="102"/>
                  </a:lnTo>
                  <a:cubicBezTo>
                    <a:pt x="86" y="102"/>
                    <a:pt x="86" y="102"/>
                    <a:pt x="85" y="102"/>
                  </a:cubicBezTo>
                  <a:cubicBezTo>
                    <a:pt x="78" y="101"/>
                    <a:pt x="71" y="101"/>
                    <a:pt x="64" y="104"/>
                  </a:cubicBezTo>
                  <a:cubicBezTo>
                    <a:pt x="66" y="102"/>
                    <a:pt x="68" y="101"/>
                    <a:pt x="70" y="100"/>
                  </a:cubicBezTo>
                  <a:cubicBezTo>
                    <a:pt x="74" y="98"/>
                    <a:pt x="77" y="97"/>
                    <a:pt x="80" y="97"/>
                  </a:cubicBezTo>
                  <a:cubicBezTo>
                    <a:pt x="73" y="89"/>
                    <a:pt x="68" y="80"/>
                    <a:pt x="65" y="70"/>
                  </a:cubicBezTo>
                  <a:cubicBezTo>
                    <a:pt x="65" y="71"/>
                    <a:pt x="64" y="71"/>
                    <a:pt x="64" y="71"/>
                  </a:cubicBezTo>
                  <a:cubicBezTo>
                    <a:pt x="62" y="72"/>
                    <a:pt x="61" y="73"/>
                    <a:pt x="59" y="73"/>
                  </a:cubicBezTo>
                  <a:cubicBezTo>
                    <a:pt x="55" y="74"/>
                    <a:pt x="51" y="73"/>
                    <a:pt x="47" y="72"/>
                  </a:cubicBezTo>
                  <a:lnTo>
                    <a:pt x="47" y="86"/>
                  </a:lnTo>
                  <a:lnTo>
                    <a:pt x="47" y="86"/>
                  </a:lnTo>
                  <a:cubicBezTo>
                    <a:pt x="47" y="93"/>
                    <a:pt x="49" y="100"/>
                    <a:pt x="51" y="106"/>
                  </a:cubicBezTo>
                  <a:lnTo>
                    <a:pt x="47" y="134"/>
                  </a:lnTo>
                  <a:lnTo>
                    <a:pt x="74" y="138"/>
                  </a:lnTo>
                  <a:cubicBezTo>
                    <a:pt x="84" y="145"/>
                    <a:pt x="95" y="150"/>
                    <a:pt x="107" y="151"/>
                  </a:cubicBezTo>
                  <a:cubicBezTo>
                    <a:pt x="105" y="152"/>
                    <a:pt x="103" y="154"/>
                    <a:pt x="100" y="155"/>
                  </a:cubicBezTo>
                  <a:lnTo>
                    <a:pt x="138" y="155"/>
                  </a:lnTo>
                  <a:lnTo>
                    <a:pt x="141" y="155"/>
                  </a:lnTo>
                  <a:cubicBezTo>
                    <a:pt x="135" y="160"/>
                    <a:pt x="126" y="166"/>
                    <a:pt x="119" y="169"/>
                  </a:cubicBezTo>
                  <a:cubicBezTo>
                    <a:pt x="94" y="179"/>
                    <a:pt x="69" y="175"/>
                    <a:pt x="48" y="162"/>
                  </a:cubicBezTo>
                  <a:lnTo>
                    <a:pt x="47" y="162"/>
                  </a:lnTo>
                  <a:cubicBezTo>
                    <a:pt x="36" y="156"/>
                    <a:pt x="22" y="158"/>
                    <a:pt x="12" y="167"/>
                  </a:cubicBezTo>
                  <a:cubicBezTo>
                    <a:pt x="3" y="174"/>
                    <a:pt x="0" y="186"/>
                    <a:pt x="2" y="196"/>
                  </a:cubicBezTo>
                  <a:cubicBezTo>
                    <a:pt x="5" y="191"/>
                    <a:pt x="9" y="187"/>
                    <a:pt x="15" y="185"/>
                  </a:cubicBezTo>
                  <a:cubicBezTo>
                    <a:pt x="28" y="182"/>
                    <a:pt x="42" y="189"/>
                    <a:pt x="46" y="20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4276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90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40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vihreä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7B7F66C-9540-3041-84F4-34530425C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96403B8-6F92-2E40-A9D8-5AEFEF1D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07FEECC-FE5E-CF4D-9E3D-3FED5273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FA8E42B-7AAE-FD4F-9723-B373DA4B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0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pinkk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D8BF3E4-6A33-CE42-92EF-ACBDCD4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AA656C3-DB25-1E40-8744-A3A131C6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1F78C1-E9AF-AD44-93AD-4EACBE2B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08B70D6-6859-0A47-BB27-2512BA6DD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7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munakois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0DC7559-FD77-AC4E-9652-6582BB73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E5354114-A672-C947-AAF5-108600FF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5141B9B-72BE-6C4C-9477-361EBAE3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0208803-84FE-304B-81AE-C023321EF4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9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890678D-19C4-BF46-9375-F7866C53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BE96632-7876-224A-B132-80770E3DF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58C5294-42F8-2444-9578-7E105A8021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21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n 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48B0291-B898-B343-A449-D16EE66E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36443A4-250C-8B49-AD97-6FF4A7A3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04E5369-5F14-854F-8FD2-EBF0BE0A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825B30B-3542-D445-9ADF-137E84B66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40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234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220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24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814996" y="6891795"/>
            <a:ext cx="3702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b="0" i="0" dirty="0">
                <a:solidFill>
                  <a:schemeClr val="bg1"/>
                </a:solidFill>
                <a:latin typeface="Trio Grotesk" panose="020B0505040000000004" pitchFamily="34" charset="77"/>
              </a:rPr>
              <a:t>©grow. for</a:t>
            </a:r>
            <a:r>
              <a:rPr lang="fi-FI" sz="200" b="0" i="0" baseline="0" dirty="0">
                <a:solidFill>
                  <a:schemeClr val="bg1"/>
                </a:solidFill>
                <a:latin typeface="Trio Grotesk" panose="020B0505040000000004" pitchFamily="34" charset="77"/>
              </a:rPr>
              <a:t>  kuntaliitto</a:t>
            </a:r>
            <a:endParaRPr lang="en-GB" sz="200" b="0" i="0" dirty="0" err="1">
              <a:solidFill>
                <a:schemeClr val="bg1"/>
              </a:solidFill>
              <a:latin typeface="Trio Grotesk" panose="020B0505040000000004" pitchFamily="34" charset="77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61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accent1"/>
          </a:solidFill>
          <a:latin typeface="Trio Grotesk" panose="020B0505040000000004" pitchFamily="34" charset="77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taliitto.fi/laki/sopimukset-ja-vahingonkorvaus/yleiset-sopimusehdot/julkisten-hankintojen-yleiset-sopimusehdo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FE3832-3E84-8347-A470-3ACEF884C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i-FI" dirty="0"/>
              <a:t>Hankintasopimuksen erityisehdot</a:t>
            </a:r>
            <a:endParaRPr lang="x-none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Julkisten hankintojen neuvontayksikön vuosiseminaari 7.10.2020</a:t>
            </a:r>
          </a:p>
          <a:p>
            <a:pPr algn="l"/>
            <a:endParaRPr lang="fi-FI" dirty="0">
              <a:latin typeface="Trio Grotesk" panose="020B0505040000000004" pitchFamily="34" charset="77"/>
            </a:endParaRPr>
          </a:p>
          <a:p>
            <a:pPr algn="l"/>
            <a:r>
              <a:rPr lang="fi-FI" dirty="0">
                <a:latin typeface="Trio Grotesk" panose="020B0505040000000004" pitchFamily="34" charset="77"/>
              </a:rPr>
              <a:t>Lakimies Sanna-Mari Suojanen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42EA19-E46A-4743-A80A-9E105D527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63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69D565-7DBA-46FF-A248-39964BB57A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  <a:p>
            <a:r>
              <a:rPr lang="fi-FI" sz="2000" dirty="0"/>
              <a:t>Liittyen esim. hankinnan taloudellisiin, sosiaalisiin tai ekologisiin näkökohtiin taikka innovaatio- ja työllisyysnäkökohtiin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91730A3-5B67-4ADF-BE19-2299FE562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Hankintasopimuksen toteuttamiseen  liittyvä vaatimus (sopimuslauseke)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0AEB553-2605-44E9-ABCF-B1429ABCC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hankintasopimuksen erityisehto? </a:t>
            </a:r>
            <a:br>
              <a:rPr lang="fi-FI" dirty="0"/>
            </a:b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73AC97F-017A-42A2-B810-A76360579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98 §</a:t>
            </a:r>
          </a:p>
          <a:p>
            <a:r>
              <a:rPr lang="fi-FI" dirty="0"/>
              <a:t>1-3 mom.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7479172-8365-4870-801D-B11CBAF8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1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D9F478E-D547-4368-AB7F-8D9DA672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Erityisehtojen käyttö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5BA905D-2BA3-48A9-9D0E-2B4FAAD4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060848"/>
            <a:ext cx="8353573" cy="3672136"/>
          </a:xfrm>
        </p:spPr>
        <p:txBody>
          <a:bodyPr/>
          <a:lstStyle/>
          <a:p>
            <a:pPr marL="285750" indent="-285750" fontAlgn="base"/>
            <a:r>
              <a:rPr lang="fi-FI" sz="2400" dirty="0"/>
              <a:t>Ilmoitettava hankintailmoituksessa, neuvottelukutsussa tai tarjouspyyntöasiakirjoissa</a:t>
            </a:r>
          </a:p>
          <a:p>
            <a:pPr marL="0" indent="0" fontAlgn="base">
              <a:buNone/>
            </a:pPr>
            <a:endParaRPr lang="fi-FI" sz="2400" dirty="0"/>
          </a:p>
          <a:p>
            <a:pPr marL="285750" indent="-285750" fontAlgn="base"/>
            <a:r>
              <a:rPr lang="fi-FI" sz="2400" dirty="0"/>
              <a:t>Ehtojen täsmällisyys ja yksiselitteisyys</a:t>
            </a:r>
          </a:p>
          <a:p>
            <a:pPr marL="0" indent="0" fontAlgn="base">
              <a:buNone/>
            </a:pPr>
            <a:r>
              <a:rPr lang="fi-FI" sz="2400" dirty="0"/>
              <a:t> </a:t>
            </a:r>
          </a:p>
          <a:p>
            <a:pPr marL="285750" indent="-285750" fontAlgn="base"/>
            <a:r>
              <a:rPr lang="fi-FI" sz="2400" dirty="0"/>
              <a:t>HUOM. Työsuhteen vähimmäisehdoista 98 §:n 2 ja 3 momentit</a:t>
            </a:r>
          </a:p>
          <a:p>
            <a:pPr lvl="1" fontAlgn="base"/>
            <a:r>
              <a:rPr lang="fi-FI" sz="2000" dirty="0"/>
              <a:t>Valtion keskushallintoviranomaiset</a:t>
            </a:r>
          </a:p>
          <a:p>
            <a:pPr lvl="1" fontAlgn="base"/>
            <a:r>
              <a:rPr lang="fi-FI" sz="2000" dirty="0"/>
              <a:t>Rakennusurakat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5692DA-A174-411A-8BD3-E844634D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8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24DA67-DCA5-44EA-8851-74C3BE8E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Liityntä hankinnan kohteeseen 94 §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F4A3C4-955D-4C17-B928-A8A592295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961085" cy="3816350"/>
          </a:xfr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fi-FI" sz="1800" dirty="0">
              <a:solidFill>
                <a:schemeClr val="bg2"/>
              </a:solidFill>
            </a:endParaRPr>
          </a:p>
          <a:p>
            <a:pPr algn="ctr"/>
            <a:r>
              <a:rPr lang="fi-FI" sz="2200" dirty="0">
                <a:solidFill>
                  <a:schemeClr val="bg2"/>
                </a:solidFill>
              </a:rPr>
              <a:t>Erityisehtojen on liityttävä hankinnan kohteeseen </a:t>
            </a:r>
          </a:p>
          <a:p>
            <a:pPr algn="ctr"/>
            <a:r>
              <a:rPr lang="fi-FI" sz="2200" b="1" dirty="0">
                <a:solidFill>
                  <a:schemeClr val="bg2"/>
                </a:solidFill>
              </a:rPr>
              <a:t>94 §:ssä tarkoitetulla tavalla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851CC87-4200-4502-8408-42DA7278EE9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59896" y="1989138"/>
            <a:ext cx="5544616" cy="1583878"/>
          </a:xfrm>
          <a:solidFill>
            <a:schemeClr val="accent6">
              <a:alpha val="50196"/>
            </a:schemeClr>
          </a:solidFill>
        </p:spPr>
        <p:txBody>
          <a:bodyPr/>
          <a:lstStyle/>
          <a:p>
            <a:pPr algn="ctr"/>
            <a:endParaRPr lang="fi-FI" sz="2400" dirty="0"/>
          </a:p>
          <a:p>
            <a:pPr algn="ctr"/>
            <a:r>
              <a:rPr lang="fi-FI" sz="2200" dirty="0"/>
              <a:t>Syrjimättömyys</a:t>
            </a:r>
          </a:p>
          <a:p>
            <a:endParaRPr lang="fi-FI" dirty="0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57AD53C-F972-49DD-9288-D4DC953F345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59896" y="3789040"/>
            <a:ext cx="5544616" cy="2016224"/>
          </a:xfrm>
          <a:solidFill>
            <a:schemeClr val="accent6">
              <a:alpha val="50196"/>
            </a:schemeClr>
          </a:solidFill>
        </p:spPr>
        <p:txBody>
          <a:bodyPr/>
          <a:lstStyle/>
          <a:p>
            <a:endParaRPr lang="fi-FI" sz="2400" dirty="0"/>
          </a:p>
          <a:p>
            <a:pPr algn="ctr"/>
            <a:r>
              <a:rPr lang="fi-FI" sz="2200" dirty="0"/>
              <a:t>Ei yleistä toimintapolitiikkaa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CBA7912-A809-4617-A230-89590417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5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8E4091-C3B4-4CE4-A5B8-507F200E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Oikeuskäytännöstä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8B5D47-8527-4CFD-94DD-A33AF828B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700808"/>
            <a:ext cx="10945216" cy="3960440"/>
          </a:xfrm>
        </p:spPr>
        <p:txBody>
          <a:bodyPr numCol="2"/>
          <a:lstStyle/>
          <a:p>
            <a:r>
              <a:rPr lang="fi-FI" b="1" dirty="0"/>
              <a:t>C-31/87</a:t>
            </a:r>
            <a:r>
              <a:rPr lang="fi-FI" dirty="0"/>
              <a:t> </a:t>
            </a:r>
            <a:r>
              <a:rPr lang="fi-FI" dirty="0" err="1"/>
              <a:t>Beentjes</a:t>
            </a:r>
            <a:r>
              <a:rPr lang="fi-FI" dirty="0"/>
              <a:t> - ehto </a:t>
            </a:r>
            <a:r>
              <a:rPr lang="fi-FI" dirty="0" err="1"/>
              <a:t>työllistämisvelvoittesta</a:t>
            </a:r>
            <a:endParaRPr lang="fi-FI" dirty="0"/>
          </a:p>
          <a:p>
            <a:r>
              <a:rPr lang="fi-FI" b="1" dirty="0"/>
              <a:t>C-225/98 </a:t>
            </a:r>
            <a:r>
              <a:rPr lang="fi-FI" dirty="0" err="1"/>
              <a:t>Nord-pas-de-Calais</a:t>
            </a:r>
            <a:r>
              <a:rPr lang="fi-FI" dirty="0"/>
              <a:t> - työttömyyden vastaista kampanjaa koskeva ehto</a:t>
            </a:r>
          </a:p>
          <a:p>
            <a:r>
              <a:rPr lang="fi-FI" b="1" dirty="0"/>
              <a:t>C-549/13 </a:t>
            </a:r>
            <a:r>
              <a:rPr lang="fi-FI" dirty="0" err="1"/>
              <a:t>Bundesdruckerei</a:t>
            </a:r>
            <a:r>
              <a:rPr lang="fi-FI" dirty="0"/>
              <a:t> – yleissitova työehtosopimus, sijoittautuminen toiseen jäsenvaltioon?</a:t>
            </a:r>
          </a:p>
          <a:p>
            <a:endParaRPr lang="fi-FI" b="1" dirty="0">
              <a:hlinkClick r:id="" action="ppaction://noaction"/>
            </a:endParaRPr>
          </a:p>
          <a:p>
            <a:endParaRPr lang="fi-FI" b="1" dirty="0">
              <a:hlinkClick r:id="" action="ppaction://noaction"/>
            </a:endParaRPr>
          </a:p>
          <a:p>
            <a:r>
              <a:rPr lang="fi-FI" b="1" dirty="0"/>
              <a:t>MAO:375/18 ja MAO:138/14  </a:t>
            </a:r>
            <a:r>
              <a:rPr lang="fi-FI" dirty="0"/>
              <a:t>työehtosopimuksen noudattamisesta</a:t>
            </a:r>
          </a:p>
          <a:p>
            <a:r>
              <a:rPr lang="fi-FI" b="1" dirty="0"/>
              <a:t>MAO:68/19 – toimiminen </a:t>
            </a:r>
            <a:r>
              <a:rPr lang="fi-FI" b="1" dirty="0" err="1"/>
              <a:t>kv</a:t>
            </a:r>
            <a:r>
              <a:rPr lang="fi-FI" b="1" dirty="0"/>
              <a:t>-järjestöissä ja raportoiminen</a:t>
            </a:r>
            <a:endParaRPr lang="fi-FI" dirty="0"/>
          </a:p>
          <a:p>
            <a:endParaRPr lang="fi-FI" b="1" dirty="0"/>
          </a:p>
          <a:p>
            <a:r>
              <a:rPr lang="fi-FI" dirty="0"/>
              <a:t>Ks. myös </a:t>
            </a:r>
            <a:r>
              <a:rPr lang="fi-FI" b="1" dirty="0"/>
              <a:t>MAO:276/20 </a:t>
            </a:r>
            <a:r>
              <a:rPr lang="fi-FI" dirty="0"/>
              <a:t>tehottomasta / kohtuuttomasta sopimusehdosta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108EA3A-3283-4FEA-9C70-DD5C8C2B8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8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6ECA29-3498-4204-A954-ABF6762B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Muutamia esimerkkejä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A65173-E58D-4D55-ABF7-83C91A187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>
              <a:solidFill>
                <a:srgbClr val="FF3E60"/>
              </a:solidFill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A30B76-B6B7-4237-9A4F-61ABE69F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6072E5F9-3610-4673-827F-9635C7D1FB26}"/>
              </a:ext>
            </a:extLst>
          </p:cNvPr>
          <p:cNvSpPr/>
          <p:nvPr/>
        </p:nvSpPr>
        <p:spPr>
          <a:xfrm>
            <a:off x="695400" y="1628800"/>
            <a:ext cx="4608512" cy="2736304"/>
          </a:xfrm>
          <a:prstGeom prst="roundRect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Työllistämisehdot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Tasa-arvon edistämiseen liittyvät ehdot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Tuotteiden tuottaminen reilun kaupan periaatteiden mukaisesti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  <a:hlinkClick r:id="rId3"/>
              </a:rPr>
            </a:b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  <a:hlinkClick r:id="rId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CA2F0F95-96EB-4E45-B68A-A4B58E8E56F5}"/>
              </a:ext>
            </a:extLst>
          </p:cNvPr>
          <p:cNvSpPr/>
          <p:nvPr/>
        </p:nvSpPr>
        <p:spPr>
          <a:xfrm>
            <a:off x="767408" y="4653136"/>
            <a:ext cx="4608512" cy="12961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Code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 of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Conduct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  vastuullisuuden vähimmäisvelvoitteet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D9C0DAD1-7EEE-4919-84FF-C32CDCDFCD2B}"/>
              </a:ext>
            </a:extLst>
          </p:cNvPr>
          <p:cNvSpPr/>
          <p:nvPr/>
        </p:nvSpPr>
        <p:spPr>
          <a:xfrm>
            <a:off x="6096000" y="4365104"/>
            <a:ext cx="5256584" cy="158417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Sopimuksen erilaiset sanktio/palkkiomallit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 Maksuehdot, toimitusehdot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809CEA10-0465-4EF1-96B7-BF688DAEDE41}"/>
              </a:ext>
            </a:extLst>
          </p:cNvPr>
          <p:cNvSpPr/>
          <p:nvPr/>
        </p:nvSpPr>
        <p:spPr>
          <a:xfrm>
            <a:off x="6168008" y="1628800"/>
            <a:ext cx="4968552" cy="129614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Sopimukseen liittyvät raportointivelvoitteet 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</a:b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(esim. toiminnan päästöistä)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63570195-6414-4881-9CAE-60289EB28160}"/>
              </a:ext>
            </a:extLst>
          </p:cNvPr>
          <p:cNvSpPr/>
          <p:nvPr/>
        </p:nvSpPr>
        <p:spPr>
          <a:xfrm>
            <a:off x="6168008" y="3068960"/>
            <a:ext cx="4968552" cy="108012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Kartelleja koskeva sopimussakkoehto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3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CB0FB2-76CB-49E2-A438-F1BE9AC1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Entä jos ehtoa ei noudateta?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D76D13-46E1-465B-94AA-9B2FBD95D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565400"/>
            <a:ext cx="9145661" cy="3240088"/>
          </a:xfrm>
        </p:spPr>
        <p:txBody>
          <a:bodyPr/>
          <a:lstStyle/>
          <a:p>
            <a:r>
              <a:rPr lang="fi-FI" sz="2400" dirty="0"/>
              <a:t>Ehtojen noudattamattomuus on sopimusrikkomus, johon voidaan soveltaa sopimuksen sanktiomekanismeja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400" dirty="0">
                <a:sym typeface="Wingdings" panose="05000000000000000000" pitchFamily="2" charset="2"/>
              </a:rPr>
              <a:t> Valvonta!</a:t>
            </a:r>
            <a:endParaRPr lang="fi-FI" sz="2000" dirty="0"/>
          </a:p>
          <a:p>
            <a:r>
              <a:rPr lang="fi-FI" sz="2400" dirty="0"/>
              <a:t>Sopimusrikkomusten tulkinta ei MAO:n toimivallassa (KHO 3.12.2009 T 3482)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DCBED01-05C4-4D1D-8505-B2AC4B9D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0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553555D-3B94-4DE2-A801-C79693A6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8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9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HNY">
  <a:themeElements>
    <a:clrScheme name="JHNY">
      <a:dk1>
        <a:srgbClr val="000000"/>
      </a:dk1>
      <a:lt1>
        <a:srgbClr val="FFFFFF"/>
      </a:lt1>
      <a:dk2>
        <a:srgbClr val="5733AF"/>
      </a:dk2>
      <a:lt2>
        <a:srgbClr val="FFFFFF"/>
      </a:lt2>
      <a:accent1>
        <a:srgbClr val="5733AF"/>
      </a:accent1>
      <a:accent2>
        <a:srgbClr val="81F3A9"/>
      </a:accent2>
      <a:accent3>
        <a:srgbClr val="FFBFEE"/>
      </a:accent3>
      <a:accent4>
        <a:srgbClr val="442850"/>
      </a:accent4>
      <a:accent5>
        <a:srgbClr val="5E7D83"/>
      </a:accent5>
      <a:accent6>
        <a:srgbClr val="C5BFCA"/>
      </a:accent6>
      <a:hlink>
        <a:srgbClr val="FE8081"/>
      </a:hlink>
      <a:folHlink>
        <a:srgbClr val="FE8081"/>
      </a:folHlink>
    </a:clrScheme>
    <a:fontScheme name="JHNY">
      <a:majorFont>
        <a:latin typeface="Trio Grotesk Bold"/>
        <a:ea typeface=""/>
        <a:cs typeface=""/>
      </a:majorFont>
      <a:minorFont>
        <a:latin typeface="Trio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algn="l">
          <a:defRPr sz="22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HNY_malli.potx" id="{59B8FF16-255A-4F3E-BD64-C86317E0031F}" vid="{70549E16-A0E3-4B3B-87EB-E07E2DC5330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59E544DE68342857B9B51D31FCC3A" ma:contentTypeVersion="13" ma:contentTypeDescription="Create a new document." ma:contentTypeScope="" ma:versionID="3677d772ed1405339f284b1008be8895">
  <xsd:schema xmlns:xsd="http://www.w3.org/2001/XMLSchema" xmlns:xs="http://www.w3.org/2001/XMLSchema" xmlns:p="http://schemas.microsoft.com/office/2006/metadata/properties" xmlns:ns3="1c0f0072-d18a-44d8-a82e-bbc82c2547cd" xmlns:ns4="7a8e579f-ee7a-4bd5-a230-3840a9cc9844" targetNamespace="http://schemas.microsoft.com/office/2006/metadata/properties" ma:root="true" ma:fieldsID="be8add17bb6329fd4a860e45496db9f9" ns3:_="" ns4:_="">
    <xsd:import namespace="1c0f0072-d18a-44d8-a82e-bbc82c2547cd"/>
    <xsd:import namespace="7a8e579f-ee7a-4bd5-a230-3840a9cc98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f0072-d18a-44d8-a82e-bbc82c254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e579f-ee7a-4bd5-a230-3840a9cc98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B271A0-C5E5-432E-BE31-653D7787C61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07E59E7-20A8-4D66-80B9-CF77FE56B2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E9A525-D462-4836-96AE-D5B747B5A8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f0072-d18a-44d8-a82e-bbc82c2547cd"/>
    <ds:schemaRef ds:uri="7a8e579f-ee7a-4bd5-a230-3840a9cc9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Laajakuva</PresentationFormat>
  <Paragraphs>74</Paragraphs>
  <Slides>9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Calibri</vt:lpstr>
      <vt:lpstr>Trio Grotesk</vt:lpstr>
      <vt:lpstr>Trio Grotesk Medium</vt:lpstr>
      <vt:lpstr>Wingdings</vt:lpstr>
      <vt:lpstr>Work Sans SemiBold</vt:lpstr>
      <vt:lpstr>JHNY</vt:lpstr>
      <vt:lpstr>Hankintasopimuksen erityisehdot</vt:lpstr>
      <vt:lpstr>Mikä on hankintasopimuksen erityisehto?  </vt:lpstr>
      <vt:lpstr>Erityisehtojen käyttö</vt:lpstr>
      <vt:lpstr>Liityntä hankinnan kohteeseen 94 §</vt:lpstr>
      <vt:lpstr>Oikeuskäytännöstä</vt:lpstr>
      <vt:lpstr>Muutamia esimerkkejä</vt:lpstr>
      <vt:lpstr>Entä jos ehtoa ei noudateta?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Hankintasopimuksen erityisehdot</dc:title>
  <dc:creator>Torkkel Stiina</dc:creator>
  <cp:lastModifiedBy>Torkkel Stiina</cp:lastModifiedBy>
  <cp:revision>1</cp:revision>
  <dcterms:created xsi:type="dcterms:W3CDTF">2020-10-08T14:00:51Z</dcterms:created>
  <dcterms:modified xsi:type="dcterms:W3CDTF">2020-10-08T15:29:35Z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0x01010057E59E544DE68342857B9B51D31FCC3A</vt:lpwstr>
  </property>
</Properties>
</file>