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16"/>
  </p:notesMasterIdLst>
  <p:handoutMasterIdLst>
    <p:handoutMasterId r:id="rId17"/>
  </p:handoutMasterIdLst>
  <p:sldIdLst>
    <p:sldId id="307" r:id="rId2"/>
    <p:sldId id="261" r:id="rId3"/>
    <p:sldId id="311" r:id="rId4"/>
    <p:sldId id="341" r:id="rId5"/>
    <p:sldId id="337" r:id="rId6"/>
    <p:sldId id="340" r:id="rId7"/>
    <p:sldId id="339" r:id="rId8"/>
    <p:sldId id="336" r:id="rId9"/>
    <p:sldId id="338" r:id="rId10"/>
    <p:sldId id="335" r:id="rId11"/>
    <p:sldId id="344" r:id="rId12"/>
    <p:sldId id="342" r:id="rId13"/>
    <p:sldId id="343" r:id="rId14"/>
    <p:sldId id="329" r:id="rId15"/>
  </p:sldIdLst>
  <p:sldSz cx="12192000" cy="6858000"/>
  <p:notesSz cx="6858000" cy="9144000"/>
  <p:embeddedFontLst>
    <p:embeddedFont>
      <p:font typeface="Trio Grotesk" panose="00000500000000000000" pitchFamily="50" charset="0"/>
      <p:regular r:id="rId18"/>
      <p:bold r:id="rId19"/>
      <p:italic r:id="rId20"/>
    </p:embeddedFont>
    <p:embeddedFont>
      <p:font typeface="Trio Grotesk Medium" panose="00000600000000000000" pitchFamily="50" charset="0"/>
      <p:regular r:id="rId21"/>
      <p:italic r:id="rId22"/>
    </p:embeddedFont>
    <p:embeddedFont>
      <p:font typeface="Work Sans SemiBold" panose="00000700000000000000" pitchFamily="2" charset="0"/>
      <p:bold r:id="rId23"/>
      <p:boldItalic r:id="rId24"/>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3" userDrawn="1">
          <p15:clr>
            <a:srgbClr val="A4A3A4"/>
          </p15:clr>
        </p15:guide>
        <p15:guide id="4" orient="horz" pos="2160" userDrawn="1">
          <p15:clr>
            <a:srgbClr val="A4A3A4"/>
          </p15:clr>
        </p15:guide>
        <p15:guide id="5" orient="horz" pos="527">
          <p15:clr>
            <a:srgbClr val="A4A3A4"/>
          </p15:clr>
        </p15:guide>
        <p15:guide id="8" orient="horz" pos="3657" userDrawn="1">
          <p15:clr>
            <a:srgbClr val="A4A3A4"/>
          </p15:clr>
        </p15:guide>
        <p15:guide id="9" pos="483">
          <p15:clr>
            <a:srgbClr val="A4A3A4"/>
          </p15:clr>
        </p15:guide>
        <p15:guide id="10" pos="7197">
          <p15:clr>
            <a:srgbClr val="A4A3A4"/>
          </p15:clr>
        </p15:guide>
        <p15:guide id="1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8081"/>
    <a:srgbClr val="FF6D2C"/>
    <a:srgbClr val="FEE3AC"/>
    <a:srgbClr val="442950"/>
    <a:srgbClr val="C4A5A5"/>
    <a:srgbClr val="923468"/>
    <a:srgbClr val="FF3E60"/>
    <a:srgbClr val="DFDA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08E95A-C7BF-4DF9-AA0E-1DD942FDD644}" v="2" dt="2021-05-19T14:34:38.324"/>
  </p1510:revLst>
</p1510:revInfo>
</file>

<file path=ppt/tableStyles.xml><?xml version="1.0" encoding="utf-8"?>
<a:tblStyleLst xmlns:a="http://schemas.openxmlformats.org/drawingml/2006/main" def="{F2DE63D5-997A-4646-A377-4702673A728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howGuides="1">
      <p:cViewPr varScale="1">
        <p:scale>
          <a:sx n="67" d="100"/>
          <a:sy n="67" d="100"/>
        </p:scale>
        <p:origin x="568" y="44"/>
      </p:cViewPr>
      <p:guideLst>
        <p:guide orient="horz" pos="1253"/>
        <p:guide orient="horz" pos="2160"/>
        <p:guide orient="horz" pos="527"/>
        <p:guide orient="horz" pos="3657"/>
        <p:guide pos="483"/>
        <p:guide pos="7197"/>
        <p:guide pos="3840"/>
      </p:guideLst>
    </p:cSldViewPr>
  </p:slideViewPr>
  <p:notesTextViewPr>
    <p:cViewPr>
      <p:scale>
        <a:sx n="1" d="1"/>
        <a:sy n="1" d="1"/>
      </p:scale>
      <p:origin x="0" y="0"/>
    </p:cViewPr>
  </p:notesTextViewPr>
  <p:sorterViewPr>
    <p:cViewPr>
      <p:scale>
        <a:sx n="1" d="1"/>
        <a:sy n="1" d="1"/>
      </p:scale>
      <p:origin x="0" y="0"/>
    </p:cViewPr>
  </p:sorterViewPr>
  <p:notesViewPr>
    <p:cSldViewPr showGuides="1">
      <p:cViewPr varScale="1">
        <p:scale>
          <a:sx n="90" d="100"/>
          <a:sy n="90" d="100"/>
        </p:scale>
        <p:origin x="-37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presProps" Target="presProps.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 Id="rId30"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örnroos Jonna" userId="d7f29c07-6027-4f33-8031-7e3729df201b" providerId="ADAL" clId="{3C08E95A-C7BF-4DF9-AA0E-1DD942FDD644}"/>
    <pc:docChg chg="undo custSel addSld delSld modSld sldOrd">
      <pc:chgData name="Törnroos Jonna" userId="d7f29c07-6027-4f33-8031-7e3729df201b" providerId="ADAL" clId="{3C08E95A-C7BF-4DF9-AA0E-1DD942FDD644}" dt="2021-05-25T14:47:35.060" v="6976" actId="20577"/>
      <pc:docMkLst>
        <pc:docMk/>
      </pc:docMkLst>
      <pc:sldChg chg="modSp mod">
        <pc:chgData name="Törnroos Jonna" userId="d7f29c07-6027-4f33-8031-7e3729df201b" providerId="ADAL" clId="{3C08E95A-C7BF-4DF9-AA0E-1DD942FDD644}" dt="2021-05-19T10:58:57.836" v="2642" actId="20577"/>
        <pc:sldMkLst>
          <pc:docMk/>
          <pc:sldMk cId="1085065861" sldId="261"/>
        </pc:sldMkLst>
        <pc:spChg chg="mod">
          <ac:chgData name="Törnroos Jonna" userId="d7f29c07-6027-4f33-8031-7e3729df201b" providerId="ADAL" clId="{3C08E95A-C7BF-4DF9-AA0E-1DD942FDD644}" dt="2021-05-19T10:58:57.836" v="2642" actId="20577"/>
          <ac:spMkLst>
            <pc:docMk/>
            <pc:sldMk cId="1085065861" sldId="261"/>
            <ac:spMk id="2" creationId="{00000000-0000-0000-0000-000000000000}"/>
          </ac:spMkLst>
        </pc:spChg>
      </pc:sldChg>
      <pc:sldChg chg="del">
        <pc:chgData name="Törnroos Jonna" userId="d7f29c07-6027-4f33-8031-7e3729df201b" providerId="ADAL" clId="{3C08E95A-C7BF-4DF9-AA0E-1DD942FDD644}" dt="2021-05-19T10:58:27.886" v="2637" actId="47"/>
        <pc:sldMkLst>
          <pc:docMk/>
          <pc:sldMk cId="4045471309" sldId="263"/>
        </pc:sldMkLst>
      </pc:sldChg>
      <pc:sldChg chg="del">
        <pc:chgData name="Törnroos Jonna" userId="d7f29c07-6027-4f33-8031-7e3729df201b" providerId="ADAL" clId="{3C08E95A-C7BF-4DF9-AA0E-1DD942FDD644}" dt="2021-05-19T08:27:42.825" v="1980" actId="47"/>
        <pc:sldMkLst>
          <pc:docMk/>
          <pc:sldMk cId="845517066" sldId="265"/>
        </pc:sldMkLst>
      </pc:sldChg>
      <pc:sldChg chg="del">
        <pc:chgData name="Törnroos Jonna" userId="d7f29c07-6027-4f33-8031-7e3729df201b" providerId="ADAL" clId="{3C08E95A-C7BF-4DF9-AA0E-1DD942FDD644}" dt="2021-05-19T08:27:42.208" v="1979" actId="47"/>
        <pc:sldMkLst>
          <pc:docMk/>
          <pc:sldMk cId="2511430944" sldId="272"/>
        </pc:sldMkLst>
      </pc:sldChg>
      <pc:sldChg chg="del">
        <pc:chgData name="Törnroos Jonna" userId="d7f29c07-6027-4f33-8031-7e3729df201b" providerId="ADAL" clId="{3C08E95A-C7BF-4DF9-AA0E-1DD942FDD644}" dt="2021-05-19T08:27:35.056" v="1978" actId="47"/>
        <pc:sldMkLst>
          <pc:docMk/>
          <pc:sldMk cId="471598196" sldId="274"/>
        </pc:sldMkLst>
      </pc:sldChg>
      <pc:sldChg chg="modSp del mod">
        <pc:chgData name="Törnroos Jonna" userId="d7f29c07-6027-4f33-8031-7e3729df201b" providerId="ADAL" clId="{3C08E95A-C7BF-4DF9-AA0E-1DD942FDD644}" dt="2021-05-19T10:57:56.291" v="2631" actId="47"/>
        <pc:sldMkLst>
          <pc:docMk/>
          <pc:sldMk cId="1843234128" sldId="297"/>
        </pc:sldMkLst>
        <pc:spChg chg="mod">
          <ac:chgData name="Törnroos Jonna" userId="d7f29c07-6027-4f33-8031-7e3729df201b" providerId="ADAL" clId="{3C08E95A-C7BF-4DF9-AA0E-1DD942FDD644}" dt="2021-05-19T08:28:25.249" v="2083" actId="20577"/>
          <ac:spMkLst>
            <pc:docMk/>
            <pc:sldMk cId="1843234128" sldId="297"/>
            <ac:spMk id="3" creationId="{00000000-0000-0000-0000-000000000000}"/>
          </ac:spMkLst>
        </pc:spChg>
      </pc:sldChg>
      <pc:sldChg chg="modSp mod">
        <pc:chgData name="Törnroos Jonna" userId="d7f29c07-6027-4f33-8031-7e3729df201b" providerId="ADAL" clId="{3C08E95A-C7BF-4DF9-AA0E-1DD942FDD644}" dt="2021-05-25T14:47:35.060" v="6976" actId="20577"/>
        <pc:sldMkLst>
          <pc:docMk/>
          <pc:sldMk cId="508444601" sldId="307"/>
        </pc:sldMkLst>
        <pc:spChg chg="mod">
          <ac:chgData name="Törnroos Jonna" userId="d7f29c07-6027-4f33-8031-7e3729df201b" providerId="ADAL" clId="{3C08E95A-C7BF-4DF9-AA0E-1DD942FDD644}" dt="2021-05-25T14:31:30.180" v="6782" actId="255"/>
          <ac:spMkLst>
            <pc:docMk/>
            <pc:sldMk cId="508444601" sldId="307"/>
            <ac:spMk id="3" creationId="{00000000-0000-0000-0000-000000000000}"/>
          </ac:spMkLst>
        </pc:spChg>
        <pc:spChg chg="mod">
          <ac:chgData name="Törnroos Jonna" userId="d7f29c07-6027-4f33-8031-7e3729df201b" providerId="ADAL" clId="{3C08E95A-C7BF-4DF9-AA0E-1DD942FDD644}" dt="2021-05-25T14:47:35.060" v="6976" actId="20577"/>
          <ac:spMkLst>
            <pc:docMk/>
            <pc:sldMk cId="508444601" sldId="307"/>
            <ac:spMk id="5" creationId="{00000000-0000-0000-0000-000000000000}"/>
          </ac:spMkLst>
        </pc:spChg>
        <pc:spChg chg="mod">
          <ac:chgData name="Törnroos Jonna" userId="d7f29c07-6027-4f33-8031-7e3729df201b" providerId="ADAL" clId="{3C08E95A-C7BF-4DF9-AA0E-1DD942FDD644}" dt="2021-05-25T14:31:50.601" v="6784" actId="255"/>
          <ac:spMkLst>
            <pc:docMk/>
            <pc:sldMk cId="508444601" sldId="307"/>
            <ac:spMk id="11" creationId="{15FCA62B-30F2-1F4A-87EE-1880A97C72E6}"/>
          </ac:spMkLst>
        </pc:spChg>
      </pc:sldChg>
      <pc:sldChg chg="del ord">
        <pc:chgData name="Törnroos Jonna" userId="d7f29c07-6027-4f33-8031-7e3729df201b" providerId="ADAL" clId="{3C08E95A-C7BF-4DF9-AA0E-1DD942FDD644}" dt="2021-05-19T13:08:21.455" v="3582" actId="47"/>
        <pc:sldMkLst>
          <pc:docMk/>
          <pc:sldMk cId="1714850672" sldId="310"/>
        </pc:sldMkLst>
      </pc:sldChg>
      <pc:sldChg chg="modSp mod ord">
        <pc:chgData name="Törnroos Jonna" userId="d7f29c07-6027-4f33-8031-7e3729df201b" providerId="ADAL" clId="{3C08E95A-C7BF-4DF9-AA0E-1DD942FDD644}" dt="2021-05-25T14:32:34.892" v="6797" actId="20577"/>
        <pc:sldMkLst>
          <pc:docMk/>
          <pc:sldMk cId="1930751937" sldId="311"/>
        </pc:sldMkLst>
        <pc:spChg chg="mod">
          <ac:chgData name="Törnroos Jonna" userId="d7f29c07-6027-4f33-8031-7e3729df201b" providerId="ADAL" clId="{3C08E95A-C7BF-4DF9-AA0E-1DD942FDD644}" dt="2021-05-25T14:32:34.892" v="6797" actId="20577"/>
          <ac:spMkLst>
            <pc:docMk/>
            <pc:sldMk cId="1930751937" sldId="311"/>
            <ac:spMk id="3" creationId="{00000000-0000-0000-0000-000000000000}"/>
          </ac:spMkLst>
        </pc:spChg>
        <pc:spChg chg="mod">
          <ac:chgData name="Törnroos Jonna" userId="d7f29c07-6027-4f33-8031-7e3729df201b" providerId="ADAL" clId="{3C08E95A-C7BF-4DF9-AA0E-1DD942FDD644}" dt="2021-05-20T11:15:30.846" v="6403" actId="14100"/>
          <ac:spMkLst>
            <pc:docMk/>
            <pc:sldMk cId="1930751937" sldId="311"/>
            <ac:spMk id="5" creationId="{00000000-0000-0000-0000-000000000000}"/>
          </ac:spMkLst>
        </pc:spChg>
      </pc:sldChg>
      <pc:sldChg chg="del">
        <pc:chgData name="Törnroos Jonna" userId="d7f29c07-6027-4f33-8031-7e3729df201b" providerId="ADAL" clId="{3C08E95A-C7BF-4DF9-AA0E-1DD942FDD644}" dt="2021-05-19T10:58:00.438" v="2632" actId="47"/>
        <pc:sldMkLst>
          <pc:docMk/>
          <pc:sldMk cId="2381556728" sldId="312"/>
        </pc:sldMkLst>
      </pc:sldChg>
      <pc:sldChg chg="del">
        <pc:chgData name="Törnroos Jonna" userId="d7f29c07-6027-4f33-8031-7e3729df201b" providerId="ADAL" clId="{3C08E95A-C7BF-4DF9-AA0E-1DD942FDD644}" dt="2021-05-18T11:37:39.433" v="0" actId="47"/>
        <pc:sldMkLst>
          <pc:docMk/>
          <pc:sldMk cId="1724505452" sldId="314"/>
        </pc:sldMkLst>
      </pc:sldChg>
      <pc:sldChg chg="del">
        <pc:chgData name="Törnroos Jonna" userId="d7f29c07-6027-4f33-8031-7e3729df201b" providerId="ADAL" clId="{3C08E95A-C7BF-4DF9-AA0E-1DD942FDD644}" dt="2021-05-18T11:37:40.600" v="1" actId="47"/>
        <pc:sldMkLst>
          <pc:docMk/>
          <pc:sldMk cId="2007809789" sldId="315"/>
        </pc:sldMkLst>
      </pc:sldChg>
      <pc:sldChg chg="del ord">
        <pc:chgData name="Törnroos Jonna" userId="d7f29c07-6027-4f33-8031-7e3729df201b" providerId="ADAL" clId="{3C08E95A-C7BF-4DF9-AA0E-1DD942FDD644}" dt="2021-05-19T14:01:00.893" v="3973" actId="47"/>
        <pc:sldMkLst>
          <pc:docMk/>
          <pc:sldMk cId="754007838" sldId="316"/>
        </pc:sldMkLst>
      </pc:sldChg>
      <pc:sldChg chg="del">
        <pc:chgData name="Törnroos Jonna" userId="d7f29c07-6027-4f33-8031-7e3729df201b" providerId="ADAL" clId="{3C08E95A-C7BF-4DF9-AA0E-1DD942FDD644}" dt="2021-05-19T08:27:18.885" v="1974" actId="47"/>
        <pc:sldMkLst>
          <pc:docMk/>
          <pc:sldMk cId="1957119857" sldId="317"/>
        </pc:sldMkLst>
      </pc:sldChg>
      <pc:sldChg chg="del">
        <pc:chgData name="Törnroos Jonna" userId="d7f29c07-6027-4f33-8031-7e3729df201b" providerId="ADAL" clId="{3C08E95A-C7BF-4DF9-AA0E-1DD942FDD644}" dt="2021-05-19T08:27:19.488" v="1975" actId="47"/>
        <pc:sldMkLst>
          <pc:docMk/>
          <pc:sldMk cId="629336278" sldId="318"/>
        </pc:sldMkLst>
      </pc:sldChg>
      <pc:sldChg chg="del">
        <pc:chgData name="Törnroos Jonna" userId="d7f29c07-6027-4f33-8031-7e3729df201b" providerId="ADAL" clId="{3C08E95A-C7BF-4DF9-AA0E-1DD942FDD644}" dt="2021-05-19T08:27:43.400" v="1981" actId="47"/>
        <pc:sldMkLst>
          <pc:docMk/>
          <pc:sldMk cId="3565045264" sldId="321"/>
        </pc:sldMkLst>
      </pc:sldChg>
      <pc:sldChg chg="del">
        <pc:chgData name="Törnroos Jonna" userId="d7f29c07-6027-4f33-8031-7e3729df201b" providerId="ADAL" clId="{3C08E95A-C7BF-4DF9-AA0E-1DD942FDD644}" dt="2021-05-19T08:27:44.007" v="1982" actId="47"/>
        <pc:sldMkLst>
          <pc:docMk/>
          <pc:sldMk cId="4156749057" sldId="322"/>
        </pc:sldMkLst>
      </pc:sldChg>
      <pc:sldChg chg="del">
        <pc:chgData name="Törnroos Jonna" userId="d7f29c07-6027-4f33-8031-7e3729df201b" providerId="ADAL" clId="{3C08E95A-C7BF-4DF9-AA0E-1DD942FDD644}" dt="2021-05-19T10:57:54.424" v="2630" actId="47"/>
        <pc:sldMkLst>
          <pc:docMk/>
          <pc:sldMk cId="3177147698" sldId="323"/>
        </pc:sldMkLst>
      </pc:sldChg>
      <pc:sldChg chg="del">
        <pc:chgData name="Törnroos Jonna" userId="d7f29c07-6027-4f33-8031-7e3729df201b" providerId="ADAL" clId="{3C08E95A-C7BF-4DF9-AA0E-1DD942FDD644}" dt="2021-05-19T08:27:20.653" v="1977" actId="47"/>
        <pc:sldMkLst>
          <pc:docMk/>
          <pc:sldMk cId="1780693685" sldId="324"/>
        </pc:sldMkLst>
      </pc:sldChg>
      <pc:sldChg chg="del">
        <pc:chgData name="Törnroos Jonna" userId="d7f29c07-6027-4f33-8031-7e3729df201b" providerId="ADAL" clId="{3C08E95A-C7BF-4DF9-AA0E-1DD942FDD644}" dt="2021-05-19T08:27:20.036" v="1976" actId="47"/>
        <pc:sldMkLst>
          <pc:docMk/>
          <pc:sldMk cId="2988957134" sldId="325"/>
        </pc:sldMkLst>
      </pc:sldChg>
      <pc:sldChg chg="modSp mod ord">
        <pc:chgData name="Törnroos Jonna" userId="d7f29c07-6027-4f33-8031-7e3729df201b" providerId="ADAL" clId="{3C08E95A-C7BF-4DF9-AA0E-1DD942FDD644}" dt="2021-05-25T14:43:43.517" v="6928" actId="962"/>
        <pc:sldMkLst>
          <pc:docMk/>
          <pc:sldMk cId="3493795010" sldId="329"/>
        </pc:sldMkLst>
        <pc:spChg chg="mod">
          <ac:chgData name="Törnroos Jonna" userId="d7f29c07-6027-4f33-8031-7e3729df201b" providerId="ADAL" clId="{3C08E95A-C7BF-4DF9-AA0E-1DD942FDD644}" dt="2021-05-20T09:53:24.640" v="5901" actId="20577"/>
          <ac:spMkLst>
            <pc:docMk/>
            <pc:sldMk cId="3493795010" sldId="329"/>
            <ac:spMk id="3" creationId="{08C31553-BFFD-D44B-B699-41E4F28A1A51}"/>
          </ac:spMkLst>
        </pc:spChg>
        <pc:spChg chg="mod">
          <ac:chgData name="Törnroos Jonna" userId="d7f29c07-6027-4f33-8031-7e3729df201b" providerId="ADAL" clId="{3C08E95A-C7BF-4DF9-AA0E-1DD942FDD644}" dt="2021-05-20T09:53:14.919" v="5900" actId="20577"/>
          <ac:spMkLst>
            <pc:docMk/>
            <pc:sldMk cId="3493795010" sldId="329"/>
            <ac:spMk id="5" creationId="{3B04AAF7-5E44-7240-97EF-9BE96201DA2D}"/>
          </ac:spMkLst>
        </pc:spChg>
        <pc:picChg chg="mod">
          <ac:chgData name="Törnroos Jonna" userId="d7f29c07-6027-4f33-8031-7e3729df201b" providerId="ADAL" clId="{3C08E95A-C7BF-4DF9-AA0E-1DD942FDD644}" dt="2021-05-25T14:43:43.517" v="6928" actId="962"/>
          <ac:picMkLst>
            <pc:docMk/>
            <pc:sldMk cId="3493795010" sldId="329"/>
            <ac:picMk id="11" creationId="{00000000-0000-0000-0000-000000000000}"/>
          </ac:picMkLst>
        </pc:picChg>
      </pc:sldChg>
      <pc:sldChg chg="del">
        <pc:chgData name="Törnroos Jonna" userId="d7f29c07-6027-4f33-8031-7e3729df201b" providerId="ADAL" clId="{3C08E95A-C7BF-4DF9-AA0E-1DD942FDD644}" dt="2021-05-19T13:08:14.981" v="3581" actId="47"/>
        <pc:sldMkLst>
          <pc:docMk/>
          <pc:sldMk cId="412595219" sldId="334"/>
        </pc:sldMkLst>
      </pc:sldChg>
      <pc:sldChg chg="modSp mod ord">
        <pc:chgData name="Törnroos Jonna" userId="d7f29c07-6027-4f33-8031-7e3729df201b" providerId="ADAL" clId="{3C08E95A-C7BF-4DF9-AA0E-1DD942FDD644}" dt="2021-05-25T14:26:09.766" v="6730" actId="20577"/>
        <pc:sldMkLst>
          <pc:docMk/>
          <pc:sldMk cId="1227510003" sldId="335"/>
        </pc:sldMkLst>
        <pc:spChg chg="mod">
          <ac:chgData name="Törnroos Jonna" userId="d7f29c07-6027-4f33-8031-7e3729df201b" providerId="ADAL" clId="{3C08E95A-C7BF-4DF9-AA0E-1DD942FDD644}" dt="2021-05-25T14:26:09.766" v="6730" actId="20577"/>
          <ac:spMkLst>
            <pc:docMk/>
            <pc:sldMk cId="1227510003" sldId="335"/>
            <ac:spMk id="2" creationId="{9116BF7D-6224-4402-BC49-CA7C90AC2007}"/>
          </ac:spMkLst>
        </pc:spChg>
        <pc:spChg chg="mod">
          <ac:chgData name="Törnroos Jonna" userId="d7f29c07-6027-4f33-8031-7e3729df201b" providerId="ADAL" clId="{3C08E95A-C7BF-4DF9-AA0E-1DD942FDD644}" dt="2021-05-20T11:23:04.268" v="6461" actId="20577"/>
          <ac:spMkLst>
            <pc:docMk/>
            <pc:sldMk cId="1227510003" sldId="335"/>
            <ac:spMk id="3" creationId="{D35F04CF-2F7B-4048-B37C-C7E23C18A00D}"/>
          </ac:spMkLst>
        </pc:spChg>
      </pc:sldChg>
      <pc:sldChg chg="modSp mod">
        <pc:chgData name="Törnroos Jonna" userId="d7f29c07-6027-4f33-8031-7e3729df201b" providerId="ADAL" clId="{3C08E95A-C7BF-4DF9-AA0E-1DD942FDD644}" dt="2021-05-25T14:37:08.210" v="6887" actId="20577"/>
        <pc:sldMkLst>
          <pc:docMk/>
          <pc:sldMk cId="240838915" sldId="336"/>
        </pc:sldMkLst>
        <pc:spChg chg="mod">
          <ac:chgData name="Törnroos Jonna" userId="d7f29c07-6027-4f33-8031-7e3729df201b" providerId="ADAL" clId="{3C08E95A-C7BF-4DF9-AA0E-1DD942FDD644}" dt="2021-05-25T14:37:08.210" v="6887" actId="20577"/>
          <ac:spMkLst>
            <pc:docMk/>
            <pc:sldMk cId="240838915" sldId="336"/>
            <ac:spMk id="3" creationId="{80779024-6D62-4D29-8C77-85C2CE6ADABA}"/>
          </ac:spMkLst>
        </pc:spChg>
      </pc:sldChg>
      <pc:sldChg chg="modSp mod ord">
        <pc:chgData name="Törnroos Jonna" userId="d7f29c07-6027-4f33-8031-7e3729df201b" providerId="ADAL" clId="{3C08E95A-C7BF-4DF9-AA0E-1DD942FDD644}" dt="2021-05-25T14:34:52.834" v="6867" actId="14100"/>
        <pc:sldMkLst>
          <pc:docMk/>
          <pc:sldMk cId="3976718549" sldId="337"/>
        </pc:sldMkLst>
        <pc:spChg chg="mod">
          <ac:chgData name="Törnroos Jonna" userId="d7f29c07-6027-4f33-8031-7e3729df201b" providerId="ADAL" clId="{3C08E95A-C7BF-4DF9-AA0E-1DD942FDD644}" dt="2021-05-25T14:24:20" v="6681" actId="14100"/>
          <ac:spMkLst>
            <pc:docMk/>
            <pc:sldMk cId="3976718549" sldId="337"/>
            <ac:spMk id="2" creationId="{9328516F-CDBE-4915-B01F-A178D3DAC7C9}"/>
          </ac:spMkLst>
        </pc:spChg>
        <pc:spChg chg="mod">
          <ac:chgData name="Törnroos Jonna" userId="d7f29c07-6027-4f33-8031-7e3729df201b" providerId="ADAL" clId="{3C08E95A-C7BF-4DF9-AA0E-1DD942FDD644}" dt="2021-05-25T14:34:52.834" v="6867" actId="14100"/>
          <ac:spMkLst>
            <pc:docMk/>
            <pc:sldMk cId="3976718549" sldId="337"/>
            <ac:spMk id="3" creationId="{9E81F449-6DFA-41CE-9800-D5BB219091EC}"/>
          </ac:spMkLst>
        </pc:spChg>
      </pc:sldChg>
      <pc:sldChg chg="modSp mod ord">
        <pc:chgData name="Törnroos Jonna" userId="d7f29c07-6027-4f33-8031-7e3729df201b" providerId="ADAL" clId="{3C08E95A-C7BF-4DF9-AA0E-1DD942FDD644}" dt="2021-05-19T10:59:16.040" v="2648" actId="20577"/>
        <pc:sldMkLst>
          <pc:docMk/>
          <pc:sldMk cId="756611134" sldId="338"/>
        </pc:sldMkLst>
        <pc:spChg chg="mod">
          <ac:chgData name="Törnroos Jonna" userId="d7f29c07-6027-4f33-8031-7e3729df201b" providerId="ADAL" clId="{3C08E95A-C7BF-4DF9-AA0E-1DD942FDD644}" dt="2021-05-19T10:59:16.040" v="2648" actId="20577"/>
          <ac:spMkLst>
            <pc:docMk/>
            <pc:sldMk cId="756611134" sldId="338"/>
            <ac:spMk id="2" creationId="{FF774C35-BD7E-41D2-A79A-00BE0F492F7B}"/>
          </ac:spMkLst>
        </pc:spChg>
      </pc:sldChg>
      <pc:sldChg chg="modSp mod">
        <pc:chgData name="Törnroos Jonna" userId="d7f29c07-6027-4f33-8031-7e3729df201b" providerId="ADAL" clId="{3C08E95A-C7BF-4DF9-AA0E-1DD942FDD644}" dt="2021-05-19T10:59:06.166" v="2645" actId="20577"/>
        <pc:sldMkLst>
          <pc:docMk/>
          <pc:sldMk cId="3860072854" sldId="339"/>
        </pc:sldMkLst>
        <pc:spChg chg="mod">
          <ac:chgData name="Törnroos Jonna" userId="d7f29c07-6027-4f33-8031-7e3729df201b" providerId="ADAL" clId="{3C08E95A-C7BF-4DF9-AA0E-1DD942FDD644}" dt="2021-05-19T10:59:06.166" v="2645" actId="20577"/>
          <ac:spMkLst>
            <pc:docMk/>
            <pc:sldMk cId="3860072854" sldId="339"/>
            <ac:spMk id="2" creationId="{A5A0ECFC-FA29-4757-8503-B28C7F550BEC}"/>
          </ac:spMkLst>
        </pc:spChg>
      </pc:sldChg>
      <pc:sldChg chg="modSp new mod">
        <pc:chgData name="Törnroos Jonna" userId="d7f29c07-6027-4f33-8031-7e3729df201b" providerId="ADAL" clId="{3C08E95A-C7BF-4DF9-AA0E-1DD942FDD644}" dt="2021-05-20T09:44:46.822" v="5611" actId="20577"/>
        <pc:sldMkLst>
          <pc:docMk/>
          <pc:sldMk cId="2789403057" sldId="340"/>
        </pc:sldMkLst>
        <pc:spChg chg="mod">
          <ac:chgData name="Törnroos Jonna" userId="d7f29c07-6027-4f33-8031-7e3729df201b" providerId="ADAL" clId="{3C08E95A-C7BF-4DF9-AA0E-1DD942FDD644}" dt="2021-05-19T11:37:32.883" v="2728" actId="14100"/>
          <ac:spMkLst>
            <pc:docMk/>
            <pc:sldMk cId="2789403057" sldId="340"/>
            <ac:spMk id="2" creationId="{AE27126A-628F-4145-8CCA-9B701CAADFB6}"/>
          </ac:spMkLst>
        </pc:spChg>
        <pc:spChg chg="mod">
          <ac:chgData name="Törnroos Jonna" userId="d7f29c07-6027-4f33-8031-7e3729df201b" providerId="ADAL" clId="{3C08E95A-C7BF-4DF9-AA0E-1DD942FDD644}" dt="2021-05-20T09:44:46.822" v="5611" actId="20577"/>
          <ac:spMkLst>
            <pc:docMk/>
            <pc:sldMk cId="2789403057" sldId="340"/>
            <ac:spMk id="3" creationId="{011AF30B-4C83-4E71-AEA4-5050B0592F1D}"/>
          </ac:spMkLst>
        </pc:spChg>
      </pc:sldChg>
      <pc:sldChg chg="modSp new mod">
        <pc:chgData name="Törnroos Jonna" userId="d7f29c07-6027-4f33-8031-7e3729df201b" providerId="ADAL" clId="{3C08E95A-C7BF-4DF9-AA0E-1DD942FDD644}" dt="2021-05-25T14:33:57.898" v="6833" actId="20577"/>
        <pc:sldMkLst>
          <pc:docMk/>
          <pc:sldMk cId="16123416" sldId="341"/>
        </pc:sldMkLst>
        <pc:spChg chg="mod">
          <ac:chgData name="Törnroos Jonna" userId="d7f29c07-6027-4f33-8031-7e3729df201b" providerId="ADAL" clId="{3C08E95A-C7BF-4DF9-AA0E-1DD942FDD644}" dt="2021-05-25T14:24:30.766" v="6683" actId="14100"/>
          <ac:spMkLst>
            <pc:docMk/>
            <pc:sldMk cId="16123416" sldId="341"/>
            <ac:spMk id="2" creationId="{CEE72F50-7A2D-42F5-AA5B-C19253420DE1}"/>
          </ac:spMkLst>
        </pc:spChg>
        <pc:spChg chg="mod">
          <ac:chgData name="Törnroos Jonna" userId="d7f29c07-6027-4f33-8031-7e3729df201b" providerId="ADAL" clId="{3C08E95A-C7BF-4DF9-AA0E-1DD942FDD644}" dt="2021-05-25T14:33:57.898" v="6833" actId="20577"/>
          <ac:spMkLst>
            <pc:docMk/>
            <pc:sldMk cId="16123416" sldId="341"/>
            <ac:spMk id="3" creationId="{2ABA8416-4D85-4BA0-B210-BA819E7FBD55}"/>
          </ac:spMkLst>
        </pc:spChg>
      </pc:sldChg>
      <pc:sldChg chg="modSp new mod">
        <pc:chgData name="Törnroos Jonna" userId="d7f29c07-6027-4f33-8031-7e3729df201b" providerId="ADAL" clId="{3C08E95A-C7BF-4DF9-AA0E-1DD942FDD644}" dt="2021-05-25T14:39:54.853" v="6915" actId="20577"/>
        <pc:sldMkLst>
          <pc:docMk/>
          <pc:sldMk cId="3836271757" sldId="342"/>
        </pc:sldMkLst>
        <pc:spChg chg="mod">
          <ac:chgData name="Törnroos Jonna" userId="d7f29c07-6027-4f33-8031-7e3729df201b" providerId="ADAL" clId="{3C08E95A-C7BF-4DF9-AA0E-1DD942FDD644}" dt="2021-05-19T15:21:08.701" v="5108" actId="14100"/>
          <ac:spMkLst>
            <pc:docMk/>
            <pc:sldMk cId="3836271757" sldId="342"/>
            <ac:spMk id="2" creationId="{8F255AD0-139D-4C13-BB23-6EDF8048B4C5}"/>
          </ac:spMkLst>
        </pc:spChg>
        <pc:spChg chg="mod">
          <ac:chgData name="Törnroos Jonna" userId="d7f29c07-6027-4f33-8031-7e3729df201b" providerId="ADAL" clId="{3C08E95A-C7BF-4DF9-AA0E-1DD942FDD644}" dt="2021-05-25T14:39:54.853" v="6915" actId="20577"/>
          <ac:spMkLst>
            <pc:docMk/>
            <pc:sldMk cId="3836271757" sldId="342"/>
            <ac:spMk id="3" creationId="{8DAE631F-E614-408F-93C7-A4CD755B0FEA}"/>
          </ac:spMkLst>
        </pc:spChg>
      </pc:sldChg>
      <pc:sldChg chg="modSp new mod">
        <pc:chgData name="Törnroos Jonna" userId="d7f29c07-6027-4f33-8031-7e3729df201b" providerId="ADAL" clId="{3C08E95A-C7BF-4DF9-AA0E-1DD942FDD644}" dt="2021-05-25T14:40:31.629" v="6927" actId="20577"/>
        <pc:sldMkLst>
          <pc:docMk/>
          <pc:sldMk cId="1193056382" sldId="343"/>
        </pc:sldMkLst>
        <pc:spChg chg="mod">
          <ac:chgData name="Törnroos Jonna" userId="d7f29c07-6027-4f33-8031-7e3729df201b" providerId="ADAL" clId="{3C08E95A-C7BF-4DF9-AA0E-1DD942FDD644}" dt="2021-05-19T15:16:26.450" v="5085" actId="14100"/>
          <ac:spMkLst>
            <pc:docMk/>
            <pc:sldMk cId="1193056382" sldId="343"/>
            <ac:spMk id="2" creationId="{62F51F34-1B57-47F4-BDAD-C7BC34893418}"/>
          </ac:spMkLst>
        </pc:spChg>
        <pc:spChg chg="mod">
          <ac:chgData name="Törnroos Jonna" userId="d7f29c07-6027-4f33-8031-7e3729df201b" providerId="ADAL" clId="{3C08E95A-C7BF-4DF9-AA0E-1DD942FDD644}" dt="2021-05-25T14:40:31.629" v="6927" actId="20577"/>
          <ac:spMkLst>
            <pc:docMk/>
            <pc:sldMk cId="1193056382" sldId="343"/>
            <ac:spMk id="3" creationId="{57EEE95C-0120-412C-98C4-071A09A6F340}"/>
          </ac:spMkLst>
        </pc:spChg>
      </pc:sldChg>
      <pc:sldChg chg="modSp new mod">
        <pc:chgData name="Törnroos Jonna" userId="d7f29c07-6027-4f33-8031-7e3729df201b" providerId="ADAL" clId="{3C08E95A-C7BF-4DF9-AA0E-1DD942FDD644}" dt="2021-05-25T14:27:07.842" v="6763" actId="20577"/>
        <pc:sldMkLst>
          <pc:docMk/>
          <pc:sldMk cId="2270860583" sldId="344"/>
        </pc:sldMkLst>
        <pc:spChg chg="mod">
          <ac:chgData name="Törnroos Jonna" userId="d7f29c07-6027-4f33-8031-7e3729df201b" providerId="ADAL" clId="{3C08E95A-C7BF-4DF9-AA0E-1DD942FDD644}" dt="2021-05-20T10:53:33.844" v="5938" actId="14100"/>
          <ac:spMkLst>
            <pc:docMk/>
            <pc:sldMk cId="2270860583" sldId="344"/>
            <ac:spMk id="2" creationId="{99896275-A09E-486B-952B-A5EB1340D4FE}"/>
          </ac:spMkLst>
        </pc:spChg>
        <pc:spChg chg="mod">
          <ac:chgData name="Törnroos Jonna" userId="d7f29c07-6027-4f33-8031-7e3729df201b" providerId="ADAL" clId="{3C08E95A-C7BF-4DF9-AA0E-1DD942FDD644}" dt="2021-05-25T14:27:07.842" v="6763" actId="20577"/>
          <ac:spMkLst>
            <pc:docMk/>
            <pc:sldMk cId="2270860583" sldId="344"/>
            <ac:spMk id="3" creationId="{5380D2A1-0D62-4427-BFBC-16D68A1C58B4}"/>
          </ac:spMkLst>
        </pc:spChg>
      </pc:sldChg>
    </pc:docChg>
  </pc:docChgLst>
  <pc:docChgLst>
    <pc:chgData name="Törnroos Jonna" userId="d7f29c07-6027-4f33-8031-7e3729df201b" providerId="ADAL" clId="{6B9E88B5-8E5C-4D20-8AE6-4DE5D9E8BD16}"/>
    <pc:docChg chg="addSld modSld sldOrd">
      <pc:chgData name="Törnroos Jonna" userId="d7f29c07-6027-4f33-8031-7e3729df201b" providerId="ADAL" clId="{6B9E88B5-8E5C-4D20-8AE6-4DE5D9E8BD16}" dt="2021-04-30T08:38:52.202" v="218" actId="20577"/>
      <pc:docMkLst>
        <pc:docMk/>
      </pc:docMkLst>
      <pc:sldChg chg="modSp mod ord">
        <pc:chgData name="Törnroos Jonna" userId="d7f29c07-6027-4f33-8031-7e3729df201b" providerId="ADAL" clId="{6B9E88B5-8E5C-4D20-8AE6-4DE5D9E8BD16}" dt="2021-04-30T08:09:14.728" v="47" actId="20577"/>
        <pc:sldMkLst>
          <pc:docMk/>
          <pc:sldMk cId="1085065861" sldId="261"/>
        </pc:sldMkLst>
        <pc:spChg chg="mod">
          <ac:chgData name="Törnroos Jonna" userId="d7f29c07-6027-4f33-8031-7e3729df201b" providerId="ADAL" clId="{6B9E88B5-8E5C-4D20-8AE6-4DE5D9E8BD16}" dt="2021-04-30T08:09:14.728" v="47" actId="20577"/>
          <ac:spMkLst>
            <pc:docMk/>
            <pc:sldMk cId="1085065861" sldId="261"/>
            <ac:spMk id="2" creationId="{00000000-0000-0000-0000-000000000000}"/>
          </ac:spMkLst>
        </pc:spChg>
        <pc:spChg chg="mod">
          <ac:chgData name="Törnroos Jonna" userId="d7f29c07-6027-4f33-8031-7e3729df201b" providerId="ADAL" clId="{6B9E88B5-8E5C-4D20-8AE6-4DE5D9E8BD16}" dt="2021-04-30T08:09:11.401" v="46" actId="20577"/>
          <ac:spMkLst>
            <pc:docMk/>
            <pc:sldMk cId="1085065861" sldId="261"/>
            <ac:spMk id="3" creationId="{00000000-0000-0000-0000-000000000000}"/>
          </ac:spMkLst>
        </pc:spChg>
      </pc:sldChg>
      <pc:sldChg chg="modSp mod">
        <pc:chgData name="Törnroos Jonna" userId="d7f29c07-6027-4f33-8031-7e3729df201b" providerId="ADAL" clId="{6B9E88B5-8E5C-4D20-8AE6-4DE5D9E8BD16}" dt="2021-04-30T08:23:42.328" v="156" actId="20577"/>
        <pc:sldMkLst>
          <pc:docMk/>
          <pc:sldMk cId="1930751937" sldId="311"/>
        </pc:sldMkLst>
        <pc:spChg chg="mod">
          <ac:chgData name="Törnroos Jonna" userId="d7f29c07-6027-4f33-8031-7e3729df201b" providerId="ADAL" clId="{6B9E88B5-8E5C-4D20-8AE6-4DE5D9E8BD16}" dt="2021-04-30T08:23:42.328" v="156" actId="20577"/>
          <ac:spMkLst>
            <pc:docMk/>
            <pc:sldMk cId="1930751937" sldId="311"/>
            <ac:spMk id="3" creationId="{00000000-0000-0000-0000-000000000000}"/>
          </ac:spMkLst>
        </pc:spChg>
        <pc:spChg chg="mod">
          <ac:chgData name="Törnroos Jonna" userId="d7f29c07-6027-4f33-8031-7e3729df201b" providerId="ADAL" clId="{6B9E88B5-8E5C-4D20-8AE6-4DE5D9E8BD16}" dt="2021-04-30T08:09:57.534" v="65" actId="14100"/>
          <ac:spMkLst>
            <pc:docMk/>
            <pc:sldMk cId="1930751937" sldId="311"/>
            <ac:spMk id="5" creationId="{00000000-0000-0000-0000-000000000000}"/>
          </ac:spMkLst>
        </pc:spChg>
      </pc:sldChg>
      <pc:sldChg chg="modSp mod">
        <pc:chgData name="Törnroos Jonna" userId="d7f29c07-6027-4f33-8031-7e3729df201b" providerId="ADAL" clId="{6B9E88B5-8E5C-4D20-8AE6-4DE5D9E8BD16}" dt="2021-04-30T08:37:38.781" v="166" actId="14100"/>
        <pc:sldMkLst>
          <pc:docMk/>
          <pc:sldMk cId="1227510003" sldId="335"/>
        </pc:sldMkLst>
        <pc:spChg chg="mod">
          <ac:chgData name="Törnroos Jonna" userId="d7f29c07-6027-4f33-8031-7e3729df201b" providerId="ADAL" clId="{6B9E88B5-8E5C-4D20-8AE6-4DE5D9E8BD16}" dt="2021-04-30T08:37:38.781" v="166" actId="14100"/>
          <ac:spMkLst>
            <pc:docMk/>
            <pc:sldMk cId="1227510003" sldId="335"/>
            <ac:spMk id="2" creationId="{9116BF7D-6224-4402-BC49-CA7C90AC2007}"/>
          </ac:spMkLst>
        </pc:spChg>
        <pc:spChg chg="mod">
          <ac:chgData name="Törnroos Jonna" userId="d7f29c07-6027-4f33-8031-7e3729df201b" providerId="ADAL" clId="{6B9E88B5-8E5C-4D20-8AE6-4DE5D9E8BD16}" dt="2021-04-30T08:36:03.489" v="159" actId="21"/>
          <ac:spMkLst>
            <pc:docMk/>
            <pc:sldMk cId="1227510003" sldId="335"/>
            <ac:spMk id="3" creationId="{D35F04CF-2F7B-4048-B37C-C7E23C18A00D}"/>
          </ac:spMkLst>
        </pc:spChg>
      </pc:sldChg>
      <pc:sldChg chg="modSp mod">
        <pc:chgData name="Törnroos Jonna" userId="d7f29c07-6027-4f33-8031-7e3729df201b" providerId="ADAL" clId="{6B9E88B5-8E5C-4D20-8AE6-4DE5D9E8BD16}" dt="2021-04-30T08:36:06.680" v="160"/>
        <pc:sldMkLst>
          <pc:docMk/>
          <pc:sldMk cId="240838915" sldId="336"/>
        </pc:sldMkLst>
        <pc:spChg chg="mod">
          <ac:chgData name="Törnroos Jonna" userId="d7f29c07-6027-4f33-8031-7e3729df201b" providerId="ADAL" clId="{6B9E88B5-8E5C-4D20-8AE6-4DE5D9E8BD16}" dt="2021-04-30T08:35:56.922" v="158"/>
          <ac:spMkLst>
            <pc:docMk/>
            <pc:sldMk cId="240838915" sldId="336"/>
            <ac:spMk id="2" creationId="{9EC83E7C-6EEE-4B33-AC0B-E1F09997CCCE}"/>
          </ac:spMkLst>
        </pc:spChg>
        <pc:spChg chg="mod">
          <ac:chgData name="Törnroos Jonna" userId="d7f29c07-6027-4f33-8031-7e3729df201b" providerId="ADAL" clId="{6B9E88B5-8E5C-4D20-8AE6-4DE5D9E8BD16}" dt="2021-04-30T08:36:06.680" v="160"/>
          <ac:spMkLst>
            <pc:docMk/>
            <pc:sldMk cId="240838915" sldId="336"/>
            <ac:spMk id="3" creationId="{80779024-6D62-4D29-8C77-85C2CE6ADABA}"/>
          </ac:spMkLst>
        </pc:spChg>
      </pc:sldChg>
      <pc:sldChg chg="modSp new mod">
        <pc:chgData name="Törnroos Jonna" userId="d7f29c07-6027-4f33-8031-7e3729df201b" providerId="ADAL" clId="{6B9E88B5-8E5C-4D20-8AE6-4DE5D9E8BD16}" dt="2021-04-30T08:08:20.676" v="4"/>
        <pc:sldMkLst>
          <pc:docMk/>
          <pc:sldMk cId="3976718549" sldId="337"/>
        </pc:sldMkLst>
        <pc:spChg chg="mod">
          <ac:chgData name="Törnroos Jonna" userId="d7f29c07-6027-4f33-8031-7e3729df201b" providerId="ADAL" clId="{6B9E88B5-8E5C-4D20-8AE6-4DE5D9E8BD16}" dt="2021-04-30T08:08:20.676" v="4"/>
          <ac:spMkLst>
            <pc:docMk/>
            <pc:sldMk cId="3976718549" sldId="337"/>
            <ac:spMk id="3" creationId="{9E81F449-6DFA-41CE-9800-D5BB219091EC}"/>
          </ac:spMkLst>
        </pc:spChg>
      </pc:sldChg>
      <pc:sldChg chg="modSp new mod">
        <pc:chgData name="Törnroos Jonna" userId="d7f29c07-6027-4f33-8031-7e3729df201b" providerId="ADAL" clId="{6B9E88B5-8E5C-4D20-8AE6-4DE5D9E8BD16}" dt="2021-04-30T08:38:52.202" v="218" actId="20577"/>
        <pc:sldMkLst>
          <pc:docMk/>
          <pc:sldMk cId="756611134" sldId="338"/>
        </pc:sldMkLst>
        <pc:spChg chg="mod">
          <ac:chgData name="Törnroos Jonna" userId="d7f29c07-6027-4f33-8031-7e3729df201b" providerId="ADAL" clId="{6B9E88B5-8E5C-4D20-8AE6-4DE5D9E8BD16}" dt="2021-04-30T08:38:52.202" v="218" actId="20577"/>
          <ac:spMkLst>
            <pc:docMk/>
            <pc:sldMk cId="756611134" sldId="338"/>
            <ac:spMk id="2" creationId="{FF774C35-BD7E-41D2-A79A-00BE0F492F7B}"/>
          </ac:spMkLst>
        </pc:spChg>
      </pc:sldChg>
      <pc:sldChg chg="modSp new mod">
        <pc:chgData name="Törnroos Jonna" userId="d7f29c07-6027-4f33-8031-7e3729df201b" providerId="ADAL" clId="{6B9E88B5-8E5C-4D20-8AE6-4DE5D9E8BD16}" dt="2021-04-30T08:38:47.735" v="217" actId="20577"/>
        <pc:sldMkLst>
          <pc:docMk/>
          <pc:sldMk cId="3860072854" sldId="339"/>
        </pc:sldMkLst>
        <pc:spChg chg="mod">
          <ac:chgData name="Törnroos Jonna" userId="d7f29c07-6027-4f33-8031-7e3729df201b" providerId="ADAL" clId="{6B9E88B5-8E5C-4D20-8AE6-4DE5D9E8BD16}" dt="2021-04-30T08:38:47.735" v="217" actId="20577"/>
          <ac:spMkLst>
            <pc:docMk/>
            <pc:sldMk cId="3860072854" sldId="339"/>
            <ac:spMk id="2" creationId="{A5A0ECFC-FA29-4757-8503-B28C7F550BE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sz="800" dirty="0">
              <a:latin typeface="Trio Grotesk" panose="020B0505040000000004" pitchFamily="34" charset="77"/>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0478ED3-B612-4193-BFB3-30640D50ACE2}" type="datetimeFigureOut">
              <a:rPr lang="fi-FI" sz="800" smtClean="0">
                <a:latin typeface="Trio Grotesk" panose="020B0505040000000004" pitchFamily="34" charset="77"/>
              </a:rPr>
              <a:t>25.5.2021</a:t>
            </a:fld>
            <a:endParaRPr lang="fi-FI" sz="800" dirty="0">
              <a:latin typeface="Trio Grotesk" panose="020B0505040000000004" pitchFamily="34" charset="77"/>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sz="800" dirty="0">
              <a:latin typeface="Trio Grotesk" panose="020B0505040000000004" pitchFamily="34" charset="77"/>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F5EF1D2-EDBA-4B30-9DEE-0BEBDA91FEA7}" type="slidenum">
              <a:rPr lang="fi-FI" sz="800" smtClean="0">
                <a:latin typeface="Trio Grotesk" panose="020B0505040000000004" pitchFamily="34" charset="77"/>
              </a:rPr>
              <a:t>‹#›</a:t>
            </a:fld>
            <a:endParaRPr lang="fi-FI" sz="800" dirty="0">
              <a:latin typeface="Trio Grotesk" panose="020B0505040000000004" pitchFamily="34" charset="77"/>
            </a:endParaRPr>
          </a:p>
        </p:txBody>
      </p:sp>
    </p:spTree>
    <p:extLst>
      <p:ext uri="{BB962C8B-B14F-4D97-AF65-F5344CB8AC3E}">
        <p14:creationId xmlns:p14="http://schemas.microsoft.com/office/powerpoint/2010/main" val="3909660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b="0" i="0">
                <a:latin typeface="Trio Grotesk" panose="020B0505040000000004" pitchFamily="34" charset="77"/>
              </a:defRPr>
            </a:lvl1pPr>
          </a:lstStyle>
          <a:p>
            <a:endParaRPr lang="fi-FI"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b="0" i="0">
                <a:latin typeface="Trio Grotesk" panose="020B0505040000000004" pitchFamily="34" charset="77"/>
              </a:defRPr>
            </a:lvl1pPr>
          </a:lstStyle>
          <a:p>
            <a:fld id="{0A258E9B-EF9A-4277-B3A7-6483215B4E3F}" type="datetimeFigureOut">
              <a:rPr lang="fi-FI" smtClean="0"/>
              <a:pPr/>
              <a:t>25.5.2021</a:t>
            </a:fld>
            <a:endParaRPr lang="fi-FI"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b="0" i="0">
                <a:latin typeface="Trio Grotesk" panose="020B0505040000000004" pitchFamily="34" charset="77"/>
              </a:defRPr>
            </a:lvl1pPr>
          </a:lstStyle>
          <a:p>
            <a:endParaRPr lang="fi-FI"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b="0" i="0">
                <a:latin typeface="Trio Grotesk" panose="020B0505040000000004" pitchFamily="34" charset="77"/>
              </a:defRPr>
            </a:lvl1pPr>
          </a:lstStyle>
          <a:p>
            <a:fld id="{C23CFE97-E977-4A8B-BB69-50F617FD6581}" type="slidenum">
              <a:rPr lang="fi-FI" smtClean="0"/>
              <a:pPr/>
              <a:t>‹#›</a:t>
            </a:fld>
            <a:endParaRPr lang="fi-FI" dirty="0"/>
          </a:p>
        </p:txBody>
      </p:sp>
    </p:spTree>
    <p:extLst>
      <p:ext uri="{BB962C8B-B14F-4D97-AF65-F5344CB8AC3E}">
        <p14:creationId xmlns:p14="http://schemas.microsoft.com/office/powerpoint/2010/main" val="669329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Trio Grotesk" panose="020B0505040000000004" pitchFamily="34" charset="77"/>
        <a:ea typeface="+mn-ea"/>
        <a:cs typeface="+mn-cs"/>
      </a:defRPr>
    </a:lvl1pPr>
    <a:lvl2pPr marL="457200" algn="l" defTabSz="914400" rtl="0" eaLnBrk="1" latinLnBrk="0" hangingPunct="1">
      <a:defRPr sz="1200" b="0" i="0" kern="1200">
        <a:solidFill>
          <a:schemeClr val="tx1"/>
        </a:solidFill>
        <a:latin typeface="Trio Grotesk" panose="020B0505040000000004" pitchFamily="34" charset="77"/>
        <a:ea typeface="+mn-ea"/>
        <a:cs typeface="+mn-cs"/>
      </a:defRPr>
    </a:lvl2pPr>
    <a:lvl3pPr marL="914400" algn="l" defTabSz="914400" rtl="0" eaLnBrk="1" latinLnBrk="0" hangingPunct="1">
      <a:defRPr sz="1200" b="0" i="0" kern="1200">
        <a:solidFill>
          <a:schemeClr val="tx1"/>
        </a:solidFill>
        <a:latin typeface="Trio Grotesk" panose="020B0505040000000004" pitchFamily="34" charset="77"/>
        <a:ea typeface="+mn-ea"/>
        <a:cs typeface="+mn-cs"/>
      </a:defRPr>
    </a:lvl3pPr>
    <a:lvl4pPr marL="1371600" algn="l" defTabSz="914400" rtl="0" eaLnBrk="1" latinLnBrk="0" hangingPunct="1">
      <a:defRPr sz="1200" b="0" i="0" kern="1200">
        <a:solidFill>
          <a:schemeClr val="tx1"/>
        </a:solidFill>
        <a:latin typeface="Trio Grotesk" panose="020B0505040000000004" pitchFamily="34" charset="77"/>
        <a:ea typeface="+mn-ea"/>
        <a:cs typeface="+mn-cs"/>
      </a:defRPr>
    </a:lvl4pPr>
    <a:lvl5pPr marL="1828800" algn="l" defTabSz="914400" rtl="0" eaLnBrk="1" latinLnBrk="0" hangingPunct="1">
      <a:defRPr sz="1200" b="0" i="0" kern="1200">
        <a:solidFill>
          <a:schemeClr val="tx1"/>
        </a:solidFill>
        <a:latin typeface="Trio Grotesk" panose="020B0505040000000004" pitchFamily="34"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hyperlink" Target="https://www.hankinnat.fi/"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hyperlink" Target="https://www.hankinnat.fi/" TargetMode="External"/><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hyperlink" Target="https://www.hankinnat.fi/"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dia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2348880"/>
            <a:ext cx="7057429" cy="1872230"/>
          </a:xfrm>
        </p:spPr>
        <p:txBody>
          <a:bodyPr anchor="t" anchorCtr="0">
            <a:noAutofit/>
          </a:bodyPr>
          <a:lstStyle>
            <a:lvl1pPr algn="l">
              <a:defRPr sz="4000">
                <a:solidFill>
                  <a:schemeClr val="bg1"/>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13" name="Text Placeholder 12"/>
          <p:cNvSpPr>
            <a:spLocks noGrp="1"/>
          </p:cNvSpPr>
          <p:nvPr>
            <p:ph type="body" sz="quarter" idx="13" hasCustomPrompt="1"/>
          </p:nvPr>
        </p:nvSpPr>
        <p:spPr>
          <a:xfrm>
            <a:off x="766763" y="5517232"/>
            <a:ext cx="10658475" cy="360208"/>
          </a:xfrm>
        </p:spPr>
        <p:txBody>
          <a:bodyPr>
            <a:noAutofit/>
          </a:bodyPr>
          <a:lstStyle>
            <a:lvl1pPr marL="0" indent="0">
              <a:buFontTx/>
              <a:buNone/>
              <a:defRPr sz="16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10"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7765938" y="548680"/>
            <a:ext cx="3802670" cy="720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4" name="Date Placeholder 3"/>
          <p:cNvSpPr>
            <a:spLocks noGrp="1"/>
          </p:cNvSpPr>
          <p:nvPr>
            <p:ph type="dt" sz="half" idx="14"/>
          </p:nvPr>
        </p:nvSpPr>
        <p:spPr/>
        <p:txBody>
          <a:bodyPr/>
          <a:lstStyle>
            <a:lvl1pPr>
              <a:defRPr>
                <a:noFill/>
              </a:defRPr>
            </a:lvl1pPr>
          </a:lstStyle>
          <a:p>
            <a:fld id="{A1943726-A193-45B0-8099-2C2B570FF038}" type="datetime1">
              <a:rPr lang="fi-FI" smtClean="0"/>
              <a:pPr/>
              <a:t>25.5.2021</a:t>
            </a:fld>
            <a:endParaRPr lang="fi-FI" dirty="0"/>
          </a:p>
        </p:txBody>
      </p:sp>
      <p:sp>
        <p:nvSpPr>
          <p:cNvPr id="5" name="Footer Placeholder 4"/>
          <p:cNvSpPr>
            <a:spLocks noGrp="1"/>
          </p:cNvSpPr>
          <p:nvPr>
            <p:ph type="ftr" sz="quarter" idx="15"/>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6"/>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385921428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loitusdia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365DF94-9EAF-B84C-8058-7FA69847AF8C}"/>
              </a:ext>
            </a:extLst>
          </p:cNvPr>
          <p:cNvSpPr>
            <a:spLocks noGrp="1"/>
          </p:cNvSpPr>
          <p:nvPr>
            <p:ph type="ctrTitle"/>
          </p:nvPr>
        </p:nvSpPr>
        <p:spPr>
          <a:xfrm>
            <a:off x="766763" y="2348880"/>
            <a:ext cx="7057429" cy="1872230"/>
          </a:xfrm>
        </p:spPr>
        <p:txBody>
          <a:bodyPr anchor="t" anchorCtr="0">
            <a:noAutofit/>
          </a:bodyPr>
          <a:lstStyle>
            <a:lvl1pPr algn="l">
              <a:defRPr sz="4000">
                <a:solidFill>
                  <a:schemeClr val="bg1"/>
                </a:solidFill>
              </a:defRPr>
            </a:lvl1pPr>
          </a:lstStyle>
          <a:p>
            <a:r>
              <a:rPr lang="fi-FI" noProof="0"/>
              <a:t>Muokkaa ots. perustyyl. napsautt.</a:t>
            </a:r>
            <a:endParaRPr lang="fi-FI" noProof="0" dirty="0"/>
          </a:p>
        </p:txBody>
      </p:sp>
      <p:sp>
        <p:nvSpPr>
          <p:cNvPr id="17" name="Subtitle 2">
            <a:extLst>
              <a:ext uri="{FF2B5EF4-FFF2-40B4-BE49-F238E27FC236}">
                <a16:creationId xmlns:a16="http://schemas.microsoft.com/office/drawing/2014/main" id="{3B7F8A1B-C130-8B4D-BD2B-31F34D3F1596}"/>
              </a:ext>
            </a:extLst>
          </p:cNvPr>
          <p:cNvSpPr>
            <a:spLocks noGrp="1"/>
          </p:cNvSpPr>
          <p:nvPr>
            <p:ph type="subTitle" idx="1"/>
          </p:nvPr>
        </p:nvSpPr>
        <p:spPr>
          <a:xfrm>
            <a:off x="766763" y="4365130"/>
            <a:ext cx="10658475" cy="93613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18" name="Text Placeholder 12">
            <a:extLst>
              <a:ext uri="{FF2B5EF4-FFF2-40B4-BE49-F238E27FC236}">
                <a16:creationId xmlns:a16="http://schemas.microsoft.com/office/drawing/2014/main" id="{B5032801-58FE-EB40-A146-EC4E56E08111}"/>
              </a:ext>
            </a:extLst>
          </p:cNvPr>
          <p:cNvSpPr>
            <a:spLocks noGrp="1"/>
          </p:cNvSpPr>
          <p:nvPr>
            <p:ph type="body" sz="quarter" idx="13" hasCustomPrompt="1"/>
          </p:nvPr>
        </p:nvSpPr>
        <p:spPr>
          <a:xfrm>
            <a:off x="766763" y="5517232"/>
            <a:ext cx="10658475" cy="360208"/>
          </a:xfrm>
        </p:spPr>
        <p:txBody>
          <a:bodyPr>
            <a:noAutofit/>
          </a:bodyPr>
          <a:lstStyle>
            <a:lvl1pPr marL="0" indent="0">
              <a:buFontTx/>
              <a:buNone/>
              <a:defRPr sz="16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7765938" y="548680"/>
            <a:ext cx="3802670" cy="720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4"/>
          </p:nvPr>
        </p:nvSpPr>
        <p:spPr/>
        <p:txBody>
          <a:bodyPr/>
          <a:lstStyle>
            <a:lvl1pPr>
              <a:defRPr>
                <a:noFill/>
              </a:defRPr>
            </a:lvl1pPr>
          </a:lstStyle>
          <a:p>
            <a:fld id="{A1943726-A193-45B0-8099-2C2B570FF038}" type="datetime1">
              <a:rPr lang="fi-FI" smtClean="0"/>
              <a:pPr/>
              <a:t>25.5.2021</a:t>
            </a:fld>
            <a:endParaRPr lang="fi-FI" dirty="0"/>
          </a:p>
        </p:txBody>
      </p:sp>
      <p:sp>
        <p:nvSpPr>
          <p:cNvPr id="3" name="Footer Placeholder 2"/>
          <p:cNvSpPr>
            <a:spLocks noGrp="1"/>
          </p:cNvSpPr>
          <p:nvPr>
            <p:ph type="ftr" sz="quarter" idx="15"/>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6"/>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64786680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Välidia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846718B-CD9F-5445-990E-6664955D570A}"/>
              </a:ext>
            </a:extLst>
          </p:cNvPr>
          <p:cNvSpPr>
            <a:spLocks noGrp="1"/>
          </p:cNvSpPr>
          <p:nvPr>
            <p:ph type="ctrTitle"/>
          </p:nvPr>
        </p:nvSpPr>
        <p:spPr>
          <a:xfrm>
            <a:off x="1199456" y="2348880"/>
            <a:ext cx="9577064" cy="1800200"/>
          </a:xfrm>
        </p:spPr>
        <p:txBody>
          <a:bodyPr anchor="t" anchorCtr="0">
            <a:noAutofit/>
          </a:bodyPr>
          <a:lstStyle>
            <a:lvl1pPr algn="ctr">
              <a:defRPr sz="4800">
                <a:solidFill>
                  <a:schemeClr val="bg1"/>
                </a:solidFill>
              </a:defRPr>
            </a:lvl1pPr>
          </a:lstStyle>
          <a:p>
            <a:r>
              <a:rPr lang="fi-FI" noProof="0"/>
              <a:t>Muokkaa ots. perustyyl. napsautt.</a:t>
            </a:r>
            <a:endParaRPr lang="fi-FI" noProof="0" dirty="0"/>
          </a:p>
        </p:txBody>
      </p:sp>
      <p:sp>
        <p:nvSpPr>
          <p:cNvPr id="16" name="Subtitle 2">
            <a:extLst>
              <a:ext uri="{FF2B5EF4-FFF2-40B4-BE49-F238E27FC236}">
                <a16:creationId xmlns:a16="http://schemas.microsoft.com/office/drawing/2014/main" id="{516AC2BE-D62F-2346-BA0F-F7DCA1F30BB8}"/>
              </a:ext>
            </a:extLst>
          </p:cNvPr>
          <p:cNvSpPr>
            <a:spLocks noGrp="1"/>
          </p:cNvSpPr>
          <p:nvPr>
            <p:ph type="subTitle" idx="1"/>
          </p:nvPr>
        </p:nvSpPr>
        <p:spPr>
          <a:xfrm>
            <a:off x="1199456" y="4221110"/>
            <a:ext cx="9577064" cy="936130"/>
          </a:xfrm>
        </p:spPr>
        <p:txBody>
          <a:bodyPr>
            <a:no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623392" y="548680"/>
            <a:ext cx="1521068" cy="288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25.5.2021</a:t>
            </a:fld>
            <a:endParaRPr lang="fi-FI" dirty="0"/>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33178982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Välidia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9743664-6B17-DF43-8AA4-9B3091EAAC2C}"/>
              </a:ext>
            </a:extLst>
          </p:cNvPr>
          <p:cNvSpPr>
            <a:spLocks noGrp="1"/>
          </p:cNvSpPr>
          <p:nvPr>
            <p:ph type="ctrTitle"/>
          </p:nvPr>
        </p:nvSpPr>
        <p:spPr>
          <a:xfrm>
            <a:off x="1199456" y="2348880"/>
            <a:ext cx="9577064" cy="1800200"/>
          </a:xfrm>
        </p:spPr>
        <p:txBody>
          <a:bodyPr anchor="t" anchorCtr="0">
            <a:noAutofit/>
          </a:bodyPr>
          <a:lstStyle>
            <a:lvl1pPr algn="ctr">
              <a:defRPr sz="4800">
                <a:solidFill>
                  <a:schemeClr val="bg1"/>
                </a:solidFill>
              </a:defRPr>
            </a:lvl1pPr>
          </a:lstStyle>
          <a:p>
            <a:r>
              <a:rPr lang="fi-FI" noProof="0"/>
              <a:t>Muokkaa ots. perustyyl. napsautt.</a:t>
            </a:r>
            <a:endParaRPr lang="fi-FI" noProof="0" dirty="0"/>
          </a:p>
        </p:txBody>
      </p:sp>
      <p:sp>
        <p:nvSpPr>
          <p:cNvPr id="14" name="Subtitle 2">
            <a:extLst>
              <a:ext uri="{FF2B5EF4-FFF2-40B4-BE49-F238E27FC236}">
                <a16:creationId xmlns:a16="http://schemas.microsoft.com/office/drawing/2014/main" id="{14CF5EF0-545B-8A44-A71E-FD1D26734908}"/>
              </a:ext>
            </a:extLst>
          </p:cNvPr>
          <p:cNvSpPr>
            <a:spLocks noGrp="1"/>
          </p:cNvSpPr>
          <p:nvPr>
            <p:ph type="subTitle" idx="1"/>
          </p:nvPr>
        </p:nvSpPr>
        <p:spPr>
          <a:xfrm>
            <a:off x="1199456" y="4221110"/>
            <a:ext cx="9577064" cy="936130"/>
          </a:xfrm>
        </p:spPr>
        <p:txBody>
          <a:bodyPr>
            <a:no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623392" y="548680"/>
            <a:ext cx="1521068" cy="288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25.5.2021</a:t>
            </a:fld>
            <a:endParaRPr lang="fi-FI" dirty="0"/>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134846582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Välidia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E73AB54-E53A-4046-B885-73AD31A1AB2C}"/>
              </a:ext>
            </a:extLst>
          </p:cNvPr>
          <p:cNvSpPr>
            <a:spLocks noGrp="1"/>
          </p:cNvSpPr>
          <p:nvPr>
            <p:ph type="ctrTitle"/>
          </p:nvPr>
        </p:nvSpPr>
        <p:spPr>
          <a:xfrm>
            <a:off x="1199456" y="2348880"/>
            <a:ext cx="9577064" cy="1800200"/>
          </a:xfrm>
        </p:spPr>
        <p:txBody>
          <a:bodyPr anchor="t" anchorCtr="0">
            <a:noAutofit/>
          </a:bodyPr>
          <a:lstStyle>
            <a:lvl1pPr algn="ctr">
              <a:defRPr sz="4800">
                <a:solidFill>
                  <a:schemeClr val="bg1"/>
                </a:solidFill>
              </a:defRPr>
            </a:lvl1pPr>
          </a:lstStyle>
          <a:p>
            <a:r>
              <a:rPr lang="fi-FI" noProof="0"/>
              <a:t>Muokkaa ots. perustyyl. napsautt.</a:t>
            </a:r>
            <a:endParaRPr lang="fi-FI" noProof="0" dirty="0"/>
          </a:p>
        </p:txBody>
      </p:sp>
      <p:sp>
        <p:nvSpPr>
          <p:cNvPr id="14" name="Subtitle 2">
            <a:extLst>
              <a:ext uri="{FF2B5EF4-FFF2-40B4-BE49-F238E27FC236}">
                <a16:creationId xmlns:a16="http://schemas.microsoft.com/office/drawing/2014/main" id="{26D9694E-3F16-4C4E-BE28-A376E1FF8825}"/>
              </a:ext>
            </a:extLst>
          </p:cNvPr>
          <p:cNvSpPr>
            <a:spLocks noGrp="1"/>
          </p:cNvSpPr>
          <p:nvPr>
            <p:ph type="subTitle" idx="1"/>
          </p:nvPr>
        </p:nvSpPr>
        <p:spPr>
          <a:xfrm>
            <a:off x="1199456" y="4221110"/>
            <a:ext cx="9577064" cy="936130"/>
          </a:xfrm>
        </p:spPr>
        <p:txBody>
          <a:bodyPr>
            <a:no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623392" y="548680"/>
            <a:ext cx="1521068" cy="288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25.5.2021</a:t>
            </a:fld>
            <a:endParaRPr lang="fi-FI" dirty="0"/>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37907579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Välidia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6295237-C2BB-AC40-A954-6210AF2BDB99}"/>
              </a:ext>
            </a:extLst>
          </p:cNvPr>
          <p:cNvSpPr>
            <a:spLocks noGrp="1"/>
          </p:cNvSpPr>
          <p:nvPr>
            <p:ph type="ctrTitle"/>
          </p:nvPr>
        </p:nvSpPr>
        <p:spPr>
          <a:xfrm>
            <a:off x="1199456" y="2348880"/>
            <a:ext cx="9577064" cy="1800200"/>
          </a:xfrm>
        </p:spPr>
        <p:txBody>
          <a:bodyPr anchor="t" anchorCtr="0">
            <a:noAutofit/>
          </a:bodyPr>
          <a:lstStyle>
            <a:lvl1pPr algn="ctr">
              <a:defRPr sz="4800">
                <a:solidFill>
                  <a:schemeClr val="bg1"/>
                </a:solidFill>
              </a:defRPr>
            </a:lvl1pPr>
          </a:lstStyle>
          <a:p>
            <a:r>
              <a:rPr lang="fi-FI" noProof="0"/>
              <a:t>Muokkaa ots. perustyyl. napsautt.</a:t>
            </a:r>
            <a:endParaRPr lang="fi-FI" noProof="0" dirty="0"/>
          </a:p>
        </p:txBody>
      </p:sp>
      <p:sp>
        <p:nvSpPr>
          <p:cNvPr id="15" name="Subtitle 2">
            <a:extLst>
              <a:ext uri="{FF2B5EF4-FFF2-40B4-BE49-F238E27FC236}">
                <a16:creationId xmlns:a16="http://schemas.microsoft.com/office/drawing/2014/main" id="{FEEDA496-27D9-3C4F-A60C-DB4EEC006402}"/>
              </a:ext>
            </a:extLst>
          </p:cNvPr>
          <p:cNvSpPr>
            <a:spLocks noGrp="1"/>
          </p:cNvSpPr>
          <p:nvPr>
            <p:ph type="subTitle" idx="1"/>
          </p:nvPr>
        </p:nvSpPr>
        <p:spPr>
          <a:xfrm>
            <a:off x="1199456" y="4221110"/>
            <a:ext cx="9577064" cy="936130"/>
          </a:xfrm>
        </p:spPr>
        <p:txBody>
          <a:bodyPr>
            <a:no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5" name="Freeform 4">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623392" y="548680"/>
            <a:ext cx="1521068" cy="288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25.5.2021</a:t>
            </a:fld>
            <a:endParaRPr lang="fi-FI" dirty="0"/>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308471531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Välidia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204100D-4007-3B4E-AA2D-FAB3257AB881}"/>
              </a:ext>
            </a:extLst>
          </p:cNvPr>
          <p:cNvSpPr>
            <a:spLocks noGrp="1"/>
          </p:cNvSpPr>
          <p:nvPr>
            <p:ph type="ctrTitle"/>
          </p:nvPr>
        </p:nvSpPr>
        <p:spPr>
          <a:xfrm>
            <a:off x="1199456" y="2348880"/>
            <a:ext cx="9577064" cy="1800200"/>
          </a:xfrm>
        </p:spPr>
        <p:txBody>
          <a:bodyPr anchor="t" anchorCtr="0">
            <a:noAutofit/>
          </a:bodyPr>
          <a:lstStyle>
            <a:lvl1pPr algn="ctr">
              <a:defRPr sz="4800">
                <a:solidFill>
                  <a:schemeClr val="bg1"/>
                </a:solidFill>
              </a:defRPr>
            </a:lvl1pPr>
          </a:lstStyle>
          <a:p>
            <a:r>
              <a:rPr lang="fi-FI" noProof="0"/>
              <a:t>Muokkaa ots. perustyyl. napsautt.</a:t>
            </a:r>
            <a:endParaRPr lang="fi-FI" noProof="0" dirty="0"/>
          </a:p>
        </p:txBody>
      </p:sp>
      <p:sp>
        <p:nvSpPr>
          <p:cNvPr id="15" name="Subtitle 2">
            <a:extLst>
              <a:ext uri="{FF2B5EF4-FFF2-40B4-BE49-F238E27FC236}">
                <a16:creationId xmlns:a16="http://schemas.microsoft.com/office/drawing/2014/main" id="{ABC29A2B-427F-804D-8F40-63676BA81E3C}"/>
              </a:ext>
            </a:extLst>
          </p:cNvPr>
          <p:cNvSpPr>
            <a:spLocks noGrp="1"/>
          </p:cNvSpPr>
          <p:nvPr>
            <p:ph type="subTitle" idx="1"/>
          </p:nvPr>
        </p:nvSpPr>
        <p:spPr>
          <a:xfrm>
            <a:off x="1199456" y="4221110"/>
            <a:ext cx="9577064" cy="936130"/>
          </a:xfrm>
        </p:spPr>
        <p:txBody>
          <a:bodyPr>
            <a:no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623392" y="548680"/>
            <a:ext cx="1521068" cy="288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25.5.2021</a:t>
            </a:fld>
            <a:endParaRPr lang="fi-FI" dirty="0"/>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6941719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Välidia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F6DFC783-A9ED-AF40-B3E5-ACEFA7975E07}"/>
              </a:ext>
            </a:extLst>
          </p:cNvPr>
          <p:cNvSpPr>
            <a:spLocks noGrp="1"/>
          </p:cNvSpPr>
          <p:nvPr>
            <p:ph type="ctrTitle"/>
          </p:nvPr>
        </p:nvSpPr>
        <p:spPr>
          <a:xfrm>
            <a:off x="1199456" y="2348880"/>
            <a:ext cx="9577064" cy="1800200"/>
          </a:xfrm>
        </p:spPr>
        <p:txBody>
          <a:bodyPr anchor="t" anchorCtr="0">
            <a:noAutofit/>
          </a:bodyPr>
          <a:lstStyle>
            <a:lvl1pPr algn="ctr">
              <a:defRPr sz="4800">
                <a:solidFill>
                  <a:schemeClr val="bg1"/>
                </a:solidFill>
              </a:defRPr>
            </a:lvl1pPr>
          </a:lstStyle>
          <a:p>
            <a:r>
              <a:rPr lang="fi-FI" noProof="0"/>
              <a:t>Muokkaa ots. perustyyl. napsautt.</a:t>
            </a:r>
            <a:endParaRPr lang="fi-FI" noProof="0" dirty="0"/>
          </a:p>
        </p:txBody>
      </p:sp>
      <p:sp>
        <p:nvSpPr>
          <p:cNvPr id="15" name="Subtitle 2">
            <a:extLst>
              <a:ext uri="{FF2B5EF4-FFF2-40B4-BE49-F238E27FC236}">
                <a16:creationId xmlns:a16="http://schemas.microsoft.com/office/drawing/2014/main" id="{BE2167D2-EECC-5042-86DF-2E0DEB906CAD}"/>
              </a:ext>
            </a:extLst>
          </p:cNvPr>
          <p:cNvSpPr>
            <a:spLocks noGrp="1"/>
          </p:cNvSpPr>
          <p:nvPr>
            <p:ph type="subTitle" idx="1"/>
          </p:nvPr>
        </p:nvSpPr>
        <p:spPr>
          <a:xfrm>
            <a:off x="1199456" y="4221110"/>
            <a:ext cx="9577064" cy="936130"/>
          </a:xfrm>
        </p:spPr>
        <p:txBody>
          <a:bodyPr>
            <a:no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5" name="Freeform 4">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623392" y="548680"/>
            <a:ext cx="1521068" cy="288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25.5.2021</a:t>
            </a:fld>
            <a:endParaRPr lang="fi-FI" dirty="0"/>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18372143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ainaus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F2DA8B51-994D-4A31-B782-77968A11E968}" type="datetime1">
              <a:rPr lang="fi-FI" smtClean="0"/>
              <a:pPr/>
              <a:t>25.5.2021</a:t>
            </a:fld>
            <a:endParaRPr lang="fi-FI"/>
          </a:p>
        </p:txBody>
      </p:sp>
      <p:sp>
        <p:nvSpPr>
          <p:cNvPr id="3" name="Footer Placeholder 2"/>
          <p:cNvSpPr>
            <a:spLocks noGrp="1"/>
          </p:cNvSpPr>
          <p:nvPr>
            <p:ph type="ftr" sz="quarter" idx="11"/>
          </p:nvPr>
        </p:nvSpPr>
        <p:spPr/>
        <p:txBody>
          <a:bodyPr/>
          <a:lstStyle>
            <a:lvl1pPr>
              <a:defRPr>
                <a:solidFill>
                  <a:schemeClr val="bg1"/>
                </a:solid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861148C-697E-4B67-BDAA-872F34DF1106}" type="slidenum">
              <a:rPr lang="fi-FI" smtClean="0"/>
              <a:pPr/>
              <a:t>‹#›</a:t>
            </a:fld>
            <a:endParaRPr lang="fi-FI" dirty="0"/>
          </a:p>
        </p:txBody>
      </p:sp>
      <p:sp>
        <p:nvSpPr>
          <p:cNvPr id="7" name="Text Placeholder 6"/>
          <p:cNvSpPr>
            <a:spLocks noGrp="1"/>
          </p:cNvSpPr>
          <p:nvPr>
            <p:ph type="body" sz="quarter" idx="13"/>
          </p:nvPr>
        </p:nvSpPr>
        <p:spPr>
          <a:xfrm>
            <a:off x="3863752" y="1916832"/>
            <a:ext cx="5113338" cy="3024336"/>
          </a:xfrm>
        </p:spPr>
        <p:txBody>
          <a:bodyPr anchor="ctr" anchorCtr="0"/>
          <a:lstStyle>
            <a:lvl1pPr marL="0" indent="0" algn="l">
              <a:lnSpc>
                <a:spcPct val="100000"/>
              </a:lnSpc>
              <a:spcBef>
                <a:spcPts val="200"/>
              </a:spcBef>
              <a:buFontTx/>
              <a:buNone/>
              <a:defRPr sz="2800" b="1" i="0">
                <a:solidFill>
                  <a:schemeClr val="bg1"/>
                </a:solidFill>
                <a:latin typeface="Trio Grotesk" panose="020B0505040000000004" pitchFamily="34" charset="77"/>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8" name="Freeform 5">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58157179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inaus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Date Placeholder 1">
            <a:extLst>
              <a:ext uri="{FF2B5EF4-FFF2-40B4-BE49-F238E27FC236}">
                <a16:creationId xmlns:a16="http://schemas.microsoft.com/office/drawing/2014/main" id="{0C19AB9D-038A-3745-AB99-BD1C3F9CB42C}"/>
              </a:ext>
            </a:extLst>
          </p:cNvPr>
          <p:cNvSpPr>
            <a:spLocks noGrp="1"/>
          </p:cNvSpPr>
          <p:nvPr>
            <p:ph type="dt" sz="half" idx="10"/>
          </p:nvPr>
        </p:nvSpPr>
        <p:spPr>
          <a:xfrm>
            <a:off x="5087938" y="6309321"/>
            <a:ext cx="2016124" cy="216024"/>
          </a:xfrm>
        </p:spPr>
        <p:txBody>
          <a:bodyPr/>
          <a:lstStyle>
            <a:lvl1pPr>
              <a:defRPr>
                <a:solidFill>
                  <a:schemeClr val="bg1"/>
                </a:solidFill>
              </a:defRPr>
            </a:lvl1pPr>
          </a:lstStyle>
          <a:p>
            <a:fld id="{F2DA8B51-994D-4A31-B782-77968A11E968}" type="datetime1">
              <a:rPr lang="fi-FI" smtClean="0"/>
              <a:pPr/>
              <a:t>25.5.2021</a:t>
            </a:fld>
            <a:endParaRPr lang="fi-FI"/>
          </a:p>
        </p:txBody>
      </p:sp>
      <p:sp>
        <p:nvSpPr>
          <p:cNvPr id="11" name="Footer Placeholder 2">
            <a:extLst>
              <a:ext uri="{FF2B5EF4-FFF2-40B4-BE49-F238E27FC236}">
                <a16:creationId xmlns:a16="http://schemas.microsoft.com/office/drawing/2014/main" id="{706A2417-3CCF-2D4D-84BB-9B7905F6B12D}"/>
              </a:ext>
            </a:extLst>
          </p:cNvPr>
          <p:cNvSpPr>
            <a:spLocks noGrp="1"/>
          </p:cNvSpPr>
          <p:nvPr>
            <p:ph type="ftr" sz="quarter" idx="11"/>
          </p:nvPr>
        </p:nvSpPr>
        <p:spPr>
          <a:xfrm>
            <a:off x="1199456" y="6309321"/>
            <a:ext cx="3888482" cy="216024"/>
          </a:xfrm>
        </p:spPr>
        <p:txBody>
          <a:bodyPr/>
          <a:lstStyle>
            <a:lvl1pPr>
              <a:defRPr>
                <a:solidFill>
                  <a:schemeClr val="bg1"/>
                </a:solidFill>
              </a:defRPr>
            </a:lvl1pPr>
          </a:lstStyle>
          <a:p>
            <a:r>
              <a:rPr lang="fi-FI"/>
              <a:t>Esityksen nimi ja tekijä</a:t>
            </a:r>
          </a:p>
        </p:txBody>
      </p:sp>
      <p:sp>
        <p:nvSpPr>
          <p:cNvPr id="12" name="Slide Number Placeholder 3">
            <a:extLst>
              <a:ext uri="{FF2B5EF4-FFF2-40B4-BE49-F238E27FC236}">
                <a16:creationId xmlns:a16="http://schemas.microsoft.com/office/drawing/2014/main" id="{B9C69DC0-EFC4-2B48-82EB-229178F0AF8E}"/>
              </a:ext>
            </a:extLst>
          </p:cNvPr>
          <p:cNvSpPr>
            <a:spLocks noGrp="1"/>
          </p:cNvSpPr>
          <p:nvPr>
            <p:ph type="sldNum" sz="quarter" idx="12"/>
          </p:nvPr>
        </p:nvSpPr>
        <p:spPr>
          <a:xfrm>
            <a:off x="766763" y="6309321"/>
            <a:ext cx="432693" cy="216024"/>
          </a:xfrm>
        </p:spPr>
        <p:txBody>
          <a:bodyPr/>
          <a:lstStyle>
            <a:lvl1pPr>
              <a:defRPr>
                <a:solidFill>
                  <a:schemeClr val="bg1"/>
                </a:solidFill>
              </a:defRPr>
            </a:lvl1pPr>
          </a:lstStyle>
          <a:p>
            <a:fld id="{0861148C-697E-4B67-BDAA-872F34DF1106}" type="slidenum">
              <a:rPr lang="fi-FI" smtClean="0"/>
              <a:pPr/>
              <a:t>‹#›</a:t>
            </a:fld>
            <a:endParaRPr lang="fi-FI" dirty="0"/>
          </a:p>
        </p:txBody>
      </p:sp>
      <p:sp>
        <p:nvSpPr>
          <p:cNvPr id="13" name="Text Placeholder 6">
            <a:extLst>
              <a:ext uri="{FF2B5EF4-FFF2-40B4-BE49-F238E27FC236}">
                <a16:creationId xmlns:a16="http://schemas.microsoft.com/office/drawing/2014/main" id="{FD834381-A92E-8444-90A0-76B2D7591F55}"/>
              </a:ext>
            </a:extLst>
          </p:cNvPr>
          <p:cNvSpPr>
            <a:spLocks noGrp="1"/>
          </p:cNvSpPr>
          <p:nvPr>
            <p:ph type="body" sz="quarter" idx="13"/>
          </p:nvPr>
        </p:nvSpPr>
        <p:spPr>
          <a:xfrm>
            <a:off x="3287688" y="1628800"/>
            <a:ext cx="5113338" cy="3024336"/>
          </a:xfrm>
        </p:spPr>
        <p:txBody>
          <a:bodyPr anchor="ctr" anchorCtr="0"/>
          <a:lstStyle>
            <a:lvl1pPr marL="0" indent="0" algn="l">
              <a:lnSpc>
                <a:spcPct val="100000"/>
              </a:lnSpc>
              <a:spcBef>
                <a:spcPts val="200"/>
              </a:spcBef>
              <a:buFontTx/>
              <a:buNone/>
              <a:defRPr sz="2800" b="1" i="0">
                <a:solidFill>
                  <a:schemeClr val="bg1"/>
                </a:solidFill>
                <a:latin typeface="Trio Grotesk" panose="020B0505040000000004" pitchFamily="34" charset="77"/>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Tree>
    <p:extLst>
      <p:ext uri="{BB962C8B-B14F-4D97-AF65-F5344CB8AC3E}">
        <p14:creationId xmlns:p14="http://schemas.microsoft.com/office/powerpoint/2010/main" val="17654787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inaus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Date Placeholder 1">
            <a:extLst>
              <a:ext uri="{FF2B5EF4-FFF2-40B4-BE49-F238E27FC236}">
                <a16:creationId xmlns:a16="http://schemas.microsoft.com/office/drawing/2014/main" id="{AFE1513F-D87A-2E4F-A659-BEBF26807055}"/>
              </a:ext>
            </a:extLst>
          </p:cNvPr>
          <p:cNvSpPr>
            <a:spLocks noGrp="1"/>
          </p:cNvSpPr>
          <p:nvPr>
            <p:ph type="dt" sz="half" idx="10"/>
          </p:nvPr>
        </p:nvSpPr>
        <p:spPr>
          <a:xfrm>
            <a:off x="5087938" y="6309321"/>
            <a:ext cx="2016124" cy="216024"/>
          </a:xfrm>
        </p:spPr>
        <p:txBody>
          <a:bodyPr/>
          <a:lstStyle>
            <a:lvl1pPr>
              <a:defRPr>
                <a:solidFill>
                  <a:schemeClr val="accent1"/>
                </a:solidFill>
              </a:defRPr>
            </a:lvl1pPr>
          </a:lstStyle>
          <a:p>
            <a:fld id="{F2DA8B51-994D-4A31-B782-77968A11E968}" type="datetime1">
              <a:rPr lang="fi-FI" smtClean="0"/>
              <a:pPr/>
              <a:t>25.5.2021</a:t>
            </a:fld>
            <a:endParaRPr lang="fi-FI"/>
          </a:p>
        </p:txBody>
      </p:sp>
      <p:sp>
        <p:nvSpPr>
          <p:cNvPr id="11" name="Footer Placeholder 2">
            <a:extLst>
              <a:ext uri="{FF2B5EF4-FFF2-40B4-BE49-F238E27FC236}">
                <a16:creationId xmlns:a16="http://schemas.microsoft.com/office/drawing/2014/main" id="{B95573DD-696B-1E40-9233-90914B5A2401}"/>
              </a:ext>
            </a:extLst>
          </p:cNvPr>
          <p:cNvSpPr>
            <a:spLocks noGrp="1"/>
          </p:cNvSpPr>
          <p:nvPr>
            <p:ph type="ftr" sz="quarter" idx="11"/>
          </p:nvPr>
        </p:nvSpPr>
        <p:spPr>
          <a:xfrm>
            <a:off x="1199456" y="6309321"/>
            <a:ext cx="3888482" cy="216024"/>
          </a:xfrm>
        </p:spPr>
        <p:txBody>
          <a:bodyPr/>
          <a:lstStyle>
            <a:lvl1pPr>
              <a:defRPr>
                <a:solidFill>
                  <a:schemeClr val="accent1"/>
                </a:solidFill>
              </a:defRPr>
            </a:lvl1pPr>
          </a:lstStyle>
          <a:p>
            <a:r>
              <a:rPr lang="fi-FI"/>
              <a:t>Esityksen nimi ja tekijä</a:t>
            </a:r>
          </a:p>
        </p:txBody>
      </p:sp>
      <p:sp>
        <p:nvSpPr>
          <p:cNvPr id="12" name="Slide Number Placeholder 3">
            <a:extLst>
              <a:ext uri="{FF2B5EF4-FFF2-40B4-BE49-F238E27FC236}">
                <a16:creationId xmlns:a16="http://schemas.microsoft.com/office/drawing/2014/main" id="{D9161ED9-88AA-6940-B18F-0755889B3189}"/>
              </a:ext>
            </a:extLst>
          </p:cNvPr>
          <p:cNvSpPr>
            <a:spLocks noGrp="1"/>
          </p:cNvSpPr>
          <p:nvPr>
            <p:ph type="sldNum" sz="quarter" idx="12"/>
          </p:nvPr>
        </p:nvSpPr>
        <p:spPr>
          <a:xfrm>
            <a:off x="766763" y="6309321"/>
            <a:ext cx="432693" cy="216024"/>
          </a:xfrm>
        </p:spPr>
        <p:txBody>
          <a:bodyPr/>
          <a:lstStyle>
            <a:lvl1pPr>
              <a:defRPr>
                <a:solidFill>
                  <a:schemeClr val="accent1"/>
                </a:solidFill>
              </a:defRPr>
            </a:lvl1pPr>
          </a:lstStyle>
          <a:p>
            <a:fld id="{0861148C-697E-4B67-BDAA-872F34DF1106}" type="slidenum">
              <a:rPr lang="fi-FI" smtClean="0"/>
              <a:pPr/>
              <a:t>‹#›</a:t>
            </a:fld>
            <a:endParaRPr lang="fi-FI" dirty="0"/>
          </a:p>
        </p:txBody>
      </p:sp>
      <p:sp>
        <p:nvSpPr>
          <p:cNvPr id="13" name="Text Placeholder 6">
            <a:extLst>
              <a:ext uri="{FF2B5EF4-FFF2-40B4-BE49-F238E27FC236}">
                <a16:creationId xmlns:a16="http://schemas.microsoft.com/office/drawing/2014/main" id="{A3DE16B3-2CB4-624F-ABDC-390095D815A3}"/>
              </a:ext>
            </a:extLst>
          </p:cNvPr>
          <p:cNvSpPr>
            <a:spLocks noGrp="1"/>
          </p:cNvSpPr>
          <p:nvPr>
            <p:ph type="body" sz="quarter" idx="13"/>
          </p:nvPr>
        </p:nvSpPr>
        <p:spPr>
          <a:xfrm>
            <a:off x="3287688" y="1628800"/>
            <a:ext cx="5113338" cy="3024336"/>
          </a:xfrm>
        </p:spPr>
        <p:txBody>
          <a:bodyPr anchor="ctr" anchorCtr="0"/>
          <a:lstStyle>
            <a:lvl1pPr marL="0" indent="0" algn="l">
              <a:lnSpc>
                <a:spcPct val="100000"/>
              </a:lnSpc>
              <a:spcBef>
                <a:spcPts val="200"/>
              </a:spcBef>
              <a:buFontTx/>
              <a:buNone/>
              <a:defRPr sz="2800" b="1" i="0">
                <a:solidFill>
                  <a:schemeClr val="accent1"/>
                </a:solidFill>
                <a:latin typeface="Trio Grotesk" panose="020B0505040000000004" pitchFamily="34" charset="77"/>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Tree>
    <p:extLst>
      <p:ext uri="{BB962C8B-B14F-4D97-AF65-F5344CB8AC3E}">
        <p14:creationId xmlns:p14="http://schemas.microsoft.com/office/powerpoint/2010/main" val="36223994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oitusdia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1C921BF4-66E3-2F4E-A022-0283D7C3FAFD}"/>
              </a:ext>
            </a:extLst>
          </p:cNvPr>
          <p:cNvSpPr>
            <a:spLocks noGrp="1"/>
          </p:cNvSpPr>
          <p:nvPr>
            <p:ph type="ctrTitle"/>
          </p:nvPr>
        </p:nvSpPr>
        <p:spPr>
          <a:xfrm>
            <a:off x="766763" y="2348880"/>
            <a:ext cx="7057429" cy="1872230"/>
          </a:xfrm>
        </p:spPr>
        <p:txBody>
          <a:bodyPr anchor="t" anchorCtr="0">
            <a:noAutofit/>
          </a:bodyPr>
          <a:lstStyle>
            <a:lvl1pPr algn="l">
              <a:defRPr sz="4000">
                <a:solidFill>
                  <a:schemeClr val="bg1"/>
                </a:solidFill>
              </a:defRPr>
            </a:lvl1pPr>
          </a:lstStyle>
          <a:p>
            <a:r>
              <a:rPr lang="fi-FI" noProof="0"/>
              <a:t>Muokkaa ots. perustyyl. napsautt.</a:t>
            </a:r>
            <a:endParaRPr lang="fi-FI" noProof="0" dirty="0"/>
          </a:p>
        </p:txBody>
      </p:sp>
      <p:sp>
        <p:nvSpPr>
          <p:cNvPr id="22" name="Subtitle 2">
            <a:extLst>
              <a:ext uri="{FF2B5EF4-FFF2-40B4-BE49-F238E27FC236}">
                <a16:creationId xmlns:a16="http://schemas.microsoft.com/office/drawing/2014/main" id="{F414FAA0-74EE-6749-84A7-CBC7966D1220}"/>
              </a:ext>
            </a:extLst>
          </p:cNvPr>
          <p:cNvSpPr>
            <a:spLocks noGrp="1"/>
          </p:cNvSpPr>
          <p:nvPr>
            <p:ph type="subTitle" idx="1"/>
          </p:nvPr>
        </p:nvSpPr>
        <p:spPr>
          <a:xfrm>
            <a:off x="766763" y="4365130"/>
            <a:ext cx="10658475" cy="93613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23" name="Text Placeholder 12">
            <a:extLst>
              <a:ext uri="{FF2B5EF4-FFF2-40B4-BE49-F238E27FC236}">
                <a16:creationId xmlns:a16="http://schemas.microsoft.com/office/drawing/2014/main" id="{CC36ECF8-143E-9A4B-BD59-14C55CA5CF8F}"/>
              </a:ext>
            </a:extLst>
          </p:cNvPr>
          <p:cNvSpPr>
            <a:spLocks noGrp="1"/>
          </p:cNvSpPr>
          <p:nvPr>
            <p:ph type="body" sz="quarter" idx="13" hasCustomPrompt="1"/>
          </p:nvPr>
        </p:nvSpPr>
        <p:spPr>
          <a:xfrm>
            <a:off x="766763" y="5517232"/>
            <a:ext cx="10658475" cy="360208"/>
          </a:xfrm>
        </p:spPr>
        <p:txBody>
          <a:bodyPr>
            <a:noAutofit/>
          </a:bodyPr>
          <a:lstStyle>
            <a:lvl1pPr marL="0" indent="0">
              <a:buFontTx/>
              <a:buNone/>
              <a:defRPr sz="16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7765938" y="548680"/>
            <a:ext cx="3802670" cy="720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4"/>
          </p:nvPr>
        </p:nvSpPr>
        <p:spPr/>
        <p:txBody>
          <a:bodyPr/>
          <a:lstStyle>
            <a:lvl1pPr>
              <a:defRPr>
                <a:noFill/>
              </a:defRPr>
            </a:lvl1pPr>
          </a:lstStyle>
          <a:p>
            <a:fld id="{A1943726-A193-45B0-8099-2C2B570FF038}" type="datetime1">
              <a:rPr lang="fi-FI" smtClean="0"/>
              <a:pPr/>
              <a:t>25.5.2021</a:t>
            </a:fld>
            <a:endParaRPr lang="fi-FI" dirty="0"/>
          </a:p>
        </p:txBody>
      </p:sp>
      <p:sp>
        <p:nvSpPr>
          <p:cNvPr id="3" name="Footer Placeholder 2"/>
          <p:cNvSpPr>
            <a:spLocks noGrp="1"/>
          </p:cNvSpPr>
          <p:nvPr>
            <p:ph type="ftr" sz="quarter" idx="15"/>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6"/>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34551153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ainaus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Date Placeholder 1">
            <a:extLst>
              <a:ext uri="{FF2B5EF4-FFF2-40B4-BE49-F238E27FC236}">
                <a16:creationId xmlns:a16="http://schemas.microsoft.com/office/drawing/2014/main" id="{079DC85E-2F94-7744-8D35-5E4837C0AF4B}"/>
              </a:ext>
            </a:extLst>
          </p:cNvPr>
          <p:cNvSpPr>
            <a:spLocks noGrp="1"/>
          </p:cNvSpPr>
          <p:nvPr>
            <p:ph type="dt" sz="half" idx="10"/>
          </p:nvPr>
        </p:nvSpPr>
        <p:spPr>
          <a:xfrm>
            <a:off x="5087938" y="6309321"/>
            <a:ext cx="2016124" cy="216024"/>
          </a:xfrm>
        </p:spPr>
        <p:txBody>
          <a:bodyPr/>
          <a:lstStyle>
            <a:lvl1pPr>
              <a:defRPr>
                <a:solidFill>
                  <a:schemeClr val="bg1"/>
                </a:solidFill>
              </a:defRPr>
            </a:lvl1pPr>
          </a:lstStyle>
          <a:p>
            <a:fld id="{F2DA8B51-994D-4A31-B782-77968A11E968}" type="datetime1">
              <a:rPr lang="fi-FI" smtClean="0"/>
              <a:pPr/>
              <a:t>25.5.2021</a:t>
            </a:fld>
            <a:endParaRPr lang="fi-FI"/>
          </a:p>
        </p:txBody>
      </p:sp>
      <p:sp>
        <p:nvSpPr>
          <p:cNvPr id="11" name="Footer Placeholder 2">
            <a:extLst>
              <a:ext uri="{FF2B5EF4-FFF2-40B4-BE49-F238E27FC236}">
                <a16:creationId xmlns:a16="http://schemas.microsoft.com/office/drawing/2014/main" id="{C382853A-52D5-D947-8E7D-781903D599B3}"/>
              </a:ext>
            </a:extLst>
          </p:cNvPr>
          <p:cNvSpPr>
            <a:spLocks noGrp="1"/>
          </p:cNvSpPr>
          <p:nvPr>
            <p:ph type="ftr" sz="quarter" idx="11"/>
          </p:nvPr>
        </p:nvSpPr>
        <p:spPr>
          <a:xfrm>
            <a:off x="1199456" y="6309321"/>
            <a:ext cx="3888482" cy="216024"/>
          </a:xfrm>
        </p:spPr>
        <p:txBody>
          <a:bodyPr/>
          <a:lstStyle>
            <a:lvl1pPr>
              <a:defRPr>
                <a:solidFill>
                  <a:schemeClr val="bg1"/>
                </a:solidFill>
              </a:defRPr>
            </a:lvl1pPr>
          </a:lstStyle>
          <a:p>
            <a:r>
              <a:rPr lang="fi-FI"/>
              <a:t>Esityksen nimi ja tekijä</a:t>
            </a:r>
          </a:p>
        </p:txBody>
      </p:sp>
      <p:sp>
        <p:nvSpPr>
          <p:cNvPr id="12" name="Slide Number Placeholder 3">
            <a:extLst>
              <a:ext uri="{FF2B5EF4-FFF2-40B4-BE49-F238E27FC236}">
                <a16:creationId xmlns:a16="http://schemas.microsoft.com/office/drawing/2014/main" id="{B87DC531-F783-DF46-9631-E9A0F6617984}"/>
              </a:ext>
            </a:extLst>
          </p:cNvPr>
          <p:cNvSpPr>
            <a:spLocks noGrp="1"/>
          </p:cNvSpPr>
          <p:nvPr>
            <p:ph type="sldNum" sz="quarter" idx="12"/>
          </p:nvPr>
        </p:nvSpPr>
        <p:spPr>
          <a:xfrm>
            <a:off x="766763" y="6309321"/>
            <a:ext cx="432693" cy="216024"/>
          </a:xfrm>
        </p:spPr>
        <p:txBody>
          <a:bodyPr/>
          <a:lstStyle>
            <a:lvl1pPr>
              <a:defRPr>
                <a:solidFill>
                  <a:schemeClr val="bg1"/>
                </a:solidFill>
              </a:defRPr>
            </a:lvl1pPr>
          </a:lstStyle>
          <a:p>
            <a:fld id="{0861148C-697E-4B67-BDAA-872F34DF1106}" type="slidenum">
              <a:rPr lang="fi-FI" smtClean="0"/>
              <a:pPr/>
              <a:t>‹#›</a:t>
            </a:fld>
            <a:endParaRPr lang="fi-FI" dirty="0"/>
          </a:p>
        </p:txBody>
      </p:sp>
      <p:sp>
        <p:nvSpPr>
          <p:cNvPr id="14" name="Text Placeholder 6">
            <a:extLst>
              <a:ext uri="{FF2B5EF4-FFF2-40B4-BE49-F238E27FC236}">
                <a16:creationId xmlns:a16="http://schemas.microsoft.com/office/drawing/2014/main" id="{6E41E74B-60C1-0446-8A43-55BEA9F3B35E}"/>
              </a:ext>
            </a:extLst>
          </p:cNvPr>
          <p:cNvSpPr>
            <a:spLocks noGrp="1"/>
          </p:cNvSpPr>
          <p:nvPr>
            <p:ph type="body" sz="quarter" idx="13"/>
          </p:nvPr>
        </p:nvSpPr>
        <p:spPr>
          <a:xfrm>
            <a:off x="5071838" y="1160748"/>
            <a:ext cx="6121400" cy="4536504"/>
          </a:xfrm>
        </p:spPr>
        <p:txBody>
          <a:bodyPr anchor="ctr" anchorCtr="0"/>
          <a:lstStyle>
            <a:lvl1pPr marL="0" indent="0" algn="ctr">
              <a:lnSpc>
                <a:spcPct val="100000"/>
              </a:lnSpc>
              <a:spcBef>
                <a:spcPts val="200"/>
              </a:spcBef>
              <a:buFontTx/>
              <a:buNone/>
              <a:defRPr sz="2800" b="1" i="0">
                <a:solidFill>
                  <a:schemeClr val="bg1"/>
                </a:solidFill>
                <a:latin typeface="Trio Grotesk" panose="020B0505040000000004" pitchFamily="34" charset="77"/>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15" name="Freeform 5">
            <a:extLst>
              <a:ext uri="{FF2B5EF4-FFF2-40B4-BE49-F238E27FC236}">
                <a16:creationId xmlns:a16="http://schemas.microsoft.com/office/drawing/2014/main" id="{F6DCDE4C-D86D-47AC-B9BC-874274687FB2}"/>
              </a:ext>
            </a:extLst>
          </p:cNvPr>
          <p:cNvSpPr>
            <a:spLocks/>
          </p:cNvSpPr>
          <p:nvPr userDrawn="1"/>
        </p:nvSpPr>
        <p:spPr bwMode="auto">
          <a:xfrm rot="16200000">
            <a:off x="39753" y="1952960"/>
            <a:ext cx="4839687" cy="2520280"/>
          </a:xfrm>
          <a:custGeom>
            <a:avLst/>
            <a:gdLst>
              <a:gd name="T0" fmla="*/ 1023 w 1807"/>
              <a:gd name="T1" fmla="*/ 896 h 941"/>
              <a:gd name="T2" fmla="*/ 1010 w 1807"/>
              <a:gd name="T3" fmla="*/ 906 h 941"/>
              <a:gd name="T4" fmla="*/ 996 w 1807"/>
              <a:gd name="T5" fmla="*/ 916 h 941"/>
              <a:gd name="T6" fmla="*/ 981 w 1807"/>
              <a:gd name="T7" fmla="*/ 924 h 941"/>
              <a:gd name="T8" fmla="*/ 966 w 1807"/>
              <a:gd name="T9" fmla="*/ 931 h 941"/>
              <a:gd name="T10" fmla="*/ 949 w 1807"/>
              <a:gd name="T11" fmla="*/ 936 h 941"/>
              <a:gd name="T12" fmla="*/ 932 w 1807"/>
              <a:gd name="T13" fmla="*/ 939 h 941"/>
              <a:gd name="T14" fmla="*/ 915 w 1807"/>
              <a:gd name="T15" fmla="*/ 941 h 941"/>
              <a:gd name="T16" fmla="*/ 902 w 1807"/>
              <a:gd name="T17" fmla="*/ 941 h 941"/>
              <a:gd name="T18" fmla="*/ 884 w 1807"/>
              <a:gd name="T19" fmla="*/ 940 h 941"/>
              <a:gd name="T20" fmla="*/ 867 w 1807"/>
              <a:gd name="T21" fmla="*/ 938 h 941"/>
              <a:gd name="T22" fmla="*/ 850 w 1807"/>
              <a:gd name="T23" fmla="*/ 933 h 941"/>
              <a:gd name="T24" fmla="*/ 834 w 1807"/>
              <a:gd name="T25" fmla="*/ 927 h 941"/>
              <a:gd name="T26" fmla="*/ 811 w 1807"/>
              <a:gd name="T27" fmla="*/ 916 h 941"/>
              <a:gd name="T28" fmla="*/ 797 w 1807"/>
              <a:gd name="T29" fmla="*/ 906 h 941"/>
              <a:gd name="T30" fmla="*/ 784 w 1807"/>
              <a:gd name="T31" fmla="*/ 896 h 941"/>
              <a:gd name="T32" fmla="*/ 27 w 1807"/>
              <a:gd name="T33" fmla="*/ 143 h 941"/>
              <a:gd name="T34" fmla="*/ 16 w 1807"/>
              <a:gd name="T35" fmla="*/ 128 h 941"/>
              <a:gd name="T36" fmla="*/ 9 w 1807"/>
              <a:gd name="T37" fmla="*/ 117 h 941"/>
              <a:gd name="T38" fmla="*/ 4 w 1807"/>
              <a:gd name="T39" fmla="*/ 105 h 941"/>
              <a:gd name="T40" fmla="*/ 1 w 1807"/>
              <a:gd name="T41" fmla="*/ 89 h 941"/>
              <a:gd name="T42" fmla="*/ 0 w 1807"/>
              <a:gd name="T43" fmla="*/ 72 h 941"/>
              <a:gd name="T44" fmla="*/ 3 w 1807"/>
              <a:gd name="T45" fmla="*/ 56 h 941"/>
              <a:gd name="T46" fmla="*/ 8 w 1807"/>
              <a:gd name="T47" fmla="*/ 41 h 941"/>
              <a:gd name="T48" fmla="*/ 16 w 1807"/>
              <a:gd name="T49" fmla="*/ 28 h 941"/>
              <a:gd name="T50" fmla="*/ 26 w 1807"/>
              <a:gd name="T51" fmla="*/ 17 h 941"/>
              <a:gd name="T52" fmla="*/ 35 w 1807"/>
              <a:gd name="T53" fmla="*/ 11 h 941"/>
              <a:gd name="T54" fmla="*/ 46 w 1807"/>
              <a:gd name="T55" fmla="*/ 6 h 941"/>
              <a:gd name="T56" fmla="*/ 62 w 1807"/>
              <a:gd name="T57" fmla="*/ 2 h 941"/>
              <a:gd name="T58" fmla="*/ 81 w 1807"/>
              <a:gd name="T59" fmla="*/ 0 h 941"/>
              <a:gd name="T60" fmla="*/ 323 w 1807"/>
              <a:gd name="T61" fmla="*/ 1 h 941"/>
              <a:gd name="T62" fmla="*/ 340 w 1807"/>
              <a:gd name="T63" fmla="*/ 3 h 941"/>
              <a:gd name="T64" fmla="*/ 356 w 1807"/>
              <a:gd name="T65" fmla="*/ 7 h 941"/>
              <a:gd name="T66" fmla="*/ 371 w 1807"/>
              <a:gd name="T67" fmla="*/ 13 h 941"/>
              <a:gd name="T68" fmla="*/ 383 w 1807"/>
              <a:gd name="T69" fmla="*/ 18 h 941"/>
              <a:gd name="T70" fmla="*/ 393 w 1807"/>
              <a:gd name="T71" fmla="*/ 24 h 941"/>
              <a:gd name="T72" fmla="*/ 407 w 1807"/>
              <a:gd name="T73" fmla="*/ 33 h 941"/>
              <a:gd name="T74" fmla="*/ 420 w 1807"/>
              <a:gd name="T75" fmla="*/ 43 h 941"/>
              <a:gd name="T76" fmla="*/ 904 w 1807"/>
              <a:gd name="T77" fmla="*/ 529 h 941"/>
              <a:gd name="T78" fmla="*/ 1388 w 1807"/>
              <a:gd name="T79" fmla="*/ 43 h 941"/>
              <a:gd name="T80" fmla="*/ 1407 w 1807"/>
              <a:gd name="T81" fmla="*/ 28 h 941"/>
              <a:gd name="T82" fmla="*/ 1421 w 1807"/>
              <a:gd name="T83" fmla="*/ 20 h 941"/>
              <a:gd name="T84" fmla="*/ 1444 w 1807"/>
              <a:gd name="T85" fmla="*/ 10 h 941"/>
              <a:gd name="T86" fmla="*/ 1460 w 1807"/>
              <a:gd name="T87" fmla="*/ 5 h 941"/>
              <a:gd name="T88" fmla="*/ 1476 w 1807"/>
              <a:gd name="T89" fmla="*/ 2 h 941"/>
              <a:gd name="T90" fmla="*/ 1502 w 1807"/>
              <a:gd name="T91" fmla="*/ 0 h 941"/>
              <a:gd name="T92" fmla="*/ 1737 w 1807"/>
              <a:gd name="T93" fmla="*/ 0 h 941"/>
              <a:gd name="T94" fmla="*/ 1754 w 1807"/>
              <a:gd name="T95" fmla="*/ 3 h 941"/>
              <a:gd name="T96" fmla="*/ 1769 w 1807"/>
              <a:gd name="T97" fmla="*/ 9 h 941"/>
              <a:gd name="T98" fmla="*/ 1782 w 1807"/>
              <a:gd name="T99" fmla="*/ 17 h 941"/>
              <a:gd name="T100" fmla="*/ 1787 w 1807"/>
              <a:gd name="T101" fmla="*/ 23 h 941"/>
              <a:gd name="T102" fmla="*/ 1796 w 1807"/>
              <a:gd name="T103" fmla="*/ 34 h 941"/>
              <a:gd name="T104" fmla="*/ 1802 w 1807"/>
              <a:gd name="T105" fmla="*/ 48 h 941"/>
              <a:gd name="T106" fmla="*/ 1805 w 1807"/>
              <a:gd name="T107" fmla="*/ 60 h 941"/>
              <a:gd name="T108" fmla="*/ 1807 w 1807"/>
              <a:gd name="T109" fmla="*/ 72 h 941"/>
              <a:gd name="T110" fmla="*/ 1807 w 1807"/>
              <a:gd name="T111" fmla="*/ 89 h 941"/>
              <a:gd name="T112" fmla="*/ 1805 w 1807"/>
              <a:gd name="T113" fmla="*/ 101 h 941"/>
              <a:gd name="T114" fmla="*/ 1800 w 1807"/>
              <a:gd name="T115" fmla="*/ 113 h 941"/>
              <a:gd name="T116" fmla="*/ 1792 w 1807"/>
              <a:gd name="T117" fmla="*/ 128 h 941"/>
              <a:gd name="T118" fmla="*/ 1784 w 1807"/>
              <a:gd name="T119" fmla="*/ 139 h 941"/>
              <a:gd name="T120" fmla="*/ 1029 w 1807"/>
              <a:gd name="T121" fmla="*/ 890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07" h="941">
                <a:moveTo>
                  <a:pt x="1029" y="890"/>
                </a:moveTo>
                <a:lnTo>
                  <a:pt x="1023" y="896"/>
                </a:lnTo>
                <a:lnTo>
                  <a:pt x="1017" y="901"/>
                </a:lnTo>
                <a:lnTo>
                  <a:pt x="1010" y="906"/>
                </a:lnTo>
                <a:lnTo>
                  <a:pt x="1003" y="911"/>
                </a:lnTo>
                <a:lnTo>
                  <a:pt x="996" y="916"/>
                </a:lnTo>
                <a:lnTo>
                  <a:pt x="989" y="920"/>
                </a:lnTo>
                <a:lnTo>
                  <a:pt x="981" y="924"/>
                </a:lnTo>
                <a:lnTo>
                  <a:pt x="974" y="927"/>
                </a:lnTo>
                <a:lnTo>
                  <a:pt x="966" y="931"/>
                </a:lnTo>
                <a:lnTo>
                  <a:pt x="958" y="933"/>
                </a:lnTo>
                <a:lnTo>
                  <a:pt x="949" y="936"/>
                </a:lnTo>
                <a:lnTo>
                  <a:pt x="941" y="938"/>
                </a:lnTo>
                <a:lnTo>
                  <a:pt x="932" y="939"/>
                </a:lnTo>
                <a:lnTo>
                  <a:pt x="923" y="940"/>
                </a:lnTo>
                <a:lnTo>
                  <a:pt x="915" y="941"/>
                </a:lnTo>
                <a:lnTo>
                  <a:pt x="906" y="941"/>
                </a:lnTo>
                <a:lnTo>
                  <a:pt x="902" y="941"/>
                </a:lnTo>
                <a:lnTo>
                  <a:pt x="893" y="941"/>
                </a:lnTo>
                <a:lnTo>
                  <a:pt x="884" y="940"/>
                </a:lnTo>
                <a:lnTo>
                  <a:pt x="875" y="939"/>
                </a:lnTo>
                <a:lnTo>
                  <a:pt x="867" y="938"/>
                </a:lnTo>
                <a:lnTo>
                  <a:pt x="858" y="936"/>
                </a:lnTo>
                <a:lnTo>
                  <a:pt x="850" y="933"/>
                </a:lnTo>
                <a:lnTo>
                  <a:pt x="842" y="931"/>
                </a:lnTo>
                <a:lnTo>
                  <a:pt x="834" y="927"/>
                </a:lnTo>
                <a:lnTo>
                  <a:pt x="819" y="920"/>
                </a:lnTo>
                <a:lnTo>
                  <a:pt x="811" y="916"/>
                </a:lnTo>
                <a:lnTo>
                  <a:pt x="804" y="911"/>
                </a:lnTo>
                <a:lnTo>
                  <a:pt x="797" y="906"/>
                </a:lnTo>
                <a:lnTo>
                  <a:pt x="791" y="901"/>
                </a:lnTo>
                <a:lnTo>
                  <a:pt x="784" y="896"/>
                </a:lnTo>
                <a:lnTo>
                  <a:pt x="778" y="890"/>
                </a:lnTo>
                <a:lnTo>
                  <a:pt x="27" y="143"/>
                </a:lnTo>
                <a:lnTo>
                  <a:pt x="21" y="136"/>
                </a:lnTo>
                <a:lnTo>
                  <a:pt x="16" y="128"/>
                </a:lnTo>
                <a:lnTo>
                  <a:pt x="11" y="121"/>
                </a:lnTo>
                <a:lnTo>
                  <a:pt x="9" y="117"/>
                </a:lnTo>
                <a:lnTo>
                  <a:pt x="7" y="113"/>
                </a:lnTo>
                <a:lnTo>
                  <a:pt x="4" y="105"/>
                </a:lnTo>
                <a:lnTo>
                  <a:pt x="2" y="97"/>
                </a:lnTo>
                <a:lnTo>
                  <a:pt x="1" y="89"/>
                </a:lnTo>
                <a:lnTo>
                  <a:pt x="0" y="81"/>
                </a:lnTo>
                <a:lnTo>
                  <a:pt x="0" y="72"/>
                </a:lnTo>
                <a:lnTo>
                  <a:pt x="1" y="64"/>
                </a:lnTo>
                <a:lnTo>
                  <a:pt x="3" y="56"/>
                </a:lnTo>
                <a:lnTo>
                  <a:pt x="5" y="48"/>
                </a:lnTo>
                <a:lnTo>
                  <a:pt x="8" y="41"/>
                </a:lnTo>
                <a:lnTo>
                  <a:pt x="11" y="34"/>
                </a:lnTo>
                <a:lnTo>
                  <a:pt x="16" y="28"/>
                </a:lnTo>
                <a:lnTo>
                  <a:pt x="20" y="23"/>
                </a:lnTo>
                <a:lnTo>
                  <a:pt x="26" y="17"/>
                </a:lnTo>
                <a:lnTo>
                  <a:pt x="32" y="13"/>
                </a:lnTo>
                <a:lnTo>
                  <a:pt x="35" y="11"/>
                </a:lnTo>
                <a:lnTo>
                  <a:pt x="38" y="9"/>
                </a:lnTo>
                <a:lnTo>
                  <a:pt x="46" y="6"/>
                </a:lnTo>
                <a:lnTo>
                  <a:pt x="53" y="3"/>
                </a:lnTo>
                <a:lnTo>
                  <a:pt x="62" y="2"/>
                </a:lnTo>
                <a:lnTo>
                  <a:pt x="71" y="0"/>
                </a:lnTo>
                <a:lnTo>
                  <a:pt x="81" y="0"/>
                </a:lnTo>
                <a:lnTo>
                  <a:pt x="306" y="0"/>
                </a:lnTo>
                <a:lnTo>
                  <a:pt x="323" y="1"/>
                </a:lnTo>
                <a:lnTo>
                  <a:pt x="331" y="2"/>
                </a:lnTo>
                <a:lnTo>
                  <a:pt x="340" y="3"/>
                </a:lnTo>
                <a:lnTo>
                  <a:pt x="348" y="5"/>
                </a:lnTo>
                <a:lnTo>
                  <a:pt x="356" y="7"/>
                </a:lnTo>
                <a:lnTo>
                  <a:pt x="364" y="10"/>
                </a:lnTo>
                <a:lnTo>
                  <a:pt x="371" y="13"/>
                </a:lnTo>
                <a:lnTo>
                  <a:pt x="379" y="16"/>
                </a:lnTo>
                <a:lnTo>
                  <a:pt x="383" y="18"/>
                </a:lnTo>
                <a:lnTo>
                  <a:pt x="386" y="20"/>
                </a:lnTo>
                <a:lnTo>
                  <a:pt x="393" y="24"/>
                </a:lnTo>
                <a:lnTo>
                  <a:pt x="400" y="28"/>
                </a:lnTo>
                <a:lnTo>
                  <a:pt x="407" y="33"/>
                </a:lnTo>
                <a:lnTo>
                  <a:pt x="413" y="38"/>
                </a:lnTo>
                <a:lnTo>
                  <a:pt x="420" y="43"/>
                </a:lnTo>
                <a:lnTo>
                  <a:pt x="426" y="48"/>
                </a:lnTo>
                <a:lnTo>
                  <a:pt x="904" y="529"/>
                </a:lnTo>
                <a:lnTo>
                  <a:pt x="1382" y="48"/>
                </a:lnTo>
                <a:lnTo>
                  <a:pt x="1388" y="43"/>
                </a:lnTo>
                <a:lnTo>
                  <a:pt x="1394" y="38"/>
                </a:lnTo>
                <a:lnTo>
                  <a:pt x="1407" y="28"/>
                </a:lnTo>
                <a:lnTo>
                  <a:pt x="1414" y="24"/>
                </a:lnTo>
                <a:lnTo>
                  <a:pt x="1421" y="20"/>
                </a:lnTo>
                <a:lnTo>
                  <a:pt x="1436" y="13"/>
                </a:lnTo>
                <a:lnTo>
                  <a:pt x="1444" y="10"/>
                </a:lnTo>
                <a:lnTo>
                  <a:pt x="1452" y="7"/>
                </a:lnTo>
                <a:lnTo>
                  <a:pt x="1460" y="5"/>
                </a:lnTo>
                <a:lnTo>
                  <a:pt x="1468" y="3"/>
                </a:lnTo>
                <a:lnTo>
                  <a:pt x="1476" y="2"/>
                </a:lnTo>
                <a:lnTo>
                  <a:pt x="1484" y="1"/>
                </a:lnTo>
                <a:lnTo>
                  <a:pt x="1502" y="0"/>
                </a:lnTo>
                <a:lnTo>
                  <a:pt x="1727" y="0"/>
                </a:lnTo>
                <a:lnTo>
                  <a:pt x="1737" y="0"/>
                </a:lnTo>
                <a:lnTo>
                  <a:pt x="1746" y="2"/>
                </a:lnTo>
                <a:lnTo>
                  <a:pt x="1754" y="3"/>
                </a:lnTo>
                <a:lnTo>
                  <a:pt x="1762" y="6"/>
                </a:lnTo>
                <a:lnTo>
                  <a:pt x="1769" y="9"/>
                </a:lnTo>
                <a:lnTo>
                  <a:pt x="1776" y="13"/>
                </a:lnTo>
                <a:lnTo>
                  <a:pt x="1782" y="17"/>
                </a:lnTo>
                <a:lnTo>
                  <a:pt x="1785" y="20"/>
                </a:lnTo>
                <a:lnTo>
                  <a:pt x="1787" y="23"/>
                </a:lnTo>
                <a:lnTo>
                  <a:pt x="1792" y="28"/>
                </a:lnTo>
                <a:lnTo>
                  <a:pt x="1796" y="34"/>
                </a:lnTo>
                <a:lnTo>
                  <a:pt x="1800" y="41"/>
                </a:lnTo>
                <a:lnTo>
                  <a:pt x="1802" y="48"/>
                </a:lnTo>
                <a:lnTo>
                  <a:pt x="1805" y="56"/>
                </a:lnTo>
                <a:lnTo>
                  <a:pt x="1805" y="60"/>
                </a:lnTo>
                <a:lnTo>
                  <a:pt x="1806" y="64"/>
                </a:lnTo>
                <a:lnTo>
                  <a:pt x="1807" y="72"/>
                </a:lnTo>
                <a:lnTo>
                  <a:pt x="1807" y="81"/>
                </a:lnTo>
                <a:lnTo>
                  <a:pt x="1807" y="89"/>
                </a:lnTo>
                <a:lnTo>
                  <a:pt x="1806" y="97"/>
                </a:lnTo>
                <a:lnTo>
                  <a:pt x="1805" y="101"/>
                </a:lnTo>
                <a:lnTo>
                  <a:pt x="1803" y="105"/>
                </a:lnTo>
                <a:lnTo>
                  <a:pt x="1800" y="113"/>
                </a:lnTo>
                <a:lnTo>
                  <a:pt x="1796" y="121"/>
                </a:lnTo>
                <a:lnTo>
                  <a:pt x="1792" y="128"/>
                </a:lnTo>
                <a:lnTo>
                  <a:pt x="1786" y="136"/>
                </a:lnTo>
                <a:lnTo>
                  <a:pt x="1784" y="139"/>
                </a:lnTo>
                <a:lnTo>
                  <a:pt x="1781" y="143"/>
                </a:lnTo>
                <a:lnTo>
                  <a:pt x="1029" y="89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
        <p:nvSpPr>
          <p:cNvPr id="9" name="Freeform 5">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42649091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ainaus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Date Placeholder 1">
            <a:extLst>
              <a:ext uri="{FF2B5EF4-FFF2-40B4-BE49-F238E27FC236}">
                <a16:creationId xmlns:a16="http://schemas.microsoft.com/office/drawing/2014/main" id="{079DC85E-2F94-7744-8D35-5E4837C0AF4B}"/>
              </a:ext>
            </a:extLst>
          </p:cNvPr>
          <p:cNvSpPr>
            <a:spLocks noGrp="1"/>
          </p:cNvSpPr>
          <p:nvPr>
            <p:ph type="dt" sz="half" idx="10"/>
          </p:nvPr>
        </p:nvSpPr>
        <p:spPr>
          <a:xfrm>
            <a:off x="5087938" y="6309321"/>
            <a:ext cx="2016124" cy="216024"/>
          </a:xfrm>
        </p:spPr>
        <p:txBody>
          <a:bodyPr/>
          <a:lstStyle>
            <a:lvl1pPr>
              <a:defRPr>
                <a:solidFill>
                  <a:schemeClr val="bg1"/>
                </a:solidFill>
              </a:defRPr>
            </a:lvl1pPr>
          </a:lstStyle>
          <a:p>
            <a:fld id="{F2DA8B51-994D-4A31-B782-77968A11E968}" type="datetime1">
              <a:rPr lang="fi-FI" smtClean="0"/>
              <a:pPr/>
              <a:t>25.5.2021</a:t>
            </a:fld>
            <a:endParaRPr lang="fi-FI"/>
          </a:p>
        </p:txBody>
      </p:sp>
      <p:sp>
        <p:nvSpPr>
          <p:cNvPr id="11" name="Footer Placeholder 2">
            <a:extLst>
              <a:ext uri="{FF2B5EF4-FFF2-40B4-BE49-F238E27FC236}">
                <a16:creationId xmlns:a16="http://schemas.microsoft.com/office/drawing/2014/main" id="{C382853A-52D5-D947-8E7D-781903D599B3}"/>
              </a:ext>
            </a:extLst>
          </p:cNvPr>
          <p:cNvSpPr>
            <a:spLocks noGrp="1"/>
          </p:cNvSpPr>
          <p:nvPr>
            <p:ph type="ftr" sz="quarter" idx="11"/>
          </p:nvPr>
        </p:nvSpPr>
        <p:spPr>
          <a:xfrm>
            <a:off x="1199456" y="6309321"/>
            <a:ext cx="3888482" cy="216024"/>
          </a:xfrm>
        </p:spPr>
        <p:txBody>
          <a:bodyPr/>
          <a:lstStyle>
            <a:lvl1pPr>
              <a:defRPr>
                <a:solidFill>
                  <a:schemeClr val="bg1"/>
                </a:solidFill>
              </a:defRPr>
            </a:lvl1pPr>
          </a:lstStyle>
          <a:p>
            <a:r>
              <a:rPr lang="fi-FI"/>
              <a:t>Esityksen nimi ja tekijä</a:t>
            </a:r>
          </a:p>
        </p:txBody>
      </p:sp>
      <p:sp>
        <p:nvSpPr>
          <p:cNvPr id="12" name="Slide Number Placeholder 3">
            <a:extLst>
              <a:ext uri="{FF2B5EF4-FFF2-40B4-BE49-F238E27FC236}">
                <a16:creationId xmlns:a16="http://schemas.microsoft.com/office/drawing/2014/main" id="{B87DC531-F783-DF46-9631-E9A0F6617984}"/>
              </a:ext>
            </a:extLst>
          </p:cNvPr>
          <p:cNvSpPr>
            <a:spLocks noGrp="1"/>
          </p:cNvSpPr>
          <p:nvPr>
            <p:ph type="sldNum" sz="quarter" idx="12"/>
          </p:nvPr>
        </p:nvSpPr>
        <p:spPr>
          <a:xfrm>
            <a:off x="766763" y="6309321"/>
            <a:ext cx="432693" cy="216024"/>
          </a:xfrm>
        </p:spPr>
        <p:txBody>
          <a:bodyPr/>
          <a:lstStyle>
            <a:lvl1pPr>
              <a:defRPr>
                <a:solidFill>
                  <a:schemeClr val="bg1"/>
                </a:solidFill>
              </a:defRPr>
            </a:lvl1pPr>
          </a:lstStyle>
          <a:p>
            <a:fld id="{0861148C-697E-4B67-BDAA-872F34DF1106}" type="slidenum">
              <a:rPr lang="fi-FI" smtClean="0"/>
              <a:pPr/>
              <a:t>‹#›</a:t>
            </a:fld>
            <a:endParaRPr lang="fi-FI" dirty="0"/>
          </a:p>
        </p:txBody>
      </p:sp>
      <p:sp>
        <p:nvSpPr>
          <p:cNvPr id="14" name="Text Placeholder 6">
            <a:extLst>
              <a:ext uri="{FF2B5EF4-FFF2-40B4-BE49-F238E27FC236}">
                <a16:creationId xmlns:a16="http://schemas.microsoft.com/office/drawing/2014/main" id="{6E41E74B-60C1-0446-8A43-55BEA9F3B35E}"/>
              </a:ext>
            </a:extLst>
          </p:cNvPr>
          <p:cNvSpPr>
            <a:spLocks noGrp="1"/>
          </p:cNvSpPr>
          <p:nvPr>
            <p:ph type="body" sz="quarter" idx="13"/>
          </p:nvPr>
        </p:nvSpPr>
        <p:spPr>
          <a:xfrm>
            <a:off x="766763" y="716700"/>
            <a:ext cx="10658475" cy="2088232"/>
          </a:xfrm>
        </p:spPr>
        <p:txBody>
          <a:bodyPr anchor="ctr" anchorCtr="0"/>
          <a:lstStyle>
            <a:lvl1pPr marL="0" indent="0" algn="ctr">
              <a:lnSpc>
                <a:spcPct val="100000"/>
              </a:lnSpc>
              <a:spcBef>
                <a:spcPts val="200"/>
              </a:spcBef>
              <a:buFontTx/>
              <a:buNone/>
              <a:defRPr sz="2800" b="1" i="0">
                <a:solidFill>
                  <a:schemeClr val="bg1"/>
                </a:solidFill>
                <a:latin typeface="Trio Grotesk" panose="020B0505040000000004" pitchFamily="34" charset="77"/>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8" name="Freeform 5">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9" name="Freeform 5">
            <a:extLst>
              <a:ext uri="{FF2B5EF4-FFF2-40B4-BE49-F238E27FC236}">
                <a16:creationId xmlns:a16="http://schemas.microsoft.com/office/drawing/2014/main" id="{1CB2645A-5B08-42B3-8118-7620BD772503}"/>
              </a:ext>
            </a:extLst>
          </p:cNvPr>
          <p:cNvSpPr>
            <a:spLocks/>
          </p:cNvSpPr>
          <p:nvPr userDrawn="1"/>
        </p:nvSpPr>
        <p:spPr bwMode="auto">
          <a:xfrm flipV="1">
            <a:off x="3676156" y="3285208"/>
            <a:ext cx="4839687" cy="2520280"/>
          </a:xfrm>
          <a:custGeom>
            <a:avLst/>
            <a:gdLst>
              <a:gd name="T0" fmla="*/ 1023 w 1807"/>
              <a:gd name="T1" fmla="*/ 896 h 941"/>
              <a:gd name="T2" fmla="*/ 1010 w 1807"/>
              <a:gd name="T3" fmla="*/ 906 h 941"/>
              <a:gd name="T4" fmla="*/ 996 w 1807"/>
              <a:gd name="T5" fmla="*/ 916 h 941"/>
              <a:gd name="T6" fmla="*/ 981 w 1807"/>
              <a:gd name="T7" fmla="*/ 924 h 941"/>
              <a:gd name="T8" fmla="*/ 966 w 1807"/>
              <a:gd name="T9" fmla="*/ 931 h 941"/>
              <a:gd name="T10" fmla="*/ 949 w 1807"/>
              <a:gd name="T11" fmla="*/ 936 h 941"/>
              <a:gd name="T12" fmla="*/ 932 w 1807"/>
              <a:gd name="T13" fmla="*/ 939 h 941"/>
              <a:gd name="T14" fmla="*/ 915 w 1807"/>
              <a:gd name="T15" fmla="*/ 941 h 941"/>
              <a:gd name="T16" fmla="*/ 902 w 1807"/>
              <a:gd name="T17" fmla="*/ 941 h 941"/>
              <a:gd name="T18" fmla="*/ 884 w 1807"/>
              <a:gd name="T19" fmla="*/ 940 h 941"/>
              <a:gd name="T20" fmla="*/ 867 w 1807"/>
              <a:gd name="T21" fmla="*/ 938 h 941"/>
              <a:gd name="T22" fmla="*/ 850 w 1807"/>
              <a:gd name="T23" fmla="*/ 933 h 941"/>
              <a:gd name="T24" fmla="*/ 834 w 1807"/>
              <a:gd name="T25" fmla="*/ 927 h 941"/>
              <a:gd name="T26" fmla="*/ 811 w 1807"/>
              <a:gd name="T27" fmla="*/ 916 h 941"/>
              <a:gd name="T28" fmla="*/ 797 w 1807"/>
              <a:gd name="T29" fmla="*/ 906 h 941"/>
              <a:gd name="T30" fmla="*/ 784 w 1807"/>
              <a:gd name="T31" fmla="*/ 896 h 941"/>
              <a:gd name="T32" fmla="*/ 27 w 1807"/>
              <a:gd name="T33" fmla="*/ 143 h 941"/>
              <a:gd name="T34" fmla="*/ 16 w 1807"/>
              <a:gd name="T35" fmla="*/ 128 h 941"/>
              <a:gd name="T36" fmla="*/ 9 w 1807"/>
              <a:gd name="T37" fmla="*/ 117 h 941"/>
              <a:gd name="T38" fmla="*/ 4 w 1807"/>
              <a:gd name="T39" fmla="*/ 105 h 941"/>
              <a:gd name="T40" fmla="*/ 1 w 1807"/>
              <a:gd name="T41" fmla="*/ 89 h 941"/>
              <a:gd name="T42" fmla="*/ 0 w 1807"/>
              <a:gd name="T43" fmla="*/ 72 h 941"/>
              <a:gd name="T44" fmla="*/ 3 w 1807"/>
              <a:gd name="T45" fmla="*/ 56 h 941"/>
              <a:gd name="T46" fmla="*/ 8 w 1807"/>
              <a:gd name="T47" fmla="*/ 41 h 941"/>
              <a:gd name="T48" fmla="*/ 16 w 1807"/>
              <a:gd name="T49" fmla="*/ 28 h 941"/>
              <a:gd name="T50" fmla="*/ 26 w 1807"/>
              <a:gd name="T51" fmla="*/ 17 h 941"/>
              <a:gd name="T52" fmla="*/ 35 w 1807"/>
              <a:gd name="T53" fmla="*/ 11 h 941"/>
              <a:gd name="T54" fmla="*/ 46 w 1807"/>
              <a:gd name="T55" fmla="*/ 6 h 941"/>
              <a:gd name="T56" fmla="*/ 62 w 1807"/>
              <a:gd name="T57" fmla="*/ 2 h 941"/>
              <a:gd name="T58" fmla="*/ 81 w 1807"/>
              <a:gd name="T59" fmla="*/ 0 h 941"/>
              <a:gd name="T60" fmla="*/ 323 w 1807"/>
              <a:gd name="T61" fmla="*/ 1 h 941"/>
              <a:gd name="T62" fmla="*/ 340 w 1807"/>
              <a:gd name="T63" fmla="*/ 3 h 941"/>
              <a:gd name="T64" fmla="*/ 356 w 1807"/>
              <a:gd name="T65" fmla="*/ 7 h 941"/>
              <a:gd name="T66" fmla="*/ 371 w 1807"/>
              <a:gd name="T67" fmla="*/ 13 h 941"/>
              <a:gd name="T68" fmla="*/ 383 w 1807"/>
              <a:gd name="T69" fmla="*/ 18 h 941"/>
              <a:gd name="T70" fmla="*/ 393 w 1807"/>
              <a:gd name="T71" fmla="*/ 24 h 941"/>
              <a:gd name="T72" fmla="*/ 407 w 1807"/>
              <a:gd name="T73" fmla="*/ 33 h 941"/>
              <a:gd name="T74" fmla="*/ 420 w 1807"/>
              <a:gd name="T75" fmla="*/ 43 h 941"/>
              <a:gd name="T76" fmla="*/ 904 w 1807"/>
              <a:gd name="T77" fmla="*/ 529 h 941"/>
              <a:gd name="T78" fmla="*/ 1388 w 1807"/>
              <a:gd name="T79" fmla="*/ 43 h 941"/>
              <a:gd name="T80" fmla="*/ 1407 w 1807"/>
              <a:gd name="T81" fmla="*/ 28 h 941"/>
              <a:gd name="T82" fmla="*/ 1421 w 1807"/>
              <a:gd name="T83" fmla="*/ 20 h 941"/>
              <a:gd name="T84" fmla="*/ 1444 w 1807"/>
              <a:gd name="T85" fmla="*/ 10 h 941"/>
              <a:gd name="T86" fmla="*/ 1460 w 1807"/>
              <a:gd name="T87" fmla="*/ 5 h 941"/>
              <a:gd name="T88" fmla="*/ 1476 w 1807"/>
              <a:gd name="T89" fmla="*/ 2 h 941"/>
              <a:gd name="T90" fmla="*/ 1502 w 1807"/>
              <a:gd name="T91" fmla="*/ 0 h 941"/>
              <a:gd name="T92" fmla="*/ 1737 w 1807"/>
              <a:gd name="T93" fmla="*/ 0 h 941"/>
              <a:gd name="T94" fmla="*/ 1754 w 1807"/>
              <a:gd name="T95" fmla="*/ 3 h 941"/>
              <a:gd name="T96" fmla="*/ 1769 w 1807"/>
              <a:gd name="T97" fmla="*/ 9 h 941"/>
              <a:gd name="T98" fmla="*/ 1782 w 1807"/>
              <a:gd name="T99" fmla="*/ 17 h 941"/>
              <a:gd name="T100" fmla="*/ 1787 w 1807"/>
              <a:gd name="T101" fmla="*/ 23 h 941"/>
              <a:gd name="T102" fmla="*/ 1796 w 1807"/>
              <a:gd name="T103" fmla="*/ 34 h 941"/>
              <a:gd name="T104" fmla="*/ 1802 w 1807"/>
              <a:gd name="T105" fmla="*/ 48 h 941"/>
              <a:gd name="T106" fmla="*/ 1805 w 1807"/>
              <a:gd name="T107" fmla="*/ 60 h 941"/>
              <a:gd name="T108" fmla="*/ 1807 w 1807"/>
              <a:gd name="T109" fmla="*/ 72 h 941"/>
              <a:gd name="T110" fmla="*/ 1807 w 1807"/>
              <a:gd name="T111" fmla="*/ 89 h 941"/>
              <a:gd name="T112" fmla="*/ 1805 w 1807"/>
              <a:gd name="T113" fmla="*/ 101 h 941"/>
              <a:gd name="T114" fmla="*/ 1800 w 1807"/>
              <a:gd name="T115" fmla="*/ 113 h 941"/>
              <a:gd name="T116" fmla="*/ 1792 w 1807"/>
              <a:gd name="T117" fmla="*/ 128 h 941"/>
              <a:gd name="T118" fmla="*/ 1784 w 1807"/>
              <a:gd name="T119" fmla="*/ 139 h 941"/>
              <a:gd name="T120" fmla="*/ 1029 w 1807"/>
              <a:gd name="T121" fmla="*/ 890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07" h="941">
                <a:moveTo>
                  <a:pt x="1029" y="890"/>
                </a:moveTo>
                <a:lnTo>
                  <a:pt x="1023" y="896"/>
                </a:lnTo>
                <a:lnTo>
                  <a:pt x="1017" y="901"/>
                </a:lnTo>
                <a:lnTo>
                  <a:pt x="1010" y="906"/>
                </a:lnTo>
                <a:lnTo>
                  <a:pt x="1003" y="911"/>
                </a:lnTo>
                <a:lnTo>
                  <a:pt x="996" y="916"/>
                </a:lnTo>
                <a:lnTo>
                  <a:pt x="989" y="920"/>
                </a:lnTo>
                <a:lnTo>
                  <a:pt x="981" y="924"/>
                </a:lnTo>
                <a:lnTo>
                  <a:pt x="974" y="927"/>
                </a:lnTo>
                <a:lnTo>
                  <a:pt x="966" y="931"/>
                </a:lnTo>
                <a:lnTo>
                  <a:pt x="958" y="933"/>
                </a:lnTo>
                <a:lnTo>
                  <a:pt x="949" y="936"/>
                </a:lnTo>
                <a:lnTo>
                  <a:pt x="941" y="938"/>
                </a:lnTo>
                <a:lnTo>
                  <a:pt x="932" y="939"/>
                </a:lnTo>
                <a:lnTo>
                  <a:pt x="923" y="940"/>
                </a:lnTo>
                <a:lnTo>
                  <a:pt x="915" y="941"/>
                </a:lnTo>
                <a:lnTo>
                  <a:pt x="906" y="941"/>
                </a:lnTo>
                <a:lnTo>
                  <a:pt x="902" y="941"/>
                </a:lnTo>
                <a:lnTo>
                  <a:pt x="893" y="941"/>
                </a:lnTo>
                <a:lnTo>
                  <a:pt x="884" y="940"/>
                </a:lnTo>
                <a:lnTo>
                  <a:pt x="875" y="939"/>
                </a:lnTo>
                <a:lnTo>
                  <a:pt x="867" y="938"/>
                </a:lnTo>
                <a:lnTo>
                  <a:pt x="858" y="936"/>
                </a:lnTo>
                <a:lnTo>
                  <a:pt x="850" y="933"/>
                </a:lnTo>
                <a:lnTo>
                  <a:pt x="842" y="931"/>
                </a:lnTo>
                <a:lnTo>
                  <a:pt x="834" y="927"/>
                </a:lnTo>
                <a:lnTo>
                  <a:pt x="819" y="920"/>
                </a:lnTo>
                <a:lnTo>
                  <a:pt x="811" y="916"/>
                </a:lnTo>
                <a:lnTo>
                  <a:pt x="804" y="911"/>
                </a:lnTo>
                <a:lnTo>
                  <a:pt x="797" y="906"/>
                </a:lnTo>
                <a:lnTo>
                  <a:pt x="791" y="901"/>
                </a:lnTo>
                <a:lnTo>
                  <a:pt x="784" y="896"/>
                </a:lnTo>
                <a:lnTo>
                  <a:pt x="778" y="890"/>
                </a:lnTo>
                <a:lnTo>
                  <a:pt x="27" y="143"/>
                </a:lnTo>
                <a:lnTo>
                  <a:pt x="21" y="136"/>
                </a:lnTo>
                <a:lnTo>
                  <a:pt x="16" y="128"/>
                </a:lnTo>
                <a:lnTo>
                  <a:pt x="11" y="121"/>
                </a:lnTo>
                <a:lnTo>
                  <a:pt x="9" y="117"/>
                </a:lnTo>
                <a:lnTo>
                  <a:pt x="7" y="113"/>
                </a:lnTo>
                <a:lnTo>
                  <a:pt x="4" y="105"/>
                </a:lnTo>
                <a:lnTo>
                  <a:pt x="2" y="97"/>
                </a:lnTo>
                <a:lnTo>
                  <a:pt x="1" y="89"/>
                </a:lnTo>
                <a:lnTo>
                  <a:pt x="0" y="81"/>
                </a:lnTo>
                <a:lnTo>
                  <a:pt x="0" y="72"/>
                </a:lnTo>
                <a:lnTo>
                  <a:pt x="1" y="64"/>
                </a:lnTo>
                <a:lnTo>
                  <a:pt x="3" y="56"/>
                </a:lnTo>
                <a:lnTo>
                  <a:pt x="5" y="48"/>
                </a:lnTo>
                <a:lnTo>
                  <a:pt x="8" y="41"/>
                </a:lnTo>
                <a:lnTo>
                  <a:pt x="11" y="34"/>
                </a:lnTo>
                <a:lnTo>
                  <a:pt x="16" y="28"/>
                </a:lnTo>
                <a:lnTo>
                  <a:pt x="20" y="23"/>
                </a:lnTo>
                <a:lnTo>
                  <a:pt x="26" y="17"/>
                </a:lnTo>
                <a:lnTo>
                  <a:pt x="32" y="13"/>
                </a:lnTo>
                <a:lnTo>
                  <a:pt x="35" y="11"/>
                </a:lnTo>
                <a:lnTo>
                  <a:pt x="38" y="9"/>
                </a:lnTo>
                <a:lnTo>
                  <a:pt x="46" y="6"/>
                </a:lnTo>
                <a:lnTo>
                  <a:pt x="53" y="3"/>
                </a:lnTo>
                <a:lnTo>
                  <a:pt x="62" y="2"/>
                </a:lnTo>
                <a:lnTo>
                  <a:pt x="71" y="0"/>
                </a:lnTo>
                <a:lnTo>
                  <a:pt x="81" y="0"/>
                </a:lnTo>
                <a:lnTo>
                  <a:pt x="306" y="0"/>
                </a:lnTo>
                <a:lnTo>
                  <a:pt x="323" y="1"/>
                </a:lnTo>
                <a:lnTo>
                  <a:pt x="331" y="2"/>
                </a:lnTo>
                <a:lnTo>
                  <a:pt x="340" y="3"/>
                </a:lnTo>
                <a:lnTo>
                  <a:pt x="348" y="5"/>
                </a:lnTo>
                <a:lnTo>
                  <a:pt x="356" y="7"/>
                </a:lnTo>
                <a:lnTo>
                  <a:pt x="364" y="10"/>
                </a:lnTo>
                <a:lnTo>
                  <a:pt x="371" y="13"/>
                </a:lnTo>
                <a:lnTo>
                  <a:pt x="379" y="16"/>
                </a:lnTo>
                <a:lnTo>
                  <a:pt x="383" y="18"/>
                </a:lnTo>
                <a:lnTo>
                  <a:pt x="386" y="20"/>
                </a:lnTo>
                <a:lnTo>
                  <a:pt x="393" y="24"/>
                </a:lnTo>
                <a:lnTo>
                  <a:pt x="400" y="28"/>
                </a:lnTo>
                <a:lnTo>
                  <a:pt x="407" y="33"/>
                </a:lnTo>
                <a:lnTo>
                  <a:pt x="413" y="38"/>
                </a:lnTo>
                <a:lnTo>
                  <a:pt x="420" y="43"/>
                </a:lnTo>
                <a:lnTo>
                  <a:pt x="426" y="48"/>
                </a:lnTo>
                <a:lnTo>
                  <a:pt x="904" y="529"/>
                </a:lnTo>
                <a:lnTo>
                  <a:pt x="1382" y="48"/>
                </a:lnTo>
                <a:lnTo>
                  <a:pt x="1388" y="43"/>
                </a:lnTo>
                <a:lnTo>
                  <a:pt x="1394" y="38"/>
                </a:lnTo>
                <a:lnTo>
                  <a:pt x="1407" y="28"/>
                </a:lnTo>
                <a:lnTo>
                  <a:pt x="1414" y="24"/>
                </a:lnTo>
                <a:lnTo>
                  <a:pt x="1421" y="20"/>
                </a:lnTo>
                <a:lnTo>
                  <a:pt x="1436" y="13"/>
                </a:lnTo>
                <a:lnTo>
                  <a:pt x="1444" y="10"/>
                </a:lnTo>
                <a:lnTo>
                  <a:pt x="1452" y="7"/>
                </a:lnTo>
                <a:lnTo>
                  <a:pt x="1460" y="5"/>
                </a:lnTo>
                <a:lnTo>
                  <a:pt x="1468" y="3"/>
                </a:lnTo>
                <a:lnTo>
                  <a:pt x="1476" y="2"/>
                </a:lnTo>
                <a:lnTo>
                  <a:pt x="1484" y="1"/>
                </a:lnTo>
                <a:lnTo>
                  <a:pt x="1502" y="0"/>
                </a:lnTo>
                <a:lnTo>
                  <a:pt x="1727" y="0"/>
                </a:lnTo>
                <a:lnTo>
                  <a:pt x="1737" y="0"/>
                </a:lnTo>
                <a:lnTo>
                  <a:pt x="1746" y="2"/>
                </a:lnTo>
                <a:lnTo>
                  <a:pt x="1754" y="3"/>
                </a:lnTo>
                <a:lnTo>
                  <a:pt x="1762" y="6"/>
                </a:lnTo>
                <a:lnTo>
                  <a:pt x="1769" y="9"/>
                </a:lnTo>
                <a:lnTo>
                  <a:pt x="1776" y="13"/>
                </a:lnTo>
                <a:lnTo>
                  <a:pt x="1782" y="17"/>
                </a:lnTo>
                <a:lnTo>
                  <a:pt x="1785" y="20"/>
                </a:lnTo>
                <a:lnTo>
                  <a:pt x="1787" y="23"/>
                </a:lnTo>
                <a:lnTo>
                  <a:pt x="1792" y="28"/>
                </a:lnTo>
                <a:lnTo>
                  <a:pt x="1796" y="34"/>
                </a:lnTo>
                <a:lnTo>
                  <a:pt x="1800" y="41"/>
                </a:lnTo>
                <a:lnTo>
                  <a:pt x="1802" y="48"/>
                </a:lnTo>
                <a:lnTo>
                  <a:pt x="1805" y="56"/>
                </a:lnTo>
                <a:lnTo>
                  <a:pt x="1805" y="60"/>
                </a:lnTo>
                <a:lnTo>
                  <a:pt x="1806" y="64"/>
                </a:lnTo>
                <a:lnTo>
                  <a:pt x="1807" y="72"/>
                </a:lnTo>
                <a:lnTo>
                  <a:pt x="1807" y="81"/>
                </a:lnTo>
                <a:lnTo>
                  <a:pt x="1807" y="89"/>
                </a:lnTo>
                <a:lnTo>
                  <a:pt x="1806" y="97"/>
                </a:lnTo>
                <a:lnTo>
                  <a:pt x="1805" y="101"/>
                </a:lnTo>
                <a:lnTo>
                  <a:pt x="1803" y="105"/>
                </a:lnTo>
                <a:lnTo>
                  <a:pt x="1800" y="113"/>
                </a:lnTo>
                <a:lnTo>
                  <a:pt x="1796" y="121"/>
                </a:lnTo>
                <a:lnTo>
                  <a:pt x="1792" y="128"/>
                </a:lnTo>
                <a:lnTo>
                  <a:pt x="1786" y="136"/>
                </a:lnTo>
                <a:lnTo>
                  <a:pt x="1784" y="139"/>
                </a:lnTo>
                <a:lnTo>
                  <a:pt x="1781" y="143"/>
                </a:lnTo>
                <a:lnTo>
                  <a:pt x="1029" y="890"/>
                </a:lnTo>
                <a:close/>
              </a:path>
            </a:pathLst>
          </a:custGeom>
          <a:solidFill>
            <a:srgbClr val="FE808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85503486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ainaus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Date Placeholder 1">
            <a:extLst>
              <a:ext uri="{FF2B5EF4-FFF2-40B4-BE49-F238E27FC236}">
                <a16:creationId xmlns:a16="http://schemas.microsoft.com/office/drawing/2014/main" id="{079DC85E-2F94-7744-8D35-5E4837C0AF4B}"/>
              </a:ext>
            </a:extLst>
          </p:cNvPr>
          <p:cNvSpPr>
            <a:spLocks noGrp="1"/>
          </p:cNvSpPr>
          <p:nvPr>
            <p:ph type="dt" sz="half" idx="10"/>
          </p:nvPr>
        </p:nvSpPr>
        <p:spPr>
          <a:xfrm>
            <a:off x="5087938" y="6309321"/>
            <a:ext cx="2016124" cy="216024"/>
          </a:xfrm>
        </p:spPr>
        <p:txBody>
          <a:bodyPr/>
          <a:lstStyle>
            <a:lvl1pPr>
              <a:defRPr>
                <a:solidFill>
                  <a:schemeClr val="bg1"/>
                </a:solidFill>
              </a:defRPr>
            </a:lvl1pPr>
          </a:lstStyle>
          <a:p>
            <a:fld id="{F2DA8B51-994D-4A31-B782-77968A11E968}" type="datetime1">
              <a:rPr lang="fi-FI" smtClean="0"/>
              <a:pPr/>
              <a:t>25.5.2021</a:t>
            </a:fld>
            <a:endParaRPr lang="fi-FI"/>
          </a:p>
        </p:txBody>
      </p:sp>
      <p:sp>
        <p:nvSpPr>
          <p:cNvPr id="11" name="Footer Placeholder 2">
            <a:extLst>
              <a:ext uri="{FF2B5EF4-FFF2-40B4-BE49-F238E27FC236}">
                <a16:creationId xmlns:a16="http://schemas.microsoft.com/office/drawing/2014/main" id="{C382853A-52D5-D947-8E7D-781903D599B3}"/>
              </a:ext>
            </a:extLst>
          </p:cNvPr>
          <p:cNvSpPr>
            <a:spLocks noGrp="1"/>
          </p:cNvSpPr>
          <p:nvPr>
            <p:ph type="ftr" sz="quarter" idx="11"/>
          </p:nvPr>
        </p:nvSpPr>
        <p:spPr>
          <a:xfrm>
            <a:off x="1199456" y="6309321"/>
            <a:ext cx="3888482" cy="216024"/>
          </a:xfrm>
        </p:spPr>
        <p:txBody>
          <a:bodyPr/>
          <a:lstStyle>
            <a:lvl1pPr>
              <a:defRPr>
                <a:solidFill>
                  <a:schemeClr val="bg1"/>
                </a:solidFill>
              </a:defRPr>
            </a:lvl1pPr>
          </a:lstStyle>
          <a:p>
            <a:r>
              <a:rPr lang="fi-FI"/>
              <a:t>Esityksen nimi ja tekijä</a:t>
            </a:r>
          </a:p>
        </p:txBody>
      </p:sp>
      <p:sp>
        <p:nvSpPr>
          <p:cNvPr id="12" name="Slide Number Placeholder 3">
            <a:extLst>
              <a:ext uri="{FF2B5EF4-FFF2-40B4-BE49-F238E27FC236}">
                <a16:creationId xmlns:a16="http://schemas.microsoft.com/office/drawing/2014/main" id="{B87DC531-F783-DF46-9631-E9A0F6617984}"/>
              </a:ext>
            </a:extLst>
          </p:cNvPr>
          <p:cNvSpPr>
            <a:spLocks noGrp="1"/>
          </p:cNvSpPr>
          <p:nvPr>
            <p:ph type="sldNum" sz="quarter" idx="12"/>
          </p:nvPr>
        </p:nvSpPr>
        <p:spPr>
          <a:xfrm>
            <a:off x="766763" y="6309321"/>
            <a:ext cx="432693" cy="216024"/>
          </a:xfrm>
        </p:spPr>
        <p:txBody>
          <a:bodyPr/>
          <a:lstStyle>
            <a:lvl1pPr>
              <a:defRPr>
                <a:solidFill>
                  <a:schemeClr val="bg1"/>
                </a:solidFill>
              </a:defRPr>
            </a:lvl1pPr>
          </a:lstStyle>
          <a:p>
            <a:fld id="{0861148C-697E-4B67-BDAA-872F34DF1106}" type="slidenum">
              <a:rPr lang="fi-FI" smtClean="0"/>
              <a:pPr/>
              <a:t>‹#›</a:t>
            </a:fld>
            <a:endParaRPr lang="fi-FI" dirty="0"/>
          </a:p>
        </p:txBody>
      </p:sp>
      <p:sp>
        <p:nvSpPr>
          <p:cNvPr id="7" name="Text Placeholder 6">
            <a:extLst>
              <a:ext uri="{FF2B5EF4-FFF2-40B4-BE49-F238E27FC236}">
                <a16:creationId xmlns:a16="http://schemas.microsoft.com/office/drawing/2014/main" id="{4E71E733-0D42-274B-A625-8EA7D739F6BC}"/>
              </a:ext>
            </a:extLst>
          </p:cNvPr>
          <p:cNvSpPr>
            <a:spLocks noGrp="1"/>
          </p:cNvSpPr>
          <p:nvPr>
            <p:ph type="body" sz="quarter" idx="13"/>
          </p:nvPr>
        </p:nvSpPr>
        <p:spPr>
          <a:xfrm>
            <a:off x="766763" y="3455977"/>
            <a:ext cx="10658475" cy="2088232"/>
          </a:xfrm>
        </p:spPr>
        <p:txBody>
          <a:bodyPr anchor="ctr" anchorCtr="0"/>
          <a:lstStyle>
            <a:lvl1pPr marL="0" indent="0" algn="ctr">
              <a:lnSpc>
                <a:spcPct val="100000"/>
              </a:lnSpc>
              <a:spcBef>
                <a:spcPts val="200"/>
              </a:spcBef>
              <a:buFontTx/>
              <a:buNone/>
              <a:defRPr sz="2800" b="1" i="0">
                <a:solidFill>
                  <a:schemeClr val="bg1"/>
                </a:solidFill>
                <a:latin typeface="Trio Grotesk" panose="020B0505040000000004" pitchFamily="34" charset="77"/>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9" name="Freeform 5">
            <a:extLst>
              <a:ext uri="{FF2B5EF4-FFF2-40B4-BE49-F238E27FC236}">
                <a16:creationId xmlns:a16="http://schemas.microsoft.com/office/drawing/2014/main" id="{1CB2645A-5B08-42B3-8118-7620BD772503}"/>
              </a:ext>
            </a:extLst>
          </p:cNvPr>
          <p:cNvSpPr>
            <a:spLocks/>
          </p:cNvSpPr>
          <p:nvPr userDrawn="1"/>
        </p:nvSpPr>
        <p:spPr bwMode="auto">
          <a:xfrm>
            <a:off x="3676156" y="548680"/>
            <a:ext cx="4839687" cy="2520280"/>
          </a:xfrm>
          <a:custGeom>
            <a:avLst/>
            <a:gdLst>
              <a:gd name="T0" fmla="*/ 1023 w 1807"/>
              <a:gd name="T1" fmla="*/ 896 h 941"/>
              <a:gd name="T2" fmla="*/ 1010 w 1807"/>
              <a:gd name="T3" fmla="*/ 906 h 941"/>
              <a:gd name="T4" fmla="*/ 996 w 1807"/>
              <a:gd name="T5" fmla="*/ 916 h 941"/>
              <a:gd name="T6" fmla="*/ 981 w 1807"/>
              <a:gd name="T7" fmla="*/ 924 h 941"/>
              <a:gd name="T8" fmla="*/ 966 w 1807"/>
              <a:gd name="T9" fmla="*/ 931 h 941"/>
              <a:gd name="T10" fmla="*/ 949 w 1807"/>
              <a:gd name="T11" fmla="*/ 936 h 941"/>
              <a:gd name="T12" fmla="*/ 932 w 1807"/>
              <a:gd name="T13" fmla="*/ 939 h 941"/>
              <a:gd name="T14" fmla="*/ 915 w 1807"/>
              <a:gd name="T15" fmla="*/ 941 h 941"/>
              <a:gd name="T16" fmla="*/ 902 w 1807"/>
              <a:gd name="T17" fmla="*/ 941 h 941"/>
              <a:gd name="T18" fmla="*/ 884 w 1807"/>
              <a:gd name="T19" fmla="*/ 940 h 941"/>
              <a:gd name="T20" fmla="*/ 867 w 1807"/>
              <a:gd name="T21" fmla="*/ 938 h 941"/>
              <a:gd name="T22" fmla="*/ 850 w 1807"/>
              <a:gd name="T23" fmla="*/ 933 h 941"/>
              <a:gd name="T24" fmla="*/ 834 w 1807"/>
              <a:gd name="T25" fmla="*/ 927 h 941"/>
              <a:gd name="T26" fmla="*/ 811 w 1807"/>
              <a:gd name="T27" fmla="*/ 916 h 941"/>
              <a:gd name="T28" fmla="*/ 797 w 1807"/>
              <a:gd name="T29" fmla="*/ 906 h 941"/>
              <a:gd name="T30" fmla="*/ 784 w 1807"/>
              <a:gd name="T31" fmla="*/ 896 h 941"/>
              <a:gd name="T32" fmla="*/ 27 w 1807"/>
              <a:gd name="T33" fmla="*/ 143 h 941"/>
              <a:gd name="T34" fmla="*/ 16 w 1807"/>
              <a:gd name="T35" fmla="*/ 128 h 941"/>
              <a:gd name="T36" fmla="*/ 9 w 1807"/>
              <a:gd name="T37" fmla="*/ 117 h 941"/>
              <a:gd name="T38" fmla="*/ 4 w 1807"/>
              <a:gd name="T39" fmla="*/ 105 h 941"/>
              <a:gd name="T40" fmla="*/ 1 w 1807"/>
              <a:gd name="T41" fmla="*/ 89 h 941"/>
              <a:gd name="T42" fmla="*/ 0 w 1807"/>
              <a:gd name="T43" fmla="*/ 72 h 941"/>
              <a:gd name="T44" fmla="*/ 3 w 1807"/>
              <a:gd name="T45" fmla="*/ 56 h 941"/>
              <a:gd name="T46" fmla="*/ 8 w 1807"/>
              <a:gd name="T47" fmla="*/ 41 h 941"/>
              <a:gd name="T48" fmla="*/ 16 w 1807"/>
              <a:gd name="T49" fmla="*/ 28 h 941"/>
              <a:gd name="T50" fmla="*/ 26 w 1807"/>
              <a:gd name="T51" fmla="*/ 17 h 941"/>
              <a:gd name="T52" fmla="*/ 35 w 1807"/>
              <a:gd name="T53" fmla="*/ 11 h 941"/>
              <a:gd name="T54" fmla="*/ 46 w 1807"/>
              <a:gd name="T55" fmla="*/ 6 h 941"/>
              <a:gd name="T56" fmla="*/ 62 w 1807"/>
              <a:gd name="T57" fmla="*/ 2 h 941"/>
              <a:gd name="T58" fmla="*/ 81 w 1807"/>
              <a:gd name="T59" fmla="*/ 0 h 941"/>
              <a:gd name="T60" fmla="*/ 323 w 1807"/>
              <a:gd name="T61" fmla="*/ 1 h 941"/>
              <a:gd name="T62" fmla="*/ 340 w 1807"/>
              <a:gd name="T63" fmla="*/ 3 h 941"/>
              <a:gd name="T64" fmla="*/ 356 w 1807"/>
              <a:gd name="T65" fmla="*/ 7 h 941"/>
              <a:gd name="T66" fmla="*/ 371 w 1807"/>
              <a:gd name="T67" fmla="*/ 13 h 941"/>
              <a:gd name="T68" fmla="*/ 383 w 1807"/>
              <a:gd name="T69" fmla="*/ 18 h 941"/>
              <a:gd name="T70" fmla="*/ 393 w 1807"/>
              <a:gd name="T71" fmla="*/ 24 h 941"/>
              <a:gd name="T72" fmla="*/ 407 w 1807"/>
              <a:gd name="T73" fmla="*/ 33 h 941"/>
              <a:gd name="T74" fmla="*/ 420 w 1807"/>
              <a:gd name="T75" fmla="*/ 43 h 941"/>
              <a:gd name="T76" fmla="*/ 904 w 1807"/>
              <a:gd name="T77" fmla="*/ 529 h 941"/>
              <a:gd name="T78" fmla="*/ 1388 w 1807"/>
              <a:gd name="T79" fmla="*/ 43 h 941"/>
              <a:gd name="T80" fmla="*/ 1407 w 1807"/>
              <a:gd name="T81" fmla="*/ 28 h 941"/>
              <a:gd name="T82" fmla="*/ 1421 w 1807"/>
              <a:gd name="T83" fmla="*/ 20 h 941"/>
              <a:gd name="T84" fmla="*/ 1444 w 1807"/>
              <a:gd name="T85" fmla="*/ 10 h 941"/>
              <a:gd name="T86" fmla="*/ 1460 w 1807"/>
              <a:gd name="T87" fmla="*/ 5 h 941"/>
              <a:gd name="T88" fmla="*/ 1476 w 1807"/>
              <a:gd name="T89" fmla="*/ 2 h 941"/>
              <a:gd name="T90" fmla="*/ 1502 w 1807"/>
              <a:gd name="T91" fmla="*/ 0 h 941"/>
              <a:gd name="T92" fmla="*/ 1737 w 1807"/>
              <a:gd name="T93" fmla="*/ 0 h 941"/>
              <a:gd name="T94" fmla="*/ 1754 w 1807"/>
              <a:gd name="T95" fmla="*/ 3 h 941"/>
              <a:gd name="T96" fmla="*/ 1769 w 1807"/>
              <a:gd name="T97" fmla="*/ 9 h 941"/>
              <a:gd name="T98" fmla="*/ 1782 w 1807"/>
              <a:gd name="T99" fmla="*/ 17 h 941"/>
              <a:gd name="T100" fmla="*/ 1787 w 1807"/>
              <a:gd name="T101" fmla="*/ 23 h 941"/>
              <a:gd name="T102" fmla="*/ 1796 w 1807"/>
              <a:gd name="T103" fmla="*/ 34 h 941"/>
              <a:gd name="T104" fmla="*/ 1802 w 1807"/>
              <a:gd name="T105" fmla="*/ 48 h 941"/>
              <a:gd name="T106" fmla="*/ 1805 w 1807"/>
              <a:gd name="T107" fmla="*/ 60 h 941"/>
              <a:gd name="T108" fmla="*/ 1807 w 1807"/>
              <a:gd name="T109" fmla="*/ 72 h 941"/>
              <a:gd name="T110" fmla="*/ 1807 w 1807"/>
              <a:gd name="T111" fmla="*/ 89 h 941"/>
              <a:gd name="T112" fmla="*/ 1805 w 1807"/>
              <a:gd name="T113" fmla="*/ 101 h 941"/>
              <a:gd name="T114" fmla="*/ 1800 w 1807"/>
              <a:gd name="T115" fmla="*/ 113 h 941"/>
              <a:gd name="T116" fmla="*/ 1792 w 1807"/>
              <a:gd name="T117" fmla="*/ 128 h 941"/>
              <a:gd name="T118" fmla="*/ 1784 w 1807"/>
              <a:gd name="T119" fmla="*/ 139 h 941"/>
              <a:gd name="T120" fmla="*/ 1029 w 1807"/>
              <a:gd name="T121" fmla="*/ 890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07" h="941">
                <a:moveTo>
                  <a:pt x="1029" y="890"/>
                </a:moveTo>
                <a:lnTo>
                  <a:pt x="1023" y="896"/>
                </a:lnTo>
                <a:lnTo>
                  <a:pt x="1017" y="901"/>
                </a:lnTo>
                <a:lnTo>
                  <a:pt x="1010" y="906"/>
                </a:lnTo>
                <a:lnTo>
                  <a:pt x="1003" y="911"/>
                </a:lnTo>
                <a:lnTo>
                  <a:pt x="996" y="916"/>
                </a:lnTo>
                <a:lnTo>
                  <a:pt x="989" y="920"/>
                </a:lnTo>
                <a:lnTo>
                  <a:pt x="981" y="924"/>
                </a:lnTo>
                <a:lnTo>
                  <a:pt x="974" y="927"/>
                </a:lnTo>
                <a:lnTo>
                  <a:pt x="966" y="931"/>
                </a:lnTo>
                <a:lnTo>
                  <a:pt x="958" y="933"/>
                </a:lnTo>
                <a:lnTo>
                  <a:pt x="949" y="936"/>
                </a:lnTo>
                <a:lnTo>
                  <a:pt x="941" y="938"/>
                </a:lnTo>
                <a:lnTo>
                  <a:pt x="932" y="939"/>
                </a:lnTo>
                <a:lnTo>
                  <a:pt x="923" y="940"/>
                </a:lnTo>
                <a:lnTo>
                  <a:pt x="915" y="941"/>
                </a:lnTo>
                <a:lnTo>
                  <a:pt x="906" y="941"/>
                </a:lnTo>
                <a:lnTo>
                  <a:pt x="902" y="941"/>
                </a:lnTo>
                <a:lnTo>
                  <a:pt x="893" y="941"/>
                </a:lnTo>
                <a:lnTo>
                  <a:pt x="884" y="940"/>
                </a:lnTo>
                <a:lnTo>
                  <a:pt x="875" y="939"/>
                </a:lnTo>
                <a:lnTo>
                  <a:pt x="867" y="938"/>
                </a:lnTo>
                <a:lnTo>
                  <a:pt x="858" y="936"/>
                </a:lnTo>
                <a:lnTo>
                  <a:pt x="850" y="933"/>
                </a:lnTo>
                <a:lnTo>
                  <a:pt x="842" y="931"/>
                </a:lnTo>
                <a:lnTo>
                  <a:pt x="834" y="927"/>
                </a:lnTo>
                <a:lnTo>
                  <a:pt x="819" y="920"/>
                </a:lnTo>
                <a:lnTo>
                  <a:pt x="811" y="916"/>
                </a:lnTo>
                <a:lnTo>
                  <a:pt x="804" y="911"/>
                </a:lnTo>
                <a:lnTo>
                  <a:pt x="797" y="906"/>
                </a:lnTo>
                <a:lnTo>
                  <a:pt x="791" y="901"/>
                </a:lnTo>
                <a:lnTo>
                  <a:pt x="784" y="896"/>
                </a:lnTo>
                <a:lnTo>
                  <a:pt x="778" y="890"/>
                </a:lnTo>
                <a:lnTo>
                  <a:pt x="27" y="143"/>
                </a:lnTo>
                <a:lnTo>
                  <a:pt x="21" y="136"/>
                </a:lnTo>
                <a:lnTo>
                  <a:pt x="16" y="128"/>
                </a:lnTo>
                <a:lnTo>
                  <a:pt x="11" y="121"/>
                </a:lnTo>
                <a:lnTo>
                  <a:pt x="9" y="117"/>
                </a:lnTo>
                <a:lnTo>
                  <a:pt x="7" y="113"/>
                </a:lnTo>
                <a:lnTo>
                  <a:pt x="4" y="105"/>
                </a:lnTo>
                <a:lnTo>
                  <a:pt x="2" y="97"/>
                </a:lnTo>
                <a:lnTo>
                  <a:pt x="1" y="89"/>
                </a:lnTo>
                <a:lnTo>
                  <a:pt x="0" y="81"/>
                </a:lnTo>
                <a:lnTo>
                  <a:pt x="0" y="72"/>
                </a:lnTo>
                <a:lnTo>
                  <a:pt x="1" y="64"/>
                </a:lnTo>
                <a:lnTo>
                  <a:pt x="3" y="56"/>
                </a:lnTo>
                <a:lnTo>
                  <a:pt x="5" y="48"/>
                </a:lnTo>
                <a:lnTo>
                  <a:pt x="8" y="41"/>
                </a:lnTo>
                <a:lnTo>
                  <a:pt x="11" y="34"/>
                </a:lnTo>
                <a:lnTo>
                  <a:pt x="16" y="28"/>
                </a:lnTo>
                <a:lnTo>
                  <a:pt x="20" y="23"/>
                </a:lnTo>
                <a:lnTo>
                  <a:pt x="26" y="17"/>
                </a:lnTo>
                <a:lnTo>
                  <a:pt x="32" y="13"/>
                </a:lnTo>
                <a:lnTo>
                  <a:pt x="35" y="11"/>
                </a:lnTo>
                <a:lnTo>
                  <a:pt x="38" y="9"/>
                </a:lnTo>
                <a:lnTo>
                  <a:pt x="46" y="6"/>
                </a:lnTo>
                <a:lnTo>
                  <a:pt x="53" y="3"/>
                </a:lnTo>
                <a:lnTo>
                  <a:pt x="62" y="2"/>
                </a:lnTo>
                <a:lnTo>
                  <a:pt x="71" y="0"/>
                </a:lnTo>
                <a:lnTo>
                  <a:pt x="81" y="0"/>
                </a:lnTo>
                <a:lnTo>
                  <a:pt x="306" y="0"/>
                </a:lnTo>
                <a:lnTo>
                  <a:pt x="323" y="1"/>
                </a:lnTo>
                <a:lnTo>
                  <a:pt x="331" y="2"/>
                </a:lnTo>
                <a:lnTo>
                  <a:pt x="340" y="3"/>
                </a:lnTo>
                <a:lnTo>
                  <a:pt x="348" y="5"/>
                </a:lnTo>
                <a:lnTo>
                  <a:pt x="356" y="7"/>
                </a:lnTo>
                <a:lnTo>
                  <a:pt x="364" y="10"/>
                </a:lnTo>
                <a:lnTo>
                  <a:pt x="371" y="13"/>
                </a:lnTo>
                <a:lnTo>
                  <a:pt x="379" y="16"/>
                </a:lnTo>
                <a:lnTo>
                  <a:pt x="383" y="18"/>
                </a:lnTo>
                <a:lnTo>
                  <a:pt x="386" y="20"/>
                </a:lnTo>
                <a:lnTo>
                  <a:pt x="393" y="24"/>
                </a:lnTo>
                <a:lnTo>
                  <a:pt x="400" y="28"/>
                </a:lnTo>
                <a:lnTo>
                  <a:pt x="407" y="33"/>
                </a:lnTo>
                <a:lnTo>
                  <a:pt x="413" y="38"/>
                </a:lnTo>
                <a:lnTo>
                  <a:pt x="420" y="43"/>
                </a:lnTo>
                <a:lnTo>
                  <a:pt x="426" y="48"/>
                </a:lnTo>
                <a:lnTo>
                  <a:pt x="904" y="529"/>
                </a:lnTo>
                <a:lnTo>
                  <a:pt x="1382" y="48"/>
                </a:lnTo>
                <a:lnTo>
                  <a:pt x="1388" y="43"/>
                </a:lnTo>
                <a:lnTo>
                  <a:pt x="1394" y="38"/>
                </a:lnTo>
                <a:lnTo>
                  <a:pt x="1407" y="28"/>
                </a:lnTo>
                <a:lnTo>
                  <a:pt x="1414" y="24"/>
                </a:lnTo>
                <a:lnTo>
                  <a:pt x="1421" y="20"/>
                </a:lnTo>
                <a:lnTo>
                  <a:pt x="1436" y="13"/>
                </a:lnTo>
                <a:lnTo>
                  <a:pt x="1444" y="10"/>
                </a:lnTo>
                <a:lnTo>
                  <a:pt x="1452" y="7"/>
                </a:lnTo>
                <a:lnTo>
                  <a:pt x="1460" y="5"/>
                </a:lnTo>
                <a:lnTo>
                  <a:pt x="1468" y="3"/>
                </a:lnTo>
                <a:lnTo>
                  <a:pt x="1476" y="2"/>
                </a:lnTo>
                <a:lnTo>
                  <a:pt x="1484" y="1"/>
                </a:lnTo>
                <a:lnTo>
                  <a:pt x="1502" y="0"/>
                </a:lnTo>
                <a:lnTo>
                  <a:pt x="1727" y="0"/>
                </a:lnTo>
                <a:lnTo>
                  <a:pt x="1737" y="0"/>
                </a:lnTo>
                <a:lnTo>
                  <a:pt x="1746" y="2"/>
                </a:lnTo>
                <a:lnTo>
                  <a:pt x="1754" y="3"/>
                </a:lnTo>
                <a:lnTo>
                  <a:pt x="1762" y="6"/>
                </a:lnTo>
                <a:lnTo>
                  <a:pt x="1769" y="9"/>
                </a:lnTo>
                <a:lnTo>
                  <a:pt x="1776" y="13"/>
                </a:lnTo>
                <a:lnTo>
                  <a:pt x="1782" y="17"/>
                </a:lnTo>
                <a:lnTo>
                  <a:pt x="1785" y="20"/>
                </a:lnTo>
                <a:lnTo>
                  <a:pt x="1787" y="23"/>
                </a:lnTo>
                <a:lnTo>
                  <a:pt x="1792" y="28"/>
                </a:lnTo>
                <a:lnTo>
                  <a:pt x="1796" y="34"/>
                </a:lnTo>
                <a:lnTo>
                  <a:pt x="1800" y="41"/>
                </a:lnTo>
                <a:lnTo>
                  <a:pt x="1802" y="48"/>
                </a:lnTo>
                <a:lnTo>
                  <a:pt x="1805" y="56"/>
                </a:lnTo>
                <a:lnTo>
                  <a:pt x="1805" y="60"/>
                </a:lnTo>
                <a:lnTo>
                  <a:pt x="1806" y="64"/>
                </a:lnTo>
                <a:lnTo>
                  <a:pt x="1807" y="72"/>
                </a:lnTo>
                <a:lnTo>
                  <a:pt x="1807" y="81"/>
                </a:lnTo>
                <a:lnTo>
                  <a:pt x="1807" y="89"/>
                </a:lnTo>
                <a:lnTo>
                  <a:pt x="1806" y="97"/>
                </a:lnTo>
                <a:lnTo>
                  <a:pt x="1805" y="101"/>
                </a:lnTo>
                <a:lnTo>
                  <a:pt x="1803" y="105"/>
                </a:lnTo>
                <a:lnTo>
                  <a:pt x="1800" y="113"/>
                </a:lnTo>
                <a:lnTo>
                  <a:pt x="1796" y="121"/>
                </a:lnTo>
                <a:lnTo>
                  <a:pt x="1792" y="128"/>
                </a:lnTo>
                <a:lnTo>
                  <a:pt x="1786" y="136"/>
                </a:lnTo>
                <a:lnTo>
                  <a:pt x="1784" y="139"/>
                </a:lnTo>
                <a:lnTo>
                  <a:pt x="1781" y="143"/>
                </a:lnTo>
                <a:lnTo>
                  <a:pt x="1029" y="89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
        <p:nvSpPr>
          <p:cNvPr id="14" name="Freeform 5">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98149209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ainaus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Date Placeholder 1">
            <a:extLst>
              <a:ext uri="{FF2B5EF4-FFF2-40B4-BE49-F238E27FC236}">
                <a16:creationId xmlns:a16="http://schemas.microsoft.com/office/drawing/2014/main" id="{079DC85E-2F94-7744-8D35-5E4837C0AF4B}"/>
              </a:ext>
            </a:extLst>
          </p:cNvPr>
          <p:cNvSpPr>
            <a:spLocks noGrp="1"/>
          </p:cNvSpPr>
          <p:nvPr>
            <p:ph type="dt" sz="half" idx="10"/>
          </p:nvPr>
        </p:nvSpPr>
        <p:spPr>
          <a:xfrm>
            <a:off x="5087938" y="6309321"/>
            <a:ext cx="2016124" cy="216024"/>
          </a:xfrm>
        </p:spPr>
        <p:txBody>
          <a:bodyPr/>
          <a:lstStyle>
            <a:lvl1pPr>
              <a:defRPr>
                <a:solidFill>
                  <a:schemeClr val="bg1"/>
                </a:solidFill>
              </a:defRPr>
            </a:lvl1pPr>
          </a:lstStyle>
          <a:p>
            <a:fld id="{F2DA8B51-994D-4A31-B782-77968A11E968}" type="datetime1">
              <a:rPr lang="fi-FI" smtClean="0"/>
              <a:pPr/>
              <a:t>25.5.2021</a:t>
            </a:fld>
            <a:endParaRPr lang="fi-FI"/>
          </a:p>
        </p:txBody>
      </p:sp>
      <p:sp>
        <p:nvSpPr>
          <p:cNvPr id="11" name="Footer Placeholder 2">
            <a:extLst>
              <a:ext uri="{FF2B5EF4-FFF2-40B4-BE49-F238E27FC236}">
                <a16:creationId xmlns:a16="http://schemas.microsoft.com/office/drawing/2014/main" id="{C382853A-52D5-D947-8E7D-781903D599B3}"/>
              </a:ext>
            </a:extLst>
          </p:cNvPr>
          <p:cNvSpPr>
            <a:spLocks noGrp="1"/>
          </p:cNvSpPr>
          <p:nvPr>
            <p:ph type="ftr" sz="quarter" idx="11"/>
          </p:nvPr>
        </p:nvSpPr>
        <p:spPr>
          <a:xfrm>
            <a:off x="1199456" y="6309321"/>
            <a:ext cx="3888482" cy="216024"/>
          </a:xfrm>
        </p:spPr>
        <p:txBody>
          <a:bodyPr/>
          <a:lstStyle>
            <a:lvl1pPr>
              <a:defRPr>
                <a:solidFill>
                  <a:schemeClr val="bg1"/>
                </a:solidFill>
              </a:defRPr>
            </a:lvl1pPr>
          </a:lstStyle>
          <a:p>
            <a:r>
              <a:rPr lang="fi-FI"/>
              <a:t>Esityksen nimi ja tekijä</a:t>
            </a:r>
          </a:p>
        </p:txBody>
      </p:sp>
      <p:sp>
        <p:nvSpPr>
          <p:cNvPr id="12" name="Slide Number Placeholder 3">
            <a:extLst>
              <a:ext uri="{FF2B5EF4-FFF2-40B4-BE49-F238E27FC236}">
                <a16:creationId xmlns:a16="http://schemas.microsoft.com/office/drawing/2014/main" id="{B87DC531-F783-DF46-9631-E9A0F6617984}"/>
              </a:ext>
            </a:extLst>
          </p:cNvPr>
          <p:cNvSpPr>
            <a:spLocks noGrp="1"/>
          </p:cNvSpPr>
          <p:nvPr>
            <p:ph type="sldNum" sz="quarter" idx="12"/>
          </p:nvPr>
        </p:nvSpPr>
        <p:spPr>
          <a:xfrm>
            <a:off x="766763" y="6309321"/>
            <a:ext cx="432693" cy="216024"/>
          </a:xfrm>
        </p:spPr>
        <p:txBody>
          <a:bodyPr/>
          <a:lstStyle>
            <a:lvl1pPr>
              <a:defRPr>
                <a:solidFill>
                  <a:schemeClr val="bg1"/>
                </a:solidFill>
              </a:defRPr>
            </a:lvl1pPr>
          </a:lstStyle>
          <a:p>
            <a:fld id="{0861148C-697E-4B67-BDAA-872F34DF1106}" type="slidenum">
              <a:rPr lang="fi-FI" smtClean="0"/>
              <a:pPr/>
              <a:t>‹#›</a:t>
            </a:fld>
            <a:endParaRPr lang="fi-FI" dirty="0"/>
          </a:p>
        </p:txBody>
      </p:sp>
      <p:sp>
        <p:nvSpPr>
          <p:cNvPr id="7" name="Text Placeholder 6">
            <a:extLst>
              <a:ext uri="{FF2B5EF4-FFF2-40B4-BE49-F238E27FC236}">
                <a16:creationId xmlns:a16="http://schemas.microsoft.com/office/drawing/2014/main" id="{62DF7225-062E-EC47-A1ED-EA9CC3977DAA}"/>
              </a:ext>
            </a:extLst>
          </p:cNvPr>
          <p:cNvSpPr>
            <a:spLocks noGrp="1"/>
          </p:cNvSpPr>
          <p:nvPr>
            <p:ph type="body" sz="quarter" idx="13"/>
          </p:nvPr>
        </p:nvSpPr>
        <p:spPr>
          <a:xfrm>
            <a:off x="2657438" y="1160748"/>
            <a:ext cx="6877124" cy="4536504"/>
          </a:xfrm>
        </p:spPr>
        <p:txBody>
          <a:bodyPr anchor="ctr" anchorCtr="0"/>
          <a:lstStyle>
            <a:lvl1pPr marL="0" indent="0" algn="ctr">
              <a:lnSpc>
                <a:spcPct val="100000"/>
              </a:lnSpc>
              <a:spcBef>
                <a:spcPts val="200"/>
              </a:spcBef>
              <a:buFontTx/>
              <a:buNone/>
              <a:defRPr sz="2800" b="1" i="0">
                <a:solidFill>
                  <a:schemeClr val="bg1"/>
                </a:solidFill>
                <a:latin typeface="Trio Grotesk" panose="020B0505040000000004" pitchFamily="34" charset="77"/>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14" name="Freeform 5">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5">
            <a:extLst>
              <a:ext uri="{FF2B5EF4-FFF2-40B4-BE49-F238E27FC236}">
                <a16:creationId xmlns:a16="http://schemas.microsoft.com/office/drawing/2014/main" id="{F6DCDE4C-D86D-47AC-B9BC-874274687FB2}"/>
              </a:ext>
            </a:extLst>
          </p:cNvPr>
          <p:cNvSpPr>
            <a:spLocks/>
          </p:cNvSpPr>
          <p:nvPr userDrawn="1"/>
        </p:nvSpPr>
        <p:spPr bwMode="auto">
          <a:xfrm rot="16200000">
            <a:off x="-836371" y="2582278"/>
            <a:ext cx="2932882" cy="1260139"/>
          </a:xfrm>
          <a:custGeom>
            <a:avLst/>
            <a:gdLst/>
            <a:ahLst/>
            <a:cxnLst/>
            <a:rect l="l" t="t" r="r" b="b"/>
            <a:pathLst>
              <a:path w="2932882" h="1260139">
                <a:moveTo>
                  <a:pt x="2932882" y="0"/>
                </a:moveTo>
                <a:lnTo>
                  <a:pt x="1801815" y="1123546"/>
                </a:lnTo>
                <a:lnTo>
                  <a:pt x="1785745" y="1139616"/>
                </a:lnTo>
                <a:lnTo>
                  <a:pt x="1769676" y="1153007"/>
                </a:lnTo>
                <a:lnTo>
                  <a:pt x="1750927" y="1166399"/>
                </a:lnTo>
                <a:lnTo>
                  <a:pt x="1732179" y="1179790"/>
                </a:lnTo>
                <a:lnTo>
                  <a:pt x="1713431" y="1193182"/>
                </a:lnTo>
                <a:lnTo>
                  <a:pt x="1694683" y="1203895"/>
                </a:lnTo>
                <a:lnTo>
                  <a:pt x="1673257" y="1214608"/>
                </a:lnTo>
                <a:lnTo>
                  <a:pt x="1654509" y="1222643"/>
                </a:lnTo>
                <a:lnTo>
                  <a:pt x="1633082" y="1233356"/>
                </a:lnTo>
                <a:lnTo>
                  <a:pt x="1611656" y="1238713"/>
                </a:lnTo>
                <a:lnTo>
                  <a:pt x="1587551" y="1246748"/>
                </a:lnTo>
                <a:lnTo>
                  <a:pt x="1566125" y="1252104"/>
                </a:lnTo>
                <a:lnTo>
                  <a:pt x="1542020" y="1254782"/>
                </a:lnTo>
                <a:lnTo>
                  <a:pt x="1517915" y="1257461"/>
                </a:lnTo>
                <a:lnTo>
                  <a:pt x="1496489" y="1260139"/>
                </a:lnTo>
                <a:lnTo>
                  <a:pt x="1472384" y="1260139"/>
                </a:lnTo>
                <a:lnTo>
                  <a:pt x="1461671" y="1260139"/>
                </a:lnTo>
                <a:lnTo>
                  <a:pt x="1437566" y="1260139"/>
                </a:lnTo>
                <a:lnTo>
                  <a:pt x="1413462" y="1257461"/>
                </a:lnTo>
                <a:lnTo>
                  <a:pt x="1389357" y="1254782"/>
                </a:lnTo>
                <a:lnTo>
                  <a:pt x="1367931" y="1252104"/>
                </a:lnTo>
                <a:lnTo>
                  <a:pt x="1343826" y="1246748"/>
                </a:lnTo>
                <a:lnTo>
                  <a:pt x="1322400" y="1238713"/>
                </a:lnTo>
                <a:lnTo>
                  <a:pt x="1300973" y="1233356"/>
                </a:lnTo>
                <a:lnTo>
                  <a:pt x="1279547" y="1222643"/>
                </a:lnTo>
                <a:lnTo>
                  <a:pt x="1239372" y="1203895"/>
                </a:lnTo>
                <a:lnTo>
                  <a:pt x="1217946" y="1193182"/>
                </a:lnTo>
                <a:lnTo>
                  <a:pt x="1199198" y="1179790"/>
                </a:lnTo>
                <a:lnTo>
                  <a:pt x="1180450" y="1166399"/>
                </a:lnTo>
                <a:lnTo>
                  <a:pt x="1164380" y="1153007"/>
                </a:lnTo>
                <a:lnTo>
                  <a:pt x="1145632" y="1139616"/>
                </a:lnTo>
                <a:lnTo>
                  <a:pt x="1129562" y="1123546"/>
                </a:lnTo>
                <a:lnTo>
                  <a:pt x="0" y="0"/>
                </a:lnTo>
                <a:lnTo>
                  <a:pt x="1311325" y="0"/>
                </a:lnTo>
                <a:lnTo>
                  <a:pt x="1467028" y="156680"/>
                </a:lnTo>
                <a:lnTo>
                  <a:pt x="1622730" y="0"/>
                </a:lnTo>
                <a:close/>
              </a:path>
            </a:pathLst>
          </a:custGeom>
          <a:solidFill>
            <a:srgbClr val="FE8081"/>
          </a:solidFill>
          <a:ln>
            <a:noFill/>
          </a:ln>
        </p:spPr>
        <p:txBody>
          <a:bodyPr vert="horz" wrap="square" lIns="91440" tIns="45720" rIns="91440" bIns="45720" numCol="1" anchor="t" anchorCtr="0" compatLnSpc="1">
            <a:prstTxWarp prst="textNoShape">
              <a:avLst/>
            </a:prstTxWarp>
          </a:bodyPr>
          <a:lstStyle/>
          <a:p>
            <a:endParaRPr lang="fi-FI"/>
          </a:p>
        </p:txBody>
      </p:sp>
      <p:sp>
        <p:nvSpPr>
          <p:cNvPr id="17" name="Freeform 5">
            <a:extLst>
              <a:ext uri="{FF2B5EF4-FFF2-40B4-BE49-F238E27FC236}">
                <a16:creationId xmlns:a16="http://schemas.microsoft.com/office/drawing/2014/main" id="{F6DCDE4C-D86D-47AC-B9BC-874274687FB2}"/>
              </a:ext>
            </a:extLst>
          </p:cNvPr>
          <p:cNvSpPr>
            <a:spLocks/>
          </p:cNvSpPr>
          <p:nvPr userDrawn="1"/>
        </p:nvSpPr>
        <p:spPr bwMode="auto">
          <a:xfrm rot="5400000" flipH="1">
            <a:off x="10117180" y="2582279"/>
            <a:ext cx="2932882" cy="1260139"/>
          </a:xfrm>
          <a:custGeom>
            <a:avLst/>
            <a:gdLst/>
            <a:ahLst/>
            <a:cxnLst/>
            <a:rect l="l" t="t" r="r" b="b"/>
            <a:pathLst>
              <a:path w="2932882" h="1260139">
                <a:moveTo>
                  <a:pt x="2932882" y="0"/>
                </a:moveTo>
                <a:lnTo>
                  <a:pt x="1801815" y="1123546"/>
                </a:lnTo>
                <a:lnTo>
                  <a:pt x="1785745" y="1139616"/>
                </a:lnTo>
                <a:lnTo>
                  <a:pt x="1769676" y="1153007"/>
                </a:lnTo>
                <a:lnTo>
                  <a:pt x="1750927" y="1166399"/>
                </a:lnTo>
                <a:lnTo>
                  <a:pt x="1732179" y="1179790"/>
                </a:lnTo>
                <a:lnTo>
                  <a:pt x="1713431" y="1193182"/>
                </a:lnTo>
                <a:lnTo>
                  <a:pt x="1694683" y="1203895"/>
                </a:lnTo>
                <a:lnTo>
                  <a:pt x="1673257" y="1214608"/>
                </a:lnTo>
                <a:lnTo>
                  <a:pt x="1654509" y="1222643"/>
                </a:lnTo>
                <a:lnTo>
                  <a:pt x="1633082" y="1233356"/>
                </a:lnTo>
                <a:lnTo>
                  <a:pt x="1611656" y="1238713"/>
                </a:lnTo>
                <a:lnTo>
                  <a:pt x="1587551" y="1246748"/>
                </a:lnTo>
                <a:lnTo>
                  <a:pt x="1566125" y="1252104"/>
                </a:lnTo>
                <a:lnTo>
                  <a:pt x="1542020" y="1254782"/>
                </a:lnTo>
                <a:lnTo>
                  <a:pt x="1517915" y="1257461"/>
                </a:lnTo>
                <a:lnTo>
                  <a:pt x="1496489" y="1260139"/>
                </a:lnTo>
                <a:lnTo>
                  <a:pt x="1472384" y="1260139"/>
                </a:lnTo>
                <a:lnTo>
                  <a:pt x="1461671" y="1260139"/>
                </a:lnTo>
                <a:lnTo>
                  <a:pt x="1437566" y="1260139"/>
                </a:lnTo>
                <a:lnTo>
                  <a:pt x="1413462" y="1257461"/>
                </a:lnTo>
                <a:lnTo>
                  <a:pt x="1389357" y="1254782"/>
                </a:lnTo>
                <a:lnTo>
                  <a:pt x="1367931" y="1252104"/>
                </a:lnTo>
                <a:lnTo>
                  <a:pt x="1343826" y="1246748"/>
                </a:lnTo>
                <a:lnTo>
                  <a:pt x="1322400" y="1238713"/>
                </a:lnTo>
                <a:lnTo>
                  <a:pt x="1300973" y="1233356"/>
                </a:lnTo>
                <a:lnTo>
                  <a:pt x="1279547" y="1222643"/>
                </a:lnTo>
                <a:lnTo>
                  <a:pt x="1239372" y="1203895"/>
                </a:lnTo>
                <a:lnTo>
                  <a:pt x="1217946" y="1193182"/>
                </a:lnTo>
                <a:lnTo>
                  <a:pt x="1199198" y="1179790"/>
                </a:lnTo>
                <a:lnTo>
                  <a:pt x="1180450" y="1166399"/>
                </a:lnTo>
                <a:lnTo>
                  <a:pt x="1164380" y="1153007"/>
                </a:lnTo>
                <a:lnTo>
                  <a:pt x="1145632" y="1139616"/>
                </a:lnTo>
                <a:lnTo>
                  <a:pt x="1129562" y="1123546"/>
                </a:lnTo>
                <a:lnTo>
                  <a:pt x="0" y="0"/>
                </a:lnTo>
                <a:lnTo>
                  <a:pt x="1311325" y="0"/>
                </a:lnTo>
                <a:lnTo>
                  <a:pt x="1467028" y="156680"/>
                </a:lnTo>
                <a:lnTo>
                  <a:pt x="1622730" y="0"/>
                </a:lnTo>
                <a:close/>
              </a:path>
            </a:pathLst>
          </a:custGeom>
          <a:solidFill>
            <a:srgbClr val="FE808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25228278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 ja kuv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Date Placeholder 1">
            <a:extLst>
              <a:ext uri="{FF2B5EF4-FFF2-40B4-BE49-F238E27FC236}">
                <a16:creationId xmlns:a16="http://schemas.microsoft.com/office/drawing/2014/main" id="{AFE1513F-D87A-2E4F-A659-BEBF26807055}"/>
              </a:ext>
            </a:extLst>
          </p:cNvPr>
          <p:cNvSpPr>
            <a:spLocks noGrp="1"/>
          </p:cNvSpPr>
          <p:nvPr>
            <p:ph type="dt" sz="half" idx="10"/>
          </p:nvPr>
        </p:nvSpPr>
        <p:spPr>
          <a:xfrm>
            <a:off x="5087938" y="6309321"/>
            <a:ext cx="2016124" cy="216024"/>
          </a:xfrm>
        </p:spPr>
        <p:txBody>
          <a:bodyPr/>
          <a:lstStyle>
            <a:lvl1pPr>
              <a:defRPr>
                <a:solidFill>
                  <a:schemeClr val="accent1"/>
                </a:solidFill>
              </a:defRPr>
            </a:lvl1pPr>
          </a:lstStyle>
          <a:p>
            <a:fld id="{F2DA8B51-994D-4A31-B782-77968A11E968}" type="datetime1">
              <a:rPr lang="fi-FI" smtClean="0"/>
              <a:pPr/>
              <a:t>25.5.2021</a:t>
            </a:fld>
            <a:endParaRPr lang="fi-FI"/>
          </a:p>
        </p:txBody>
      </p:sp>
      <p:sp>
        <p:nvSpPr>
          <p:cNvPr id="11" name="Footer Placeholder 2">
            <a:extLst>
              <a:ext uri="{FF2B5EF4-FFF2-40B4-BE49-F238E27FC236}">
                <a16:creationId xmlns:a16="http://schemas.microsoft.com/office/drawing/2014/main" id="{B95573DD-696B-1E40-9233-90914B5A2401}"/>
              </a:ext>
            </a:extLst>
          </p:cNvPr>
          <p:cNvSpPr>
            <a:spLocks noGrp="1"/>
          </p:cNvSpPr>
          <p:nvPr>
            <p:ph type="ftr" sz="quarter" idx="11"/>
          </p:nvPr>
        </p:nvSpPr>
        <p:spPr>
          <a:xfrm>
            <a:off x="1199456" y="6309321"/>
            <a:ext cx="3888482" cy="216024"/>
          </a:xfrm>
        </p:spPr>
        <p:txBody>
          <a:bodyPr/>
          <a:lstStyle>
            <a:lvl1pPr>
              <a:defRPr>
                <a:solidFill>
                  <a:schemeClr val="accent1"/>
                </a:solidFill>
              </a:defRPr>
            </a:lvl1pPr>
          </a:lstStyle>
          <a:p>
            <a:r>
              <a:rPr lang="fi-FI"/>
              <a:t>Esityksen nimi ja tekijä</a:t>
            </a:r>
          </a:p>
        </p:txBody>
      </p:sp>
      <p:sp>
        <p:nvSpPr>
          <p:cNvPr id="12" name="Slide Number Placeholder 3">
            <a:extLst>
              <a:ext uri="{FF2B5EF4-FFF2-40B4-BE49-F238E27FC236}">
                <a16:creationId xmlns:a16="http://schemas.microsoft.com/office/drawing/2014/main" id="{D9161ED9-88AA-6940-B18F-0755889B3189}"/>
              </a:ext>
            </a:extLst>
          </p:cNvPr>
          <p:cNvSpPr>
            <a:spLocks noGrp="1"/>
          </p:cNvSpPr>
          <p:nvPr>
            <p:ph type="sldNum" sz="quarter" idx="12"/>
          </p:nvPr>
        </p:nvSpPr>
        <p:spPr>
          <a:xfrm>
            <a:off x="766763" y="6309321"/>
            <a:ext cx="432693" cy="216024"/>
          </a:xfrm>
        </p:spPr>
        <p:txBody>
          <a:bodyPr/>
          <a:lstStyle>
            <a:lvl1pPr>
              <a:defRPr>
                <a:solidFill>
                  <a:schemeClr val="accent1"/>
                </a:solidFill>
              </a:defRPr>
            </a:lvl1pPr>
          </a:lstStyle>
          <a:p>
            <a:fld id="{0861148C-697E-4B67-BDAA-872F34DF1106}" type="slidenum">
              <a:rPr lang="fi-FI" smtClean="0"/>
              <a:pPr/>
              <a:t>‹#›</a:t>
            </a:fld>
            <a:endParaRPr lang="fi-FI" dirty="0"/>
          </a:p>
        </p:txBody>
      </p:sp>
      <p:sp>
        <p:nvSpPr>
          <p:cNvPr id="13" name="Text Placeholder 6">
            <a:extLst>
              <a:ext uri="{FF2B5EF4-FFF2-40B4-BE49-F238E27FC236}">
                <a16:creationId xmlns:a16="http://schemas.microsoft.com/office/drawing/2014/main" id="{A3DE16B3-2CB4-624F-ABDC-390095D815A3}"/>
              </a:ext>
            </a:extLst>
          </p:cNvPr>
          <p:cNvSpPr>
            <a:spLocks noGrp="1"/>
          </p:cNvSpPr>
          <p:nvPr>
            <p:ph type="body" sz="quarter" idx="13"/>
          </p:nvPr>
        </p:nvSpPr>
        <p:spPr>
          <a:xfrm>
            <a:off x="770382" y="1412776"/>
            <a:ext cx="5113338" cy="2736304"/>
          </a:xfrm>
        </p:spPr>
        <p:txBody>
          <a:bodyPr anchor="t" anchorCtr="0"/>
          <a:lstStyle>
            <a:lvl1pPr marL="0" indent="0" algn="l">
              <a:lnSpc>
                <a:spcPct val="100000"/>
              </a:lnSpc>
              <a:spcBef>
                <a:spcPts val="200"/>
              </a:spcBef>
              <a:buFontTx/>
              <a:buNone/>
              <a:defRPr sz="2800" b="1" i="0">
                <a:solidFill>
                  <a:schemeClr val="accent1"/>
                </a:solidFill>
                <a:latin typeface="Trio Grotesk" panose="020B0505040000000004" pitchFamily="34" charset="77"/>
              </a:defRPr>
            </a:lvl1pPr>
            <a:lvl2pPr marL="0" indent="0" algn="l">
              <a:buFontTx/>
              <a:buNone/>
              <a:defRPr>
                <a:solidFill>
                  <a:schemeClr val="accent3"/>
                </a:solidFill>
                <a:latin typeface="Trio Grotesk" panose="020B0505040000000004" pitchFamily="34"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p:txBody>
      </p:sp>
      <p:sp>
        <p:nvSpPr>
          <p:cNvPr id="5" name="Picture Placeholder 4">
            <a:extLst>
              <a:ext uri="{FF2B5EF4-FFF2-40B4-BE49-F238E27FC236}">
                <a16:creationId xmlns:a16="http://schemas.microsoft.com/office/drawing/2014/main" id="{146FEA15-271C-7846-9C77-8D1CC73238E7}"/>
              </a:ext>
            </a:extLst>
          </p:cNvPr>
          <p:cNvSpPr>
            <a:spLocks noGrp="1"/>
          </p:cNvSpPr>
          <p:nvPr>
            <p:ph type="pic" sz="quarter" idx="14"/>
          </p:nvPr>
        </p:nvSpPr>
        <p:spPr>
          <a:xfrm>
            <a:off x="6599238" y="764704"/>
            <a:ext cx="5113338" cy="4680520"/>
          </a:xfrm>
          <a:prstGeom prst="roundRect">
            <a:avLst/>
          </a:prstGeom>
          <a:solidFill>
            <a:srgbClr val="FEE3AC"/>
          </a:solidFill>
        </p:spPr>
        <p:txBody>
          <a:bodyPr/>
          <a:lstStyle>
            <a:lvl1pPr marL="0" indent="0" algn="ctr">
              <a:buFontTx/>
              <a:buNone/>
              <a:defRPr sz="1000"/>
            </a:lvl1pPr>
          </a:lstStyle>
          <a:p>
            <a:r>
              <a:rPr lang="fi-FI"/>
              <a:t>Lisää kuva napsauttamalla kuvaketta</a:t>
            </a:r>
            <a:endParaRPr lang="x-none" dirty="0"/>
          </a:p>
        </p:txBody>
      </p:sp>
      <p:sp>
        <p:nvSpPr>
          <p:cNvPr id="14" name="Subtitle 2">
            <a:extLst>
              <a:ext uri="{FF2B5EF4-FFF2-40B4-BE49-F238E27FC236}">
                <a16:creationId xmlns:a16="http://schemas.microsoft.com/office/drawing/2014/main" id="{A565D9F9-A52F-8D4E-AE6E-9F0B35AE2AF7}"/>
              </a:ext>
            </a:extLst>
          </p:cNvPr>
          <p:cNvSpPr>
            <a:spLocks noGrp="1"/>
          </p:cNvSpPr>
          <p:nvPr>
            <p:ph type="subTitle" idx="1"/>
          </p:nvPr>
        </p:nvSpPr>
        <p:spPr>
          <a:xfrm>
            <a:off x="771801" y="4437086"/>
            <a:ext cx="5111919" cy="936130"/>
          </a:xfrm>
        </p:spPr>
        <p:txBody>
          <a:bodyPr>
            <a:noAutofit/>
          </a:bodyPr>
          <a:lstStyle>
            <a:lvl1pPr marL="0" indent="0" algn="l">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Tree>
    <p:extLst>
      <p:ext uri="{BB962C8B-B14F-4D97-AF65-F5344CB8AC3E}">
        <p14:creationId xmlns:p14="http://schemas.microsoft.com/office/powerpoint/2010/main" val="4831238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a ja kuv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Date Placeholder 1">
            <a:extLst>
              <a:ext uri="{FF2B5EF4-FFF2-40B4-BE49-F238E27FC236}">
                <a16:creationId xmlns:a16="http://schemas.microsoft.com/office/drawing/2014/main" id="{AFE1513F-D87A-2E4F-A659-BEBF26807055}"/>
              </a:ext>
            </a:extLst>
          </p:cNvPr>
          <p:cNvSpPr>
            <a:spLocks noGrp="1"/>
          </p:cNvSpPr>
          <p:nvPr>
            <p:ph type="dt" sz="half" idx="10"/>
          </p:nvPr>
        </p:nvSpPr>
        <p:spPr>
          <a:xfrm>
            <a:off x="5087938" y="6309321"/>
            <a:ext cx="2016124" cy="216024"/>
          </a:xfrm>
        </p:spPr>
        <p:txBody>
          <a:bodyPr/>
          <a:lstStyle>
            <a:lvl1pPr>
              <a:defRPr>
                <a:solidFill>
                  <a:schemeClr val="bg1"/>
                </a:solidFill>
              </a:defRPr>
            </a:lvl1pPr>
          </a:lstStyle>
          <a:p>
            <a:fld id="{F2DA8B51-994D-4A31-B782-77968A11E968}" type="datetime1">
              <a:rPr lang="fi-FI" smtClean="0"/>
              <a:pPr/>
              <a:t>25.5.2021</a:t>
            </a:fld>
            <a:endParaRPr lang="fi-FI"/>
          </a:p>
        </p:txBody>
      </p:sp>
      <p:sp>
        <p:nvSpPr>
          <p:cNvPr id="11" name="Footer Placeholder 2">
            <a:extLst>
              <a:ext uri="{FF2B5EF4-FFF2-40B4-BE49-F238E27FC236}">
                <a16:creationId xmlns:a16="http://schemas.microsoft.com/office/drawing/2014/main" id="{B95573DD-696B-1E40-9233-90914B5A2401}"/>
              </a:ext>
            </a:extLst>
          </p:cNvPr>
          <p:cNvSpPr>
            <a:spLocks noGrp="1"/>
          </p:cNvSpPr>
          <p:nvPr>
            <p:ph type="ftr" sz="quarter" idx="11"/>
          </p:nvPr>
        </p:nvSpPr>
        <p:spPr>
          <a:xfrm>
            <a:off x="1199456" y="6309321"/>
            <a:ext cx="3888482" cy="216024"/>
          </a:xfrm>
        </p:spPr>
        <p:txBody>
          <a:bodyPr/>
          <a:lstStyle>
            <a:lvl1pPr>
              <a:defRPr>
                <a:solidFill>
                  <a:schemeClr val="bg1"/>
                </a:solidFill>
              </a:defRPr>
            </a:lvl1pPr>
          </a:lstStyle>
          <a:p>
            <a:r>
              <a:rPr lang="fi-FI"/>
              <a:t>Esityksen nimi ja tekijä</a:t>
            </a:r>
          </a:p>
        </p:txBody>
      </p:sp>
      <p:sp>
        <p:nvSpPr>
          <p:cNvPr id="12" name="Slide Number Placeholder 3">
            <a:extLst>
              <a:ext uri="{FF2B5EF4-FFF2-40B4-BE49-F238E27FC236}">
                <a16:creationId xmlns:a16="http://schemas.microsoft.com/office/drawing/2014/main" id="{D9161ED9-88AA-6940-B18F-0755889B3189}"/>
              </a:ext>
            </a:extLst>
          </p:cNvPr>
          <p:cNvSpPr>
            <a:spLocks noGrp="1"/>
          </p:cNvSpPr>
          <p:nvPr>
            <p:ph type="sldNum" sz="quarter" idx="12"/>
          </p:nvPr>
        </p:nvSpPr>
        <p:spPr>
          <a:xfrm>
            <a:off x="766763" y="6309321"/>
            <a:ext cx="432693" cy="216024"/>
          </a:xfrm>
        </p:spPr>
        <p:txBody>
          <a:bodyPr/>
          <a:lstStyle>
            <a:lvl1pPr>
              <a:defRPr>
                <a:solidFill>
                  <a:schemeClr val="bg1"/>
                </a:solidFill>
              </a:defRPr>
            </a:lvl1pPr>
          </a:lstStyle>
          <a:p>
            <a:fld id="{0861148C-697E-4B67-BDAA-872F34DF1106}" type="slidenum">
              <a:rPr lang="fi-FI" smtClean="0"/>
              <a:pPr/>
              <a:t>‹#›</a:t>
            </a:fld>
            <a:endParaRPr lang="fi-FI" dirty="0"/>
          </a:p>
        </p:txBody>
      </p:sp>
      <p:sp>
        <p:nvSpPr>
          <p:cNvPr id="13" name="Text Placeholder 6">
            <a:extLst>
              <a:ext uri="{FF2B5EF4-FFF2-40B4-BE49-F238E27FC236}">
                <a16:creationId xmlns:a16="http://schemas.microsoft.com/office/drawing/2014/main" id="{A3DE16B3-2CB4-624F-ABDC-390095D815A3}"/>
              </a:ext>
            </a:extLst>
          </p:cNvPr>
          <p:cNvSpPr>
            <a:spLocks noGrp="1"/>
          </p:cNvSpPr>
          <p:nvPr>
            <p:ph type="body" sz="quarter" idx="13"/>
          </p:nvPr>
        </p:nvSpPr>
        <p:spPr>
          <a:xfrm>
            <a:off x="770382" y="1412776"/>
            <a:ext cx="5113338" cy="2664296"/>
          </a:xfrm>
        </p:spPr>
        <p:txBody>
          <a:bodyPr anchor="t" anchorCtr="0"/>
          <a:lstStyle>
            <a:lvl1pPr marL="0" indent="0" algn="l">
              <a:lnSpc>
                <a:spcPct val="100000"/>
              </a:lnSpc>
              <a:spcBef>
                <a:spcPts val="200"/>
              </a:spcBef>
              <a:buFontTx/>
              <a:buNone/>
              <a:defRPr sz="2800" b="1" i="0">
                <a:solidFill>
                  <a:schemeClr val="bg1"/>
                </a:solidFill>
                <a:latin typeface="Trio Grotesk" panose="020B0505040000000004" pitchFamily="34" charset="77"/>
              </a:defRPr>
            </a:lvl1pPr>
            <a:lvl2pPr marL="0" indent="0" algn="l">
              <a:buFontTx/>
              <a:buNone/>
              <a:defRPr>
                <a:solidFill>
                  <a:schemeClr val="accent3"/>
                </a:solidFill>
                <a:latin typeface="Trio Grotesk" panose="020B0505040000000004" pitchFamily="34"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p:txBody>
      </p:sp>
      <p:sp>
        <p:nvSpPr>
          <p:cNvPr id="5" name="Picture Placeholder 4">
            <a:extLst>
              <a:ext uri="{FF2B5EF4-FFF2-40B4-BE49-F238E27FC236}">
                <a16:creationId xmlns:a16="http://schemas.microsoft.com/office/drawing/2014/main" id="{146FEA15-271C-7846-9C77-8D1CC73238E7}"/>
              </a:ext>
            </a:extLst>
          </p:cNvPr>
          <p:cNvSpPr>
            <a:spLocks noGrp="1"/>
          </p:cNvSpPr>
          <p:nvPr>
            <p:ph type="pic" sz="quarter" idx="14"/>
          </p:nvPr>
        </p:nvSpPr>
        <p:spPr>
          <a:xfrm>
            <a:off x="6599238" y="764704"/>
            <a:ext cx="5113338" cy="4680520"/>
          </a:xfrm>
          <a:prstGeom prst="roundRect">
            <a:avLst/>
          </a:prstGeom>
          <a:solidFill>
            <a:schemeClr val="accent2"/>
          </a:solidFill>
        </p:spPr>
        <p:txBody>
          <a:bodyPr/>
          <a:lstStyle>
            <a:lvl1pPr marL="0" indent="0" algn="ctr">
              <a:buFontTx/>
              <a:buNone/>
              <a:defRPr sz="1000"/>
            </a:lvl1pPr>
          </a:lstStyle>
          <a:p>
            <a:r>
              <a:rPr lang="fi-FI"/>
              <a:t>Lisää kuva napsauttamalla kuvaketta</a:t>
            </a:r>
            <a:endParaRPr lang="x-none" dirty="0"/>
          </a:p>
        </p:txBody>
      </p:sp>
      <p:sp>
        <p:nvSpPr>
          <p:cNvPr id="14" name="Subtitle 2">
            <a:extLst>
              <a:ext uri="{FF2B5EF4-FFF2-40B4-BE49-F238E27FC236}">
                <a16:creationId xmlns:a16="http://schemas.microsoft.com/office/drawing/2014/main" id="{A565D9F9-A52F-8D4E-AE6E-9F0B35AE2AF7}"/>
              </a:ext>
            </a:extLst>
          </p:cNvPr>
          <p:cNvSpPr>
            <a:spLocks noGrp="1"/>
          </p:cNvSpPr>
          <p:nvPr>
            <p:ph type="subTitle" idx="1"/>
          </p:nvPr>
        </p:nvSpPr>
        <p:spPr>
          <a:xfrm>
            <a:off x="771801" y="4437086"/>
            <a:ext cx="5111919" cy="93613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10" name="Freeform 5">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4133565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a ja kuva 3">
    <p:bg>
      <p:bgPr>
        <a:solidFill>
          <a:srgbClr val="FEE3AC">
            <a:alpha val="21000"/>
          </a:srgbClr>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24680" y="0"/>
            <a:ext cx="5087938" cy="6858000"/>
          </a:xfrm>
          <a:solidFill>
            <a:schemeClr val="bg1">
              <a:lumMod val="95000"/>
            </a:schemeClr>
          </a:solidFill>
        </p:spPr>
        <p:txBody>
          <a:bodyPr/>
          <a:lstStyle>
            <a:lvl1pPr marL="0" indent="0">
              <a:buFontTx/>
              <a:buNone/>
              <a:defRPr sz="1200"/>
            </a:lvl1pPr>
          </a:lstStyle>
          <a:p>
            <a:r>
              <a:rPr lang="fi-FI" noProof="0"/>
              <a:t>Lisää kuva napsauttamalla kuvaketta</a:t>
            </a:r>
            <a:endParaRPr lang="fi-FI" noProof="0" dirty="0"/>
          </a:p>
        </p:txBody>
      </p:sp>
      <p:sp>
        <p:nvSpPr>
          <p:cNvPr id="8" name="Date Placeholder 3">
            <a:extLst>
              <a:ext uri="{FF2B5EF4-FFF2-40B4-BE49-F238E27FC236}">
                <a16:creationId xmlns:a16="http://schemas.microsoft.com/office/drawing/2014/main" id="{2566C21E-C407-704C-9C73-DAF988675715}"/>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25.5.2021</a:t>
            </a:fld>
            <a:endParaRPr lang="fi-FI" dirty="0"/>
          </a:p>
        </p:txBody>
      </p:sp>
      <p:sp>
        <p:nvSpPr>
          <p:cNvPr id="10" name="Footer Placeholder 4">
            <a:extLst>
              <a:ext uri="{FF2B5EF4-FFF2-40B4-BE49-F238E27FC236}">
                <a16:creationId xmlns:a16="http://schemas.microsoft.com/office/drawing/2014/main" id="{19056D03-F84D-4444-A4CA-0AAB6FCEDD5A}"/>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11" name="Slide Number Placeholder 5">
            <a:extLst>
              <a:ext uri="{FF2B5EF4-FFF2-40B4-BE49-F238E27FC236}">
                <a16:creationId xmlns:a16="http://schemas.microsoft.com/office/drawing/2014/main" id="{72A23D44-3F52-3D49-956F-4A4EE290750A}"/>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
        <p:nvSpPr>
          <p:cNvPr id="15" name="Title 1">
            <a:extLst>
              <a:ext uri="{FF2B5EF4-FFF2-40B4-BE49-F238E27FC236}">
                <a16:creationId xmlns:a16="http://schemas.microsoft.com/office/drawing/2014/main" id="{6446C82D-583E-8C4C-B26F-36160C0FC76B}"/>
              </a:ext>
            </a:extLst>
          </p:cNvPr>
          <p:cNvSpPr>
            <a:spLocks noGrp="1"/>
          </p:cNvSpPr>
          <p:nvPr>
            <p:ph type="ctrTitle" hasCustomPrompt="1"/>
          </p:nvPr>
        </p:nvSpPr>
        <p:spPr>
          <a:xfrm>
            <a:off x="5968181" y="1124744"/>
            <a:ext cx="5528419" cy="4574350"/>
          </a:xfrm>
        </p:spPr>
        <p:txBody>
          <a:bodyPr anchor="t" anchorCtr="0">
            <a:noAutofit/>
          </a:bodyPr>
          <a:lstStyle>
            <a:lvl1pPr algn="l">
              <a:lnSpc>
                <a:spcPct val="100000"/>
              </a:lnSpc>
              <a:defRPr lang="en-GB" b="1" smtClean="0">
                <a:effectLst/>
              </a:defRPr>
            </a:lvl1pPr>
          </a:lstStyle>
          <a:p>
            <a:pPr lvl="0"/>
            <a:r>
              <a:rPr lang="en-GB" noProof="0" dirty="0"/>
              <a:t>Click to edit Master text styles</a:t>
            </a:r>
          </a:p>
        </p:txBody>
      </p:sp>
    </p:spTree>
    <p:extLst>
      <p:ext uri="{BB962C8B-B14F-4D97-AF65-F5344CB8AC3E}">
        <p14:creationId xmlns:p14="http://schemas.microsoft.com/office/powerpoint/2010/main" val="36634294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a ja kuva 4">
    <p:bg>
      <p:bgPr>
        <a:solidFill>
          <a:schemeClr val="accent5"/>
        </a:solidFill>
        <a:effectLst/>
      </p:bgPr>
    </p:bg>
    <p:spTree>
      <p:nvGrpSpPr>
        <p:cNvPr id="1" name=""/>
        <p:cNvGrpSpPr/>
        <p:nvPr/>
      </p:nvGrpSpPr>
      <p:grpSpPr>
        <a:xfrm>
          <a:off x="0" y="0"/>
          <a:ext cx="0" cy="0"/>
          <a:chOff x="0" y="0"/>
          <a:chExt cx="0" cy="0"/>
        </a:xfrm>
      </p:grpSpPr>
      <p:sp>
        <p:nvSpPr>
          <p:cNvPr id="13" name="Picture Placeholder 8">
            <a:extLst>
              <a:ext uri="{FF2B5EF4-FFF2-40B4-BE49-F238E27FC236}">
                <a16:creationId xmlns:a16="http://schemas.microsoft.com/office/drawing/2014/main" id="{2928E746-97B7-064C-A4A1-5B902D77F199}"/>
              </a:ext>
            </a:extLst>
          </p:cNvPr>
          <p:cNvSpPr>
            <a:spLocks noGrp="1"/>
          </p:cNvSpPr>
          <p:nvPr>
            <p:ph type="pic" sz="quarter" idx="13"/>
          </p:nvPr>
        </p:nvSpPr>
        <p:spPr>
          <a:xfrm>
            <a:off x="-24680" y="0"/>
            <a:ext cx="5087938" cy="6858000"/>
          </a:xfrm>
          <a:solidFill>
            <a:schemeClr val="bg1">
              <a:lumMod val="95000"/>
            </a:schemeClr>
          </a:solidFill>
        </p:spPr>
        <p:txBody>
          <a:bodyPr/>
          <a:lstStyle>
            <a:lvl1pPr marL="0" indent="0">
              <a:buFontTx/>
              <a:buNone/>
              <a:defRPr sz="1200"/>
            </a:lvl1pPr>
          </a:lstStyle>
          <a:p>
            <a:r>
              <a:rPr lang="fi-FI" noProof="0"/>
              <a:t>Lisää kuva napsauttamalla kuvaketta</a:t>
            </a:r>
            <a:endParaRPr lang="fi-FI" noProof="0" dirty="0"/>
          </a:p>
        </p:txBody>
      </p:sp>
      <p:sp>
        <p:nvSpPr>
          <p:cNvPr id="14" name="Date Placeholder 3">
            <a:extLst>
              <a:ext uri="{FF2B5EF4-FFF2-40B4-BE49-F238E27FC236}">
                <a16:creationId xmlns:a16="http://schemas.microsoft.com/office/drawing/2014/main" id="{1D5DD0E3-218C-9349-8BF7-26A6DE36514B}"/>
              </a:ext>
            </a:extLst>
          </p:cNvPr>
          <p:cNvSpPr>
            <a:spLocks noGrp="1"/>
          </p:cNvSpPr>
          <p:nvPr>
            <p:ph type="dt" sz="half" idx="10"/>
          </p:nvPr>
        </p:nvSpPr>
        <p:spPr>
          <a:xfrm>
            <a:off x="5087938" y="6309321"/>
            <a:ext cx="2016124" cy="216024"/>
          </a:xfrm>
        </p:spPr>
        <p:txBody>
          <a:bodyPr/>
          <a:lstStyle>
            <a:lvl1pPr>
              <a:defRPr>
                <a:solidFill>
                  <a:schemeClr val="accent2"/>
                </a:solidFill>
              </a:defRPr>
            </a:lvl1pPr>
          </a:lstStyle>
          <a:p>
            <a:fld id="{54ECBA33-160D-4EC6-909B-9CB559B0B403}" type="datetime1">
              <a:rPr lang="fi-FI" smtClean="0"/>
              <a:pPr/>
              <a:t>25.5.2021</a:t>
            </a:fld>
            <a:endParaRPr lang="fi-FI" dirty="0"/>
          </a:p>
        </p:txBody>
      </p:sp>
      <p:sp>
        <p:nvSpPr>
          <p:cNvPr id="15" name="Footer Placeholder 4">
            <a:extLst>
              <a:ext uri="{FF2B5EF4-FFF2-40B4-BE49-F238E27FC236}">
                <a16:creationId xmlns:a16="http://schemas.microsoft.com/office/drawing/2014/main" id="{267CBB47-DA46-4F46-86C0-664C8BDDEDFF}"/>
              </a:ext>
            </a:extLst>
          </p:cNvPr>
          <p:cNvSpPr>
            <a:spLocks noGrp="1"/>
          </p:cNvSpPr>
          <p:nvPr>
            <p:ph type="ftr" sz="quarter" idx="11"/>
          </p:nvPr>
        </p:nvSpPr>
        <p:spPr>
          <a:xfrm>
            <a:off x="1199456" y="6309321"/>
            <a:ext cx="3888482" cy="216024"/>
          </a:xfrm>
        </p:spPr>
        <p:txBody>
          <a:bodyPr/>
          <a:lstStyle>
            <a:lvl1pPr>
              <a:defRPr>
                <a:solidFill>
                  <a:schemeClr val="accent2"/>
                </a:solidFill>
              </a:defRPr>
            </a:lvl1pPr>
          </a:lstStyle>
          <a:p>
            <a:r>
              <a:rPr lang="fi-FI"/>
              <a:t>Esityksen nimi ja tekijä</a:t>
            </a:r>
            <a:endParaRPr lang="fi-FI" dirty="0"/>
          </a:p>
        </p:txBody>
      </p:sp>
      <p:sp>
        <p:nvSpPr>
          <p:cNvPr id="16" name="Slide Number Placeholder 5">
            <a:extLst>
              <a:ext uri="{FF2B5EF4-FFF2-40B4-BE49-F238E27FC236}">
                <a16:creationId xmlns:a16="http://schemas.microsoft.com/office/drawing/2014/main" id="{4659B1CD-89EC-2046-9965-C616DB3D2208}"/>
              </a:ext>
            </a:extLst>
          </p:cNvPr>
          <p:cNvSpPr>
            <a:spLocks noGrp="1"/>
          </p:cNvSpPr>
          <p:nvPr>
            <p:ph type="sldNum" sz="quarter" idx="12"/>
          </p:nvPr>
        </p:nvSpPr>
        <p:spPr>
          <a:xfrm>
            <a:off x="766763" y="6309321"/>
            <a:ext cx="432693" cy="216024"/>
          </a:xfrm>
        </p:spPr>
        <p:txBody>
          <a:bodyPr/>
          <a:lstStyle>
            <a:lvl1pPr>
              <a:defRPr>
                <a:solidFill>
                  <a:schemeClr val="accent2"/>
                </a:solidFill>
              </a:defRPr>
            </a:lvl1pPr>
          </a:lstStyle>
          <a:p>
            <a:fld id="{0861148C-697E-4B67-BDAA-872F34DF1106}" type="slidenum">
              <a:rPr lang="fi-FI" smtClean="0"/>
              <a:pPr/>
              <a:t>‹#›</a:t>
            </a:fld>
            <a:endParaRPr lang="fi-FI" dirty="0"/>
          </a:p>
        </p:txBody>
      </p:sp>
      <p:sp>
        <p:nvSpPr>
          <p:cNvPr id="18" name="Title 1">
            <a:extLst>
              <a:ext uri="{FF2B5EF4-FFF2-40B4-BE49-F238E27FC236}">
                <a16:creationId xmlns:a16="http://schemas.microsoft.com/office/drawing/2014/main" id="{E81F616A-F114-3F4E-915D-5267DE84318B}"/>
              </a:ext>
            </a:extLst>
          </p:cNvPr>
          <p:cNvSpPr>
            <a:spLocks noGrp="1"/>
          </p:cNvSpPr>
          <p:nvPr>
            <p:ph type="ctrTitle"/>
          </p:nvPr>
        </p:nvSpPr>
        <p:spPr>
          <a:xfrm>
            <a:off x="5968181" y="1124744"/>
            <a:ext cx="5528419" cy="4574350"/>
          </a:xfrm>
        </p:spPr>
        <p:txBody>
          <a:bodyPr anchor="t" anchorCtr="0">
            <a:noAutofit/>
          </a:bodyPr>
          <a:lstStyle>
            <a:lvl1pPr algn="l">
              <a:lnSpc>
                <a:spcPct val="100000"/>
              </a:lnSpc>
              <a:defRPr lang="en-GB" b="1" smtClean="0">
                <a:solidFill>
                  <a:schemeClr val="accent2"/>
                </a:solidFill>
                <a:effectLst/>
              </a:defRPr>
            </a:lvl1pPr>
          </a:lstStyle>
          <a:p>
            <a:r>
              <a:rPr lang="fi-FI" noProof="0"/>
              <a:t>Muokkaa ots. perustyyl. napsautt.</a:t>
            </a:r>
            <a:endParaRPr lang="en-GB" dirty="0">
              <a:solidFill>
                <a:srgbClr val="5733AF"/>
              </a:solidFill>
              <a:effectLst/>
              <a:latin typeface="Trio Grotesk" panose="020B0505040000000004" pitchFamily="34" charset="77"/>
            </a:endParaRPr>
          </a:p>
        </p:txBody>
      </p:sp>
      <p:sp>
        <p:nvSpPr>
          <p:cNvPr id="8" name="Freeform 5">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32904054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perusdia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3" y="836711"/>
            <a:ext cx="7345461" cy="1584149"/>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766763" y="2565400"/>
            <a:ext cx="7345461" cy="324008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i-FI" noProof="0"/>
              <a:t>Muokkaa tekstin perustyylejä napsauttamalla</a:t>
            </a:r>
          </a:p>
          <a:p>
            <a:pPr lvl="1"/>
            <a:r>
              <a:rPr lang="fi-FI" noProof="0"/>
              <a:t>toinen taso</a:t>
            </a:r>
          </a:p>
        </p:txBody>
      </p:sp>
      <p:sp>
        <p:nvSpPr>
          <p:cNvPr id="4" name="Date Placeholder 3"/>
          <p:cNvSpPr>
            <a:spLocks noGrp="1"/>
          </p:cNvSpPr>
          <p:nvPr>
            <p:ph type="dt" sz="half" idx="10"/>
          </p:nvPr>
        </p:nvSpPr>
        <p:spPr/>
        <p:txBody>
          <a:bodyPr/>
          <a:lstStyle>
            <a:lvl1pPr>
              <a:defRPr>
                <a:solidFill>
                  <a:schemeClr val="tx2"/>
                </a:solidFill>
              </a:defRPr>
            </a:lvl1pPr>
          </a:lstStyle>
          <a:p>
            <a:fld id="{54ECBA33-160D-4EC6-909B-9CB559B0B403}" type="datetime1">
              <a:rPr lang="fi-FI" smtClean="0"/>
              <a:pPr/>
              <a:t>25.5.2021</a:t>
            </a:fld>
            <a:endParaRPr lang="fi-FI"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129482115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perusdia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3" y="836711"/>
            <a:ext cx="7345461" cy="1584149"/>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766763" y="2565400"/>
            <a:ext cx="7345461" cy="324008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i-FI" noProof="0"/>
              <a:t>Muokkaa tekstin perustyylejä napsauttamalla</a:t>
            </a:r>
          </a:p>
          <a:p>
            <a:pPr lvl="1"/>
            <a:r>
              <a:rPr lang="fi-FI" noProof="0"/>
              <a:t>toinen taso</a:t>
            </a:r>
          </a:p>
        </p:txBody>
      </p:sp>
      <p:sp>
        <p:nvSpPr>
          <p:cNvPr id="4" name="Date Placeholder 3"/>
          <p:cNvSpPr>
            <a:spLocks noGrp="1"/>
          </p:cNvSpPr>
          <p:nvPr>
            <p:ph type="dt" sz="half" idx="10"/>
          </p:nvPr>
        </p:nvSpPr>
        <p:spPr/>
        <p:txBody>
          <a:bodyPr/>
          <a:lstStyle>
            <a:lvl1pPr>
              <a:defRPr>
                <a:solidFill>
                  <a:schemeClr val="tx2"/>
                </a:solidFill>
              </a:defRPr>
            </a:lvl1pPr>
          </a:lstStyle>
          <a:p>
            <a:fld id="{54ECBA33-160D-4EC6-909B-9CB559B0B403}" type="datetime1">
              <a:rPr lang="fi-FI" smtClean="0"/>
              <a:pPr/>
              <a:t>25.5.2021</a:t>
            </a:fld>
            <a:endParaRPr lang="fi-FI"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420281094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loitusdia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A31C6F6-5A4E-6147-A030-4854266269CC}"/>
              </a:ext>
            </a:extLst>
          </p:cNvPr>
          <p:cNvSpPr>
            <a:spLocks noGrp="1"/>
          </p:cNvSpPr>
          <p:nvPr>
            <p:ph type="ctrTitle"/>
          </p:nvPr>
        </p:nvSpPr>
        <p:spPr>
          <a:xfrm>
            <a:off x="766763" y="2348880"/>
            <a:ext cx="7057429" cy="1872230"/>
          </a:xfrm>
        </p:spPr>
        <p:txBody>
          <a:bodyPr anchor="t" anchorCtr="0">
            <a:noAutofit/>
          </a:bodyPr>
          <a:lstStyle>
            <a:lvl1pPr algn="l">
              <a:defRPr sz="4000">
                <a:solidFill>
                  <a:schemeClr val="bg1"/>
                </a:solidFill>
              </a:defRPr>
            </a:lvl1pPr>
          </a:lstStyle>
          <a:p>
            <a:r>
              <a:rPr lang="fi-FI" noProof="0"/>
              <a:t>Muokkaa ots. perustyyl. napsautt.</a:t>
            </a:r>
            <a:endParaRPr lang="fi-FI" noProof="0" dirty="0"/>
          </a:p>
        </p:txBody>
      </p:sp>
      <p:sp>
        <p:nvSpPr>
          <p:cNvPr id="18" name="Subtitle 2">
            <a:extLst>
              <a:ext uri="{FF2B5EF4-FFF2-40B4-BE49-F238E27FC236}">
                <a16:creationId xmlns:a16="http://schemas.microsoft.com/office/drawing/2014/main" id="{0641B5D3-F246-7748-81D7-B115CB741207}"/>
              </a:ext>
            </a:extLst>
          </p:cNvPr>
          <p:cNvSpPr>
            <a:spLocks noGrp="1"/>
          </p:cNvSpPr>
          <p:nvPr>
            <p:ph type="subTitle" idx="1"/>
          </p:nvPr>
        </p:nvSpPr>
        <p:spPr>
          <a:xfrm>
            <a:off x="766763" y="4365130"/>
            <a:ext cx="10658475" cy="93613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19" name="Text Placeholder 12">
            <a:extLst>
              <a:ext uri="{FF2B5EF4-FFF2-40B4-BE49-F238E27FC236}">
                <a16:creationId xmlns:a16="http://schemas.microsoft.com/office/drawing/2014/main" id="{D3B925AA-E70F-DA4F-8146-574288D5A281}"/>
              </a:ext>
            </a:extLst>
          </p:cNvPr>
          <p:cNvSpPr>
            <a:spLocks noGrp="1"/>
          </p:cNvSpPr>
          <p:nvPr>
            <p:ph type="body" sz="quarter" idx="13" hasCustomPrompt="1"/>
          </p:nvPr>
        </p:nvSpPr>
        <p:spPr>
          <a:xfrm>
            <a:off x="766763" y="5517232"/>
            <a:ext cx="10658475" cy="360208"/>
          </a:xfrm>
        </p:spPr>
        <p:txBody>
          <a:bodyPr>
            <a:noAutofit/>
          </a:bodyPr>
          <a:lstStyle>
            <a:lvl1pPr marL="0" indent="0">
              <a:buFontTx/>
              <a:buNone/>
              <a:defRPr sz="16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7765938" y="548680"/>
            <a:ext cx="3802670" cy="720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4"/>
          </p:nvPr>
        </p:nvSpPr>
        <p:spPr/>
        <p:txBody>
          <a:bodyPr/>
          <a:lstStyle>
            <a:lvl1pPr>
              <a:defRPr>
                <a:noFill/>
              </a:defRPr>
            </a:lvl1pPr>
          </a:lstStyle>
          <a:p>
            <a:fld id="{A1943726-A193-45B0-8099-2C2B570FF038}" type="datetime1">
              <a:rPr lang="fi-FI" smtClean="0"/>
              <a:pPr/>
              <a:t>25.5.2021</a:t>
            </a:fld>
            <a:endParaRPr lang="fi-FI" dirty="0"/>
          </a:p>
        </p:txBody>
      </p:sp>
      <p:sp>
        <p:nvSpPr>
          <p:cNvPr id="3" name="Footer Placeholder 2"/>
          <p:cNvSpPr>
            <a:spLocks noGrp="1"/>
          </p:cNvSpPr>
          <p:nvPr>
            <p:ph type="ftr" sz="quarter" idx="15"/>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6"/>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235164016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perusdia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3" y="836711"/>
            <a:ext cx="7345461" cy="1584149"/>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766763" y="2565400"/>
            <a:ext cx="7345461" cy="324008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i-FI" noProof="0"/>
              <a:t>Muokkaa tekstin perustyylejä napsauttamalla</a:t>
            </a:r>
          </a:p>
          <a:p>
            <a:pPr lvl="1"/>
            <a:r>
              <a:rPr lang="fi-FI" noProof="0"/>
              <a:t>toinen taso</a:t>
            </a:r>
          </a:p>
        </p:txBody>
      </p:sp>
      <p:sp>
        <p:nvSpPr>
          <p:cNvPr id="4" name="Date Placeholder 3"/>
          <p:cNvSpPr>
            <a:spLocks noGrp="1"/>
          </p:cNvSpPr>
          <p:nvPr>
            <p:ph type="dt" sz="half" idx="10"/>
          </p:nvPr>
        </p:nvSpPr>
        <p:spPr/>
        <p:txBody>
          <a:bodyPr/>
          <a:lstStyle>
            <a:lvl1pPr>
              <a:defRPr>
                <a:solidFill>
                  <a:schemeClr val="tx2"/>
                </a:solidFill>
              </a:defRPr>
            </a:lvl1pPr>
          </a:lstStyle>
          <a:p>
            <a:fld id="{54ECBA33-160D-4EC6-909B-9CB559B0B403}" type="datetime1">
              <a:rPr lang="fi-FI" smtClean="0"/>
              <a:pPr/>
              <a:t>25.5.2021</a:t>
            </a:fld>
            <a:endParaRPr lang="fi-FI"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370698971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perusdia4">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3" y="836711"/>
            <a:ext cx="10658475" cy="1584149"/>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766763" y="2565400"/>
            <a:ext cx="10658475" cy="324008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i-FI" noProof="0"/>
              <a:t>Muokkaa tekstin perustyylejä napsauttamalla</a:t>
            </a:r>
          </a:p>
          <a:p>
            <a:pPr lvl="1"/>
            <a:r>
              <a:rPr lang="fi-FI" noProof="0"/>
              <a:t>toinen taso</a:t>
            </a:r>
          </a:p>
        </p:txBody>
      </p:sp>
      <p:sp>
        <p:nvSpPr>
          <p:cNvPr id="4" name="Date Placeholder 3"/>
          <p:cNvSpPr>
            <a:spLocks noGrp="1"/>
          </p:cNvSpPr>
          <p:nvPr>
            <p:ph type="dt" sz="half" idx="10"/>
          </p:nvPr>
        </p:nvSpPr>
        <p:spPr/>
        <p:txBody>
          <a:bodyPr/>
          <a:lstStyle>
            <a:lvl1pPr>
              <a:defRPr>
                <a:solidFill>
                  <a:schemeClr val="tx2"/>
                </a:solidFill>
              </a:defRPr>
            </a:lvl1pPr>
          </a:lstStyle>
          <a:p>
            <a:fld id="{54ECBA33-160D-4EC6-909B-9CB559B0B403}" type="datetime1">
              <a:rPr lang="fi-FI" smtClean="0"/>
              <a:pPr/>
              <a:t>25.5.2021</a:t>
            </a:fld>
            <a:endParaRPr lang="fi-FI"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102803057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erusdia5">
    <p:spTree>
      <p:nvGrpSpPr>
        <p:cNvPr id="1" name=""/>
        <p:cNvGrpSpPr/>
        <p:nvPr/>
      </p:nvGrpSpPr>
      <p:grpSpPr>
        <a:xfrm>
          <a:off x="0" y="0"/>
          <a:ext cx="0" cy="0"/>
          <a:chOff x="0" y="0"/>
          <a:chExt cx="0" cy="0"/>
        </a:xfrm>
      </p:grpSpPr>
      <p:sp>
        <p:nvSpPr>
          <p:cNvPr id="2" name="Title 1"/>
          <p:cNvSpPr>
            <a:spLocks noGrp="1"/>
          </p:cNvSpPr>
          <p:nvPr>
            <p:ph type="title"/>
          </p:nvPr>
        </p:nvSpPr>
        <p:spPr>
          <a:xfrm>
            <a:off x="766763" y="836711"/>
            <a:ext cx="10658474" cy="1008113"/>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766763" y="2780928"/>
            <a:ext cx="10658475" cy="3024560"/>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i-FI" noProof="0"/>
              <a:t>Muokkaa tekstin perustyylejä napsauttamalla</a:t>
            </a:r>
          </a:p>
          <a:p>
            <a:pPr lvl="1"/>
            <a:r>
              <a:rPr lang="fi-FI" noProof="0"/>
              <a:t>toinen taso</a:t>
            </a:r>
          </a:p>
        </p:txBody>
      </p:sp>
      <p:sp>
        <p:nvSpPr>
          <p:cNvPr id="7" name="Date Placeholder 3">
            <a:extLst>
              <a:ext uri="{FF2B5EF4-FFF2-40B4-BE49-F238E27FC236}">
                <a16:creationId xmlns:a16="http://schemas.microsoft.com/office/drawing/2014/main" id="{89E4CB3B-08AB-9540-B83A-457D682A2C9E}"/>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25.5.2021</a:t>
            </a:fld>
            <a:endParaRPr lang="fi-FI" dirty="0"/>
          </a:p>
        </p:txBody>
      </p:sp>
      <p:sp>
        <p:nvSpPr>
          <p:cNvPr id="8" name="Footer Placeholder 4">
            <a:extLst>
              <a:ext uri="{FF2B5EF4-FFF2-40B4-BE49-F238E27FC236}">
                <a16:creationId xmlns:a16="http://schemas.microsoft.com/office/drawing/2014/main" id="{918D2812-E148-6F4A-BD4F-BA0A533A6501}"/>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9" name="Slide Number Placeholder 5">
            <a:extLst>
              <a:ext uri="{FF2B5EF4-FFF2-40B4-BE49-F238E27FC236}">
                <a16:creationId xmlns:a16="http://schemas.microsoft.com/office/drawing/2014/main" id="{7CDC2E56-4F39-AD45-B99A-2BB5907DA3A0}"/>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
        <p:nvSpPr>
          <p:cNvPr id="17" name="Text Placeholder 2">
            <a:extLst>
              <a:ext uri="{FF2B5EF4-FFF2-40B4-BE49-F238E27FC236}">
                <a16:creationId xmlns:a16="http://schemas.microsoft.com/office/drawing/2014/main" id="{3E7A6970-AEA7-0740-8AE0-E98E24500A02}"/>
              </a:ext>
            </a:extLst>
          </p:cNvPr>
          <p:cNvSpPr>
            <a:spLocks noGrp="1"/>
          </p:cNvSpPr>
          <p:nvPr>
            <p:ph type="body" idx="13"/>
          </p:nvPr>
        </p:nvSpPr>
        <p:spPr>
          <a:xfrm>
            <a:off x="766763" y="2132856"/>
            <a:ext cx="8353573" cy="576043"/>
          </a:xfrm>
        </p:spPr>
        <p:txBody>
          <a:bodyPr anchor="t" anchorCtr="0"/>
          <a:lstStyle>
            <a:lvl1pPr marL="0" indent="0">
              <a:spcBef>
                <a:spcPts val="0"/>
              </a:spcBef>
              <a:buNone/>
              <a:defRPr sz="2200" b="0" i="0">
                <a:latin typeface="Trio Grotesk Medium" panose="020B05050400000000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Tree>
    <p:extLst>
      <p:ext uri="{BB962C8B-B14F-4D97-AF65-F5344CB8AC3E}">
        <p14:creationId xmlns:p14="http://schemas.microsoft.com/office/powerpoint/2010/main" val="33766240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erusdia6">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FEE3AC"/>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200" b="0" i="0">
                <a:latin typeface="Trio Grotesk Medium" panose="020B05050400000000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0" name="Title 9"/>
          <p:cNvSpPr>
            <a:spLocks noGrp="1"/>
          </p:cNvSpPr>
          <p:nvPr>
            <p:ph type="title"/>
          </p:nvPr>
        </p:nvSpPr>
        <p:spPr/>
        <p:txBody>
          <a:bodyPr/>
          <a:lstStyle/>
          <a:p>
            <a:r>
              <a:rPr lang="fi-FI" noProof="0"/>
              <a:t>Muokkaa ots. perustyyl. napsautt.</a:t>
            </a:r>
            <a:endParaRPr lang="fi-FI" noProof="0" dirty="0"/>
          </a:p>
        </p:txBody>
      </p:sp>
      <p:sp>
        <p:nvSpPr>
          <p:cNvPr id="6" name="Text Placeholder 5"/>
          <p:cNvSpPr>
            <a:spLocks noGrp="1"/>
          </p:cNvSpPr>
          <p:nvPr>
            <p:ph type="body" sz="quarter" idx="13" hasCustomPrompt="1"/>
          </p:nvPr>
        </p:nvSpPr>
        <p:spPr>
          <a:xfrm>
            <a:off x="8759825" y="2565400"/>
            <a:ext cx="3097213" cy="2808288"/>
          </a:xfrm>
          <a:solidFill>
            <a:schemeClr val="tx2"/>
          </a:solidFill>
        </p:spPr>
        <p:txBody>
          <a:bodyPr lIns="216000" tIns="648000" rIns="216000" bIns="648000"/>
          <a:lstStyle>
            <a:lvl1pPr marL="0" indent="0">
              <a:spcBef>
                <a:spcPts val="200"/>
              </a:spcBef>
              <a:buFontTx/>
              <a:buNone/>
              <a:defRPr sz="3600" b="1" i="0">
                <a:solidFill>
                  <a:schemeClr val="bg1"/>
                </a:solidFill>
                <a:latin typeface="Trio Grotesk" panose="020B0505040000000004" pitchFamily="34" charset="77"/>
              </a:defRPr>
            </a:lvl1pPr>
            <a:lvl2pPr marL="0" indent="0">
              <a:spcBef>
                <a:spcPts val="200"/>
              </a:spcBef>
              <a:buFontTx/>
              <a:buNone/>
              <a:defRPr b="0" i="0">
                <a:solidFill>
                  <a:schemeClr val="bg1"/>
                </a:solidFill>
                <a:latin typeface="Trio Grotesk Medium" panose="020B0505040000000004" pitchFamily="34" charset="77"/>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nosto%</a:t>
            </a:r>
          </a:p>
          <a:p>
            <a:pPr lvl="1"/>
            <a:r>
              <a:rPr lang="fi-FI" noProof="0" dirty="0"/>
              <a:t>Second level</a:t>
            </a:r>
          </a:p>
          <a:p>
            <a:pPr lvl="2"/>
            <a:r>
              <a:rPr lang="fi-FI" noProof="0" dirty="0"/>
              <a:t>Third level</a:t>
            </a:r>
          </a:p>
        </p:txBody>
      </p:sp>
      <p:sp>
        <p:nvSpPr>
          <p:cNvPr id="11" name="Date Placeholder 3">
            <a:extLst>
              <a:ext uri="{FF2B5EF4-FFF2-40B4-BE49-F238E27FC236}">
                <a16:creationId xmlns:a16="http://schemas.microsoft.com/office/drawing/2014/main" id="{FD605C8D-463F-3F48-8DEC-8CB78DAE6589}"/>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25.5.2021</a:t>
            </a:fld>
            <a:endParaRPr lang="fi-FI" dirty="0"/>
          </a:p>
        </p:txBody>
      </p:sp>
      <p:sp>
        <p:nvSpPr>
          <p:cNvPr id="12" name="Footer Placeholder 4">
            <a:extLst>
              <a:ext uri="{FF2B5EF4-FFF2-40B4-BE49-F238E27FC236}">
                <a16:creationId xmlns:a16="http://schemas.microsoft.com/office/drawing/2014/main" id="{7A8AA370-3151-C84F-A360-6B3E0C7C422A}"/>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13" name="Slide Number Placeholder 5">
            <a:extLst>
              <a:ext uri="{FF2B5EF4-FFF2-40B4-BE49-F238E27FC236}">
                <a16:creationId xmlns:a16="http://schemas.microsoft.com/office/drawing/2014/main" id="{EF1CE5C7-35BC-2E4A-8903-5A5E88D10FA2}"/>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382767482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erusdia6">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chemeClr val="accent6">
              <a:lumMod val="60000"/>
              <a:lumOff val="40000"/>
            </a:scheme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200" b="0" i="0">
                <a:latin typeface="Trio Grotesk Medium" panose="020B05050400000000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0" name="Title 9"/>
          <p:cNvSpPr>
            <a:spLocks noGrp="1"/>
          </p:cNvSpPr>
          <p:nvPr>
            <p:ph type="title"/>
          </p:nvPr>
        </p:nvSpPr>
        <p:spPr/>
        <p:txBody>
          <a:bodyPr/>
          <a:lstStyle/>
          <a:p>
            <a:r>
              <a:rPr lang="fi-FI" noProof="0"/>
              <a:t>Muokkaa ots. perustyyl. napsautt.</a:t>
            </a:r>
            <a:endParaRPr lang="fi-FI" noProof="0" dirty="0"/>
          </a:p>
        </p:txBody>
      </p:sp>
      <p:sp>
        <p:nvSpPr>
          <p:cNvPr id="6" name="Text Placeholder 5"/>
          <p:cNvSpPr>
            <a:spLocks noGrp="1"/>
          </p:cNvSpPr>
          <p:nvPr>
            <p:ph type="body" sz="quarter" idx="13" hasCustomPrompt="1"/>
          </p:nvPr>
        </p:nvSpPr>
        <p:spPr>
          <a:xfrm>
            <a:off x="8759825" y="2565400"/>
            <a:ext cx="3097213" cy="2808288"/>
          </a:xfrm>
          <a:solidFill>
            <a:srgbClr val="442950"/>
          </a:solidFill>
        </p:spPr>
        <p:txBody>
          <a:bodyPr lIns="216000" tIns="648000" rIns="216000" bIns="648000"/>
          <a:lstStyle>
            <a:lvl1pPr marL="0" indent="0">
              <a:spcBef>
                <a:spcPts val="200"/>
              </a:spcBef>
              <a:buFontTx/>
              <a:buNone/>
              <a:defRPr sz="3600" b="1" i="0">
                <a:solidFill>
                  <a:schemeClr val="accent3"/>
                </a:solidFill>
                <a:latin typeface="Trio Grotesk" panose="020B0505040000000004" pitchFamily="34" charset="77"/>
              </a:defRPr>
            </a:lvl1pPr>
            <a:lvl2pPr marL="0" indent="0">
              <a:spcBef>
                <a:spcPts val="200"/>
              </a:spcBef>
              <a:buFontTx/>
              <a:buNone/>
              <a:defRPr b="0" i="0">
                <a:solidFill>
                  <a:schemeClr val="accent3"/>
                </a:solidFill>
                <a:latin typeface="Trio Grotesk Medium" panose="020B0505040000000004" pitchFamily="34" charset="77"/>
              </a:defRPr>
            </a:lvl2pPr>
            <a:lvl3pPr marL="0" indent="0">
              <a:spcBef>
                <a:spcPts val="200"/>
              </a:spcBef>
              <a:buFontTx/>
              <a:buNone/>
              <a:defRPr>
                <a:solidFill>
                  <a:schemeClr val="accent3"/>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nosto%</a:t>
            </a:r>
          </a:p>
          <a:p>
            <a:pPr lvl="1"/>
            <a:r>
              <a:rPr lang="fi-FI" noProof="0" dirty="0"/>
              <a:t>Second level</a:t>
            </a:r>
          </a:p>
          <a:p>
            <a:pPr lvl="2"/>
            <a:r>
              <a:rPr lang="fi-FI" noProof="0" dirty="0"/>
              <a:t>Third level</a:t>
            </a:r>
          </a:p>
        </p:txBody>
      </p:sp>
      <p:sp>
        <p:nvSpPr>
          <p:cNvPr id="11" name="Date Placeholder 3">
            <a:extLst>
              <a:ext uri="{FF2B5EF4-FFF2-40B4-BE49-F238E27FC236}">
                <a16:creationId xmlns:a16="http://schemas.microsoft.com/office/drawing/2014/main" id="{FD605C8D-463F-3F48-8DEC-8CB78DAE6589}"/>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25.5.2021</a:t>
            </a:fld>
            <a:endParaRPr lang="fi-FI" dirty="0"/>
          </a:p>
        </p:txBody>
      </p:sp>
      <p:sp>
        <p:nvSpPr>
          <p:cNvPr id="12" name="Footer Placeholder 4">
            <a:extLst>
              <a:ext uri="{FF2B5EF4-FFF2-40B4-BE49-F238E27FC236}">
                <a16:creationId xmlns:a16="http://schemas.microsoft.com/office/drawing/2014/main" id="{7A8AA370-3151-C84F-A360-6B3E0C7C422A}"/>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13" name="Slide Number Placeholder 5">
            <a:extLst>
              <a:ext uri="{FF2B5EF4-FFF2-40B4-BE49-F238E27FC236}">
                <a16:creationId xmlns:a16="http://schemas.microsoft.com/office/drawing/2014/main" id="{EF1CE5C7-35BC-2E4A-8903-5A5E88D10FA2}"/>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313840672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erusdia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766763" y="1989138"/>
            <a:ext cx="3384967" cy="3816350"/>
          </a:xfrm>
          <a:solidFill>
            <a:schemeClr val="accent6">
              <a:alpha val="50196"/>
            </a:schemeClr>
          </a:solidFill>
        </p:spPr>
        <p:txBody>
          <a:bodyPr lIns="216000" tIns="1512000" rIns="216000" bIns="216000"/>
          <a:lstStyle>
            <a:lvl1pPr marL="0" indent="0" algn="l">
              <a:buFontTx/>
              <a:buNone/>
              <a:defRPr sz="1600" b="0" i="0">
                <a:latin typeface="Trio Grotesk Medium" panose="020B0505040000000004" pitchFamily="34" charset="77"/>
              </a:defRPr>
            </a:lvl1pPr>
            <a:lvl2pPr marL="0" indent="0" algn="l">
              <a:buFontTx/>
              <a:buNone/>
              <a:defRPr sz="14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9" name="Content Placeholder 2"/>
          <p:cNvSpPr>
            <a:spLocks noGrp="1"/>
          </p:cNvSpPr>
          <p:nvPr>
            <p:ph sz="half" idx="13"/>
          </p:nvPr>
        </p:nvSpPr>
        <p:spPr>
          <a:xfrm>
            <a:off x="4403516" y="1989138"/>
            <a:ext cx="3384967" cy="3816350"/>
          </a:xfrm>
          <a:solidFill>
            <a:schemeClr val="accent6">
              <a:alpha val="50196"/>
            </a:schemeClr>
          </a:solidFill>
        </p:spPr>
        <p:txBody>
          <a:bodyPr lIns="216000" tIns="1512000" rIns="216000" bIns="216000"/>
          <a:lstStyle>
            <a:lvl1pPr marL="0" indent="0" algn="l">
              <a:buFontTx/>
              <a:buNone/>
              <a:defRPr sz="1600" b="0" i="0">
                <a:latin typeface="Trio Grotesk Medium" panose="020B0505040000000004" pitchFamily="34" charset="77"/>
              </a:defRPr>
            </a:lvl1pPr>
            <a:lvl2pPr marL="0" indent="0" algn="l">
              <a:buFontTx/>
              <a:buNone/>
              <a:defRPr sz="14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chemeClr val="accent6">
              <a:alpha val="50196"/>
            </a:schemeClr>
          </a:solidFill>
        </p:spPr>
        <p:txBody>
          <a:bodyPr lIns="216000" tIns="1512000" rIns="216000" bIns="216000"/>
          <a:lstStyle>
            <a:lvl1pPr marL="0" indent="0" algn="l">
              <a:buFontTx/>
              <a:buNone/>
              <a:defRPr sz="1600" b="0" i="0">
                <a:latin typeface="Trio Grotesk Medium" panose="020B0505040000000004" pitchFamily="34" charset="77"/>
              </a:defRPr>
            </a:lvl1pPr>
            <a:lvl2pPr marL="0" indent="0" algn="l">
              <a:buFontTx/>
              <a:buNone/>
              <a:defRPr sz="14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8" name="Picture Placeholder 7"/>
          <p:cNvSpPr>
            <a:spLocks noGrp="1"/>
          </p:cNvSpPr>
          <p:nvPr>
            <p:ph type="pic" sz="quarter" idx="15"/>
          </p:nvPr>
        </p:nvSpPr>
        <p:spPr>
          <a:xfrm>
            <a:off x="983290" y="2205039"/>
            <a:ext cx="2952123" cy="1079942"/>
          </a:xfrm>
          <a:solidFill>
            <a:schemeClr val="accent6"/>
          </a:solidFill>
        </p:spPr>
        <p:txBody>
          <a:bodyPr/>
          <a:lstStyle>
            <a:lvl1pPr marL="0" indent="0">
              <a:buFontTx/>
              <a:buNone/>
              <a:defRPr sz="1000"/>
            </a:lvl1pPr>
          </a:lstStyle>
          <a:p>
            <a:r>
              <a:rPr lang="fi-FI" noProof="0"/>
              <a:t>Lisää kuva napsauttamalla kuvaketta</a:t>
            </a:r>
            <a:endParaRPr lang="fi-FI" noProof="0" dirty="0"/>
          </a:p>
        </p:txBody>
      </p:sp>
      <p:sp>
        <p:nvSpPr>
          <p:cNvPr id="11" name="Picture Placeholder 7"/>
          <p:cNvSpPr>
            <a:spLocks noGrp="1"/>
          </p:cNvSpPr>
          <p:nvPr>
            <p:ph type="pic" sz="quarter" idx="16"/>
          </p:nvPr>
        </p:nvSpPr>
        <p:spPr>
          <a:xfrm>
            <a:off x="4619938" y="2205039"/>
            <a:ext cx="2952123" cy="1079942"/>
          </a:xfrm>
          <a:solidFill>
            <a:schemeClr val="accent6"/>
          </a:solidFill>
        </p:spPr>
        <p:txBody>
          <a:bodyPr/>
          <a:lstStyle>
            <a:lvl1pPr marL="0" indent="0">
              <a:buFontTx/>
              <a:buNone/>
              <a:defRPr sz="1000"/>
            </a:lvl1pPr>
          </a:lstStyle>
          <a:p>
            <a:r>
              <a:rPr lang="fi-FI" noProof="0"/>
              <a:t>Lisää kuva napsauttamalla kuvaketta</a:t>
            </a:r>
            <a:endParaRPr lang="fi-FI" noProof="0" dirty="0"/>
          </a:p>
        </p:txBody>
      </p:sp>
      <p:sp>
        <p:nvSpPr>
          <p:cNvPr id="12" name="Picture Placeholder 7"/>
          <p:cNvSpPr>
            <a:spLocks noGrp="1"/>
          </p:cNvSpPr>
          <p:nvPr>
            <p:ph type="pic" sz="quarter" idx="17"/>
          </p:nvPr>
        </p:nvSpPr>
        <p:spPr>
          <a:xfrm>
            <a:off x="8256300" y="2205039"/>
            <a:ext cx="2952123" cy="1079942"/>
          </a:xfrm>
          <a:solidFill>
            <a:schemeClr val="accent6"/>
          </a:solidFill>
        </p:spPr>
        <p:txBody>
          <a:bodyPr/>
          <a:lstStyle>
            <a:lvl1pPr marL="0" indent="0">
              <a:buFontTx/>
              <a:buNone/>
              <a:defRPr sz="1000"/>
            </a:lvl1pPr>
          </a:lstStyle>
          <a:p>
            <a:r>
              <a:rPr lang="fi-FI" noProof="0"/>
              <a:t>Lisää kuva napsauttamalla kuvaketta</a:t>
            </a:r>
            <a:endParaRPr lang="fi-FI" noProof="0" dirty="0"/>
          </a:p>
        </p:txBody>
      </p:sp>
      <p:sp>
        <p:nvSpPr>
          <p:cNvPr id="13" name="Date Placeholder 3">
            <a:extLst>
              <a:ext uri="{FF2B5EF4-FFF2-40B4-BE49-F238E27FC236}">
                <a16:creationId xmlns:a16="http://schemas.microsoft.com/office/drawing/2014/main" id="{000F27D5-A14E-B242-B0CF-C818149AC72B}"/>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25.5.2021</a:t>
            </a:fld>
            <a:endParaRPr lang="fi-FI" dirty="0"/>
          </a:p>
        </p:txBody>
      </p:sp>
      <p:sp>
        <p:nvSpPr>
          <p:cNvPr id="14" name="Footer Placeholder 4">
            <a:extLst>
              <a:ext uri="{FF2B5EF4-FFF2-40B4-BE49-F238E27FC236}">
                <a16:creationId xmlns:a16="http://schemas.microsoft.com/office/drawing/2014/main" id="{F0E16E5F-84C1-8742-A18F-084E7D9C4E0D}"/>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15" name="Slide Number Placeholder 5">
            <a:extLst>
              <a:ext uri="{FF2B5EF4-FFF2-40B4-BE49-F238E27FC236}">
                <a16:creationId xmlns:a16="http://schemas.microsoft.com/office/drawing/2014/main" id="{F7D5EB66-4438-2A43-8E06-44DFF9C3E528}"/>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411016632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erusdia8">
    <p:spTree>
      <p:nvGrpSpPr>
        <p:cNvPr id="1" name=""/>
        <p:cNvGrpSpPr/>
        <p:nvPr/>
      </p:nvGrpSpPr>
      <p:grpSpPr>
        <a:xfrm>
          <a:off x="0" y="0"/>
          <a:ext cx="0" cy="0"/>
          <a:chOff x="0" y="0"/>
          <a:chExt cx="0" cy="0"/>
        </a:xfrm>
      </p:grpSpPr>
      <p:sp>
        <p:nvSpPr>
          <p:cNvPr id="10" name="Title 9"/>
          <p:cNvSpPr>
            <a:spLocks noGrp="1"/>
          </p:cNvSpPr>
          <p:nvPr>
            <p:ph type="title"/>
          </p:nvPr>
        </p:nvSpPr>
        <p:spPr>
          <a:xfrm>
            <a:off x="766763" y="836711"/>
            <a:ext cx="10658475" cy="576009"/>
          </a:xfrm>
        </p:spPr>
        <p:txBody>
          <a:bodyPr/>
          <a:lstStyle/>
          <a:p>
            <a:r>
              <a:rPr lang="fi-FI" noProof="0"/>
              <a:t>Muokkaa ots. perustyyl. napsautt.</a:t>
            </a:r>
            <a:endParaRPr lang="fi-FI" noProof="0" dirty="0"/>
          </a:p>
        </p:txBody>
      </p:sp>
      <p:sp>
        <p:nvSpPr>
          <p:cNvPr id="5" name="Chart Placeholder 4"/>
          <p:cNvSpPr>
            <a:spLocks noGrp="1"/>
          </p:cNvSpPr>
          <p:nvPr>
            <p:ph type="chart" sz="quarter" idx="13"/>
          </p:nvPr>
        </p:nvSpPr>
        <p:spPr>
          <a:xfrm>
            <a:off x="766763" y="1556740"/>
            <a:ext cx="5113337" cy="4248748"/>
          </a:xfrm>
        </p:spPr>
        <p:txBody>
          <a:bodyPr/>
          <a:lstStyle>
            <a:lvl1pPr marL="0" indent="0">
              <a:buFontTx/>
              <a:buNone/>
              <a:defRPr sz="1200"/>
            </a:lvl1pPr>
          </a:lstStyle>
          <a:p>
            <a:r>
              <a:rPr lang="fi-FI" noProof="0"/>
              <a:t>Lisää kaavio napsauttamalla kuvaketta</a:t>
            </a:r>
            <a:endParaRPr lang="fi-FI" noProof="0" dirty="0"/>
          </a:p>
        </p:txBody>
      </p:sp>
      <p:sp>
        <p:nvSpPr>
          <p:cNvPr id="11" name="Chart Placeholder 4"/>
          <p:cNvSpPr>
            <a:spLocks noGrp="1"/>
          </p:cNvSpPr>
          <p:nvPr>
            <p:ph type="chart" sz="quarter" idx="14"/>
          </p:nvPr>
        </p:nvSpPr>
        <p:spPr>
          <a:xfrm>
            <a:off x="6311900" y="1556740"/>
            <a:ext cx="5113338" cy="4248748"/>
          </a:xfrm>
        </p:spPr>
        <p:txBody>
          <a:bodyPr/>
          <a:lstStyle>
            <a:lvl1pPr marL="0" indent="0">
              <a:buFontTx/>
              <a:buNone/>
              <a:defRPr sz="1200"/>
            </a:lvl1pPr>
          </a:lstStyle>
          <a:p>
            <a:r>
              <a:rPr lang="fi-FI" noProof="0"/>
              <a:t>Lisää kaavio napsauttamalla kuvaketta</a:t>
            </a:r>
            <a:endParaRPr lang="fi-FI" noProof="0" dirty="0"/>
          </a:p>
        </p:txBody>
      </p:sp>
      <p:sp>
        <p:nvSpPr>
          <p:cNvPr id="12" name="Date Placeholder 3">
            <a:extLst>
              <a:ext uri="{FF2B5EF4-FFF2-40B4-BE49-F238E27FC236}">
                <a16:creationId xmlns:a16="http://schemas.microsoft.com/office/drawing/2014/main" id="{5F77EA00-8B40-4640-B3A3-75BDA21131A1}"/>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25.5.2021</a:t>
            </a:fld>
            <a:endParaRPr lang="fi-FI" dirty="0"/>
          </a:p>
        </p:txBody>
      </p:sp>
      <p:sp>
        <p:nvSpPr>
          <p:cNvPr id="13" name="Footer Placeholder 4">
            <a:extLst>
              <a:ext uri="{FF2B5EF4-FFF2-40B4-BE49-F238E27FC236}">
                <a16:creationId xmlns:a16="http://schemas.microsoft.com/office/drawing/2014/main" id="{58DDDD37-A046-774F-A3E5-0ED0CA22604A}"/>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14" name="Slide Number Placeholder 5">
            <a:extLst>
              <a:ext uri="{FF2B5EF4-FFF2-40B4-BE49-F238E27FC236}">
                <a16:creationId xmlns:a16="http://schemas.microsoft.com/office/drawing/2014/main" id="{57A6FF50-986D-9540-BF9D-35842F38E1CD}"/>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239975259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erusdia9">
    <p:spTree>
      <p:nvGrpSpPr>
        <p:cNvPr id="1" name=""/>
        <p:cNvGrpSpPr/>
        <p:nvPr/>
      </p:nvGrpSpPr>
      <p:grpSpPr>
        <a:xfrm>
          <a:off x="0" y="0"/>
          <a:ext cx="0" cy="0"/>
          <a:chOff x="0" y="0"/>
          <a:chExt cx="0" cy="0"/>
        </a:xfrm>
      </p:grpSpPr>
      <p:sp>
        <p:nvSpPr>
          <p:cNvPr id="10" name="Title 9"/>
          <p:cNvSpPr>
            <a:spLocks noGrp="1"/>
          </p:cNvSpPr>
          <p:nvPr>
            <p:ph type="title"/>
          </p:nvPr>
        </p:nvSpPr>
        <p:spPr>
          <a:xfrm>
            <a:off x="766763" y="836711"/>
            <a:ext cx="10658475" cy="576009"/>
          </a:xfrm>
        </p:spPr>
        <p:txBody>
          <a:bodyPr/>
          <a:lstStyle/>
          <a:p>
            <a:r>
              <a:rPr lang="fi-FI" noProof="0"/>
              <a:t>Muokkaa ots. perustyyl. napsautt.</a:t>
            </a:r>
            <a:endParaRPr lang="fi-FI" noProof="0" dirty="0"/>
          </a:p>
        </p:txBody>
      </p:sp>
      <p:sp>
        <p:nvSpPr>
          <p:cNvPr id="11" name="Chart Placeholder 4">
            <a:extLst>
              <a:ext uri="{FF2B5EF4-FFF2-40B4-BE49-F238E27FC236}">
                <a16:creationId xmlns:a16="http://schemas.microsoft.com/office/drawing/2014/main" id="{2507290A-9E9E-9D43-AA6F-D8760E71F60A}"/>
              </a:ext>
            </a:extLst>
          </p:cNvPr>
          <p:cNvSpPr>
            <a:spLocks noGrp="1"/>
          </p:cNvSpPr>
          <p:nvPr>
            <p:ph type="chart" sz="quarter" idx="14"/>
          </p:nvPr>
        </p:nvSpPr>
        <p:spPr>
          <a:xfrm>
            <a:off x="766764" y="1556740"/>
            <a:ext cx="10658474" cy="4248748"/>
          </a:xfrm>
        </p:spPr>
        <p:txBody>
          <a:bodyPr/>
          <a:lstStyle>
            <a:lvl1pPr marL="0" indent="0">
              <a:buFontTx/>
              <a:buNone/>
              <a:defRPr sz="1200"/>
            </a:lvl1pPr>
          </a:lstStyle>
          <a:p>
            <a:r>
              <a:rPr lang="fi-FI" noProof="0"/>
              <a:t>Lisää kaavio napsauttamalla kuvaketta</a:t>
            </a:r>
            <a:endParaRPr lang="fi-FI" noProof="0" dirty="0"/>
          </a:p>
        </p:txBody>
      </p:sp>
      <p:sp>
        <p:nvSpPr>
          <p:cNvPr id="12" name="Date Placeholder 3">
            <a:extLst>
              <a:ext uri="{FF2B5EF4-FFF2-40B4-BE49-F238E27FC236}">
                <a16:creationId xmlns:a16="http://schemas.microsoft.com/office/drawing/2014/main" id="{09FE7FB2-E685-D74D-83A6-9CDDEF3159A2}"/>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25.5.2021</a:t>
            </a:fld>
            <a:endParaRPr lang="fi-FI" dirty="0"/>
          </a:p>
        </p:txBody>
      </p:sp>
      <p:sp>
        <p:nvSpPr>
          <p:cNvPr id="13" name="Footer Placeholder 4">
            <a:extLst>
              <a:ext uri="{FF2B5EF4-FFF2-40B4-BE49-F238E27FC236}">
                <a16:creationId xmlns:a16="http://schemas.microsoft.com/office/drawing/2014/main" id="{893AC403-3305-0349-ACB3-E83CA761DF61}"/>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14" name="Slide Number Placeholder 5">
            <a:extLst>
              <a:ext uri="{FF2B5EF4-FFF2-40B4-BE49-F238E27FC236}">
                <a16:creationId xmlns:a16="http://schemas.microsoft.com/office/drawing/2014/main" id="{8FFDE94E-BD06-8544-9817-B49BBF5CD262}"/>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81977606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erusdia10">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200" b="0" i="0">
                <a:latin typeface="Trio Grotesk Medium" panose="020B05050400000000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66763" y="2852920"/>
            <a:ext cx="5113337" cy="2952568"/>
          </a:xfrm>
        </p:spPr>
        <p:txBody>
          <a:bodyPr/>
          <a:lstStyle>
            <a:lvl1pPr>
              <a:buClr>
                <a:schemeClr val="accent1"/>
              </a:buClr>
              <a:defRPr sz="1800"/>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i-FI" noProof="0"/>
              <a:t>Muokkaa tekstin perustyylejä napsauttamalla</a:t>
            </a:r>
          </a:p>
        </p:txBody>
      </p:sp>
      <p:sp>
        <p:nvSpPr>
          <p:cNvPr id="5" name="Text Placeholder 4"/>
          <p:cNvSpPr>
            <a:spLocks noGrp="1"/>
          </p:cNvSpPr>
          <p:nvPr>
            <p:ph type="body" sz="quarter" idx="3"/>
          </p:nvPr>
        </p:nvSpPr>
        <p:spPr>
          <a:xfrm>
            <a:off x="6311900" y="1989137"/>
            <a:ext cx="5113338" cy="719763"/>
          </a:xfrm>
        </p:spPr>
        <p:txBody>
          <a:bodyPr anchor="t" anchorCtr="0"/>
          <a:lstStyle>
            <a:lvl1pPr marL="0" indent="0">
              <a:spcBef>
                <a:spcPts val="0"/>
              </a:spcBef>
              <a:buNone/>
              <a:defRPr sz="2200" b="0" i="0">
                <a:latin typeface="Trio Grotesk Medium" panose="020B05050400000000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6" name="Content Placeholder 5"/>
          <p:cNvSpPr>
            <a:spLocks noGrp="1"/>
          </p:cNvSpPr>
          <p:nvPr>
            <p:ph sz="quarter" idx="4"/>
          </p:nvPr>
        </p:nvSpPr>
        <p:spPr>
          <a:xfrm>
            <a:off x="6311900" y="2852919"/>
            <a:ext cx="5113338" cy="2952569"/>
          </a:xfrm>
        </p:spPr>
        <p:txBody>
          <a:bodyPr/>
          <a:lstStyle>
            <a:lvl1pPr>
              <a:buClr>
                <a:schemeClr val="accent1"/>
              </a:buClr>
              <a:defRPr sz="1800"/>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i-FI" noProof="0"/>
              <a:t>Muokkaa tekstin perustyylejä napsauttamalla</a:t>
            </a:r>
          </a:p>
        </p:txBody>
      </p:sp>
      <p:sp>
        <p:nvSpPr>
          <p:cNvPr id="10" name="Title 9"/>
          <p:cNvSpPr>
            <a:spLocks noGrp="1"/>
          </p:cNvSpPr>
          <p:nvPr>
            <p:ph type="title"/>
          </p:nvPr>
        </p:nvSpPr>
        <p:spPr/>
        <p:txBody>
          <a:bodyPr/>
          <a:lstStyle/>
          <a:p>
            <a:r>
              <a:rPr lang="fi-FI" noProof="0"/>
              <a:t>Muokkaa ots. perustyyl. napsautt.</a:t>
            </a:r>
            <a:endParaRPr lang="fi-FI" noProof="0" dirty="0"/>
          </a:p>
        </p:txBody>
      </p:sp>
      <p:sp>
        <p:nvSpPr>
          <p:cNvPr id="11" name="Date Placeholder 3">
            <a:extLst>
              <a:ext uri="{FF2B5EF4-FFF2-40B4-BE49-F238E27FC236}">
                <a16:creationId xmlns:a16="http://schemas.microsoft.com/office/drawing/2014/main" id="{B0C9BB15-0877-524F-9F6A-98718510BBFB}"/>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25.5.2021</a:t>
            </a:fld>
            <a:endParaRPr lang="fi-FI" dirty="0"/>
          </a:p>
        </p:txBody>
      </p:sp>
      <p:sp>
        <p:nvSpPr>
          <p:cNvPr id="12" name="Footer Placeholder 4">
            <a:extLst>
              <a:ext uri="{FF2B5EF4-FFF2-40B4-BE49-F238E27FC236}">
                <a16:creationId xmlns:a16="http://schemas.microsoft.com/office/drawing/2014/main" id="{A146B179-AE5E-4543-964C-9E875C9FFE6C}"/>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13" name="Slide Number Placeholder 5">
            <a:extLst>
              <a:ext uri="{FF2B5EF4-FFF2-40B4-BE49-F238E27FC236}">
                <a16:creationId xmlns:a16="http://schemas.microsoft.com/office/drawing/2014/main" id="{F128F863-3178-A44B-97CD-0F6F10A2F7F6}"/>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11726786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erusdia1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766763" y="2348656"/>
            <a:ext cx="5113337" cy="3456831"/>
          </a:xfrm>
        </p:spPr>
        <p:txBody>
          <a:bodyPr/>
          <a:lstStyle>
            <a:lvl1pPr>
              <a:buClr>
                <a:schemeClr val="tx2"/>
              </a:buClr>
              <a:defRPr sz="1800"/>
            </a:lvl1pPr>
            <a:lvl2pPr>
              <a:buClr>
                <a:schemeClr val="tx2"/>
              </a:buClr>
              <a:defRPr/>
            </a:lvl2pPr>
            <a:lvl3pPr>
              <a:buClr>
                <a:schemeClr val="tx2"/>
              </a:buClr>
              <a:defRPr/>
            </a:lvl3pPr>
            <a:lvl4pPr>
              <a:buClr>
                <a:schemeClr val="tx2"/>
              </a:buClr>
              <a:defRPr/>
            </a:lvl4pPr>
            <a:lvl5pPr>
              <a:buClr>
                <a:schemeClr val="tx2"/>
              </a:buClr>
              <a:defRPr/>
            </a:lvl5pPr>
          </a:lstStyle>
          <a:p>
            <a:pPr lvl="0"/>
            <a:r>
              <a:rPr lang="fi-FI" noProof="0"/>
              <a:t>Muokkaa tekstin perustyylejä napsauttamalla</a:t>
            </a:r>
          </a:p>
        </p:txBody>
      </p:sp>
      <p:sp>
        <p:nvSpPr>
          <p:cNvPr id="8" name="Date Placeholder 3">
            <a:extLst>
              <a:ext uri="{FF2B5EF4-FFF2-40B4-BE49-F238E27FC236}">
                <a16:creationId xmlns:a16="http://schemas.microsoft.com/office/drawing/2014/main" id="{96F6697B-4F77-B942-BFBC-57DFC8B29B88}"/>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25.5.2021</a:t>
            </a:fld>
            <a:endParaRPr lang="fi-FI" dirty="0"/>
          </a:p>
        </p:txBody>
      </p:sp>
      <p:sp>
        <p:nvSpPr>
          <p:cNvPr id="9" name="Footer Placeholder 4">
            <a:extLst>
              <a:ext uri="{FF2B5EF4-FFF2-40B4-BE49-F238E27FC236}">
                <a16:creationId xmlns:a16="http://schemas.microsoft.com/office/drawing/2014/main" id="{2DD928C7-5FE3-6848-846C-BF0CE78C2B0D}"/>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10" name="Slide Number Placeholder 5">
            <a:extLst>
              <a:ext uri="{FF2B5EF4-FFF2-40B4-BE49-F238E27FC236}">
                <a16:creationId xmlns:a16="http://schemas.microsoft.com/office/drawing/2014/main" id="{2B3B1755-C7B1-C349-B6D2-2847322F9E47}"/>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
        <p:nvSpPr>
          <p:cNvPr id="12" name="Picture Placeholder 7">
            <a:extLst>
              <a:ext uri="{FF2B5EF4-FFF2-40B4-BE49-F238E27FC236}">
                <a16:creationId xmlns:a16="http://schemas.microsoft.com/office/drawing/2014/main" id="{4B5A23F5-B5C6-0F48-A6A1-9E24E1E9508F}"/>
              </a:ext>
            </a:extLst>
          </p:cNvPr>
          <p:cNvSpPr>
            <a:spLocks noGrp="1"/>
          </p:cNvSpPr>
          <p:nvPr>
            <p:ph type="pic" sz="quarter" idx="17"/>
          </p:nvPr>
        </p:nvSpPr>
        <p:spPr>
          <a:xfrm>
            <a:off x="6456040" y="2348656"/>
            <a:ext cx="4969197" cy="3456832"/>
          </a:xfrm>
          <a:solidFill>
            <a:schemeClr val="accent6"/>
          </a:solidFill>
        </p:spPr>
        <p:txBody>
          <a:bodyPr/>
          <a:lstStyle>
            <a:lvl1pPr marL="0" indent="0">
              <a:buFontTx/>
              <a:buNone/>
              <a:defRPr sz="1000"/>
            </a:lvl1pPr>
          </a:lstStyle>
          <a:p>
            <a:r>
              <a:rPr lang="fi-FI" noProof="0"/>
              <a:t>Lisää kuva napsauttamalla kuvaketta</a:t>
            </a:r>
            <a:endParaRPr lang="fi-FI" noProof="0" dirty="0"/>
          </a:p>
        </p:txBody>
      </p:sp>
    </p:spTree>
    <p:extLst>
      <p:ext uri="{BB962C8B-B14F-4D97-AF65-F5344CB8AC3E}">
        <p14:creationId xmlns:p14="http://schemas.microsoft.com/office/powerpoint/2010/main" val="120365158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oitusdia4">
    <p:bg>
      <p:bgPr>
        <a:solidFill>
          <a:schemeClr val="accent1"/>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090D897-5E61-664C-867B-9B125649FC69}"/>
              </a:ext>
            </a:extLst>
          </p:cNvPr>
          <p:cNvSpPr>
            <a:spLocks noGrp="1"/>
          </p:cNvSpPr>
          <p:nvPr>
            <p:ph type="ctrTitle"/>
          </p:nvPr>
        </p:nvSpPr>
        <p:spPr>
          <a:xfrm>
            <a:off x="766763" y="2348880"/>
            <a:ext cx="7057429" cy="1872230"/>
          </a:xfrm>
        </p:spPr>
        <p:txBody>
          <a:bodyPr anchor="t" anchorCtr="0">
            <a:noAutofit/>
          </a:bodyPr>
          <a:lstStyle>
            <a:lvl1pPr algn="l">
              <a:defRPr sz="4000">
                <a:solidFill>
                  <a:schemeClr val="bg1"/>
                </a:solidFill>
              </a:defRPr>
            </a:lvl1pPr>
          </a:lstStyle>
          <a:p>
            <a:r>
              <a:rPr lang="fi-FI" noProof="0"/>
              <a:t>Muokkaa ots. perustyyl. napsautt.</a:t>
            </a:r>
            <a:endParaRPr lang="fi-FI" noProof="0" dirty="0"/>
          </a:p>
        </p:txBody>
      </p:sp>
      <p:sp>
        <p:nvSpPr>
          <p:cNvPr id="16" name="Subtitle 2">
            <a:extLst>
              <a:ext uri="{FF2B5EF4-FFF2-40B4-BE49-F238E27FC236}">
                <a16:creationId xmlns:a16="http://schemas.microsoft.com/office/drawing/2014/main" id="{F1E02ACE-B499-AA43-ADA8-BEF84518F851}"/>
              </a:ext>
            </a:extLst>
          </p:cNvPr>
          <p:cNvSpPr>
            <a:spLocks noGrp="1"/>
          </p:cNvSpPr>
          <p:nvPr>
            <p:ph type="subTitle" idx="1"/>
          </p:nvPr>
        </p:nvSpPr>
        <p:spPr>
          <a:xfrm>
            <a:off x="766763" y="4365130"/>
            <a:ext cx="10658475" cy="93613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17" name="Text Placeholder 12">
            <a:extLst>
              <a:ext uri="{FF2B5EF4-FFF2-40B4-BE49-F238E27FC236}">
                <a16:creationId xmlns:a16="http://schemas.microsoft.com/office/drawing/2014/main" id="{D54C9C9C-7A0E-A84B-BF00-B059494D6584}"/>
              </a:ext>
            </a:extLst>
          </p:cNvPr>
          <p:cNvSpPr>
            <a:spLocks noGrp="1"/>
          </p:cNvSpPr>
          <p:nvPr>
            <p:ph type="body" sz="quarter" idx="13" hasCustomPrompt="1"/>
          </p:nvPr>
        </p:nvSpPr>
        <p:spPr>
          <a:xfrm>
            <a:off x="766763" y="5517232"/>
            <a:ext cx="10658475" cy="360208"/>
          </a:xfrm>
        </p:spPr>
        <p:txBody>
          <a:bodyPr>
            <a:noAutofit/>
          </a:bodyPr>
          <a:lstStyle>
            <a:lvl1pPr marL="0" indent="0">
              <a:buFontTx/>
              <a:buNone/>
              <a:defRPr sz="16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7765938" y="548680"/>
            <a:ext cx="3802670" cy="720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4"/>
          </p:nvPr>
        </p:nvSpPr>
        <p:spPr/>
        <p:txBody>
          <a:bodyPr/>
          <a:lstStyle>
            <a:lvl1pPr>
              <a:defRPr>
                <a:noFill/>
              </a:defRPr>
            </a:lvl1pPr>
          </a:lstStyle>
          <a:p>
            <a:fld id="{A1943726-A193-45B0-8099-2C2B570FF038}" type="datetime1">
              <a:rPr lang="fi-FI" smtClean="0"/>
              <a:pPr/>
              <a:t>25.5.2021</a:t>
            </a:fld>
            <a:endParaRPr lang="fi-FI" dirty="0"/>
          </a:p>
        </p:txBody>
      </p:sp>
      <p:sp>
        <p:nvSpPr>
          <p:cNvPr id="3" name="Footer Placeholder 2"/>
          <p:cNvSpPr>
            <a:spLocks noGrp="1"/>
          </p:cNvSpPr>
          <p:nvPr>
            <p:ph type="ftr" sz="quarter" idx="15"/>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6"/>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23542455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olme nost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766763" y="1989138"/>
            <a:ext cx="3384967" cy="3816350"/>
          </a:xfrm>
          <a:solidFill>
            <a:schemeClr val="accent6">
              <a:alpha val="50196"/>
            </a:schemeClr>
          </a:solidFill>
        </p:spPr>
        <p:txBody>
          <a:bodyPr lIns="216000" tIns="216000" rIns="216000" bIns="216000"/>
          <a:lstStyle>
            <a:lvl1pPr marL="0" indent="0">
              <a:buFontTx/>
              <a:buNone/>
              <a:defRPr b="0" i="0">
                <a:latin typeface="Trio Grotesk Medium" panose="020B0505040000000004" pitchFamily="34" charset="77"/>
              </a:defRPr>
            </a:lvl1pPr>
            <a:lvl2pPr marL="0" indent="0" algn="just">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9" name="Content Placeholder 2"/>
          <p:cNvSpPr>
            <a:spLocks noGrp="1"/>
          </p:cNvSpPr>
          <p:nvPr>
            <p:ph sz="half" idx="13"/>
          </p:nvPr>
        </p:nvSpPr>
        <p:spPr>
          <a:xfrm>
            <a:off x="4403516" y="1989138"/>
            <a:ext cx="3384967" cy="3816350"/>
          </a:xfrm>
          <a:solidFill>
            <a:schemeClr val="accent6">
              <a:alpha val="50196"/>
            </a:schemeClr>
          </a:solidFill>
        </p:spPr>
        <p:txBody>
          <a:bodyPr lIns="216000" tIns="216000" rIns="216000" bIns="216000"/>
          <a:lstStyle>
            <a:lvl1pPr marL="0" indent="0">
              <a:buFontTx/>
              <a:buNone/>
              <a:defRPr b="0" i="0">
                <a:latin typeface="Trio Grotesk Medium" panose="020B0505040000000004" pitchFamily="34" charset="77"/>
              </a:defRPr>
            </a:lvl1pPr>
            <a:lvl2pPr marL="0" indent="0" algn="just">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chemeClr val="accent6">
              <a:alpha val="50196"/>
            </a:schemeClr>
          </a:solidFill>
        </p:spPr>
        <p:txBody>
          <a:bodyPr lIns="216000" tIns="216000" rIns="216000" bIns="216000"/>
          <a:lstStyle>
            <a:lvl1pPr marL="0" indent="0">
              <a:buFontTx/>
              <a:buNone/>
              <a:defRPr b="0" i="0">
                <a:latin typeface="Trio Grotesk Medium" panose="020B0505040000000004" pitchFamily="34" charset="77"/>
              </a:defRPr>
            </a:lvl1pPr>
            <a:lvl2pPr marL="0" indent="0" algn="just">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1" name="Date Placeholder 3">
            <a:extLst>
              <a:ext uri="{FF2B5EF4-FFF2-40B4-BE49-F238E27FC236}">
                <a16:creationId xmlns:a16="http://schemas.microsoft.com/office/drawing/2014/main" id="{7832A129-5B78-444B-9E4D-DDF9DF69694A}"/>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25.5.2021</a:t>
            </a:fld>
            <a:endParaRPr lang="fi-FI" dirty="0"/>
          </a:p>
        </p:txBody>
      </p:sp>
      <p:sp>
        <p:nvSpPr>
          <p:cNvPr id="12" name="Footer Placeholder 4">
            <a:extLst>
              <a:ext uri="{FF2B5EF4-FFF2-40B4-BE49-F238E27FC236}">
                <a16:creationId xmlns:a16="http://schemas.microsoft.com/office/drawing/2014/main" id="{8CCB1B8D-B148-8A49-998E-6C1FE328E942}"/>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13" name="Slide Number Placeholder 5">
            <a:extLst>
              <a:ext uri="{FF2B5EF4-FFF2-40B4-BE49-F238E27FC236}">
                <a16:creationId xmlns:a16="http://schemas.microsoft.com/office/drawing/2014/main" id="{5D35C860-0835-DD4C-9E34-AD55F84F7E9C}"/>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42607333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eljä nostoa (sw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766763" y="1989138"/>
            <a:ext cx="5113337" cy="1799912"/>
          </a:xfrm>
          <a:solidFill>
            <a:schemeClr val="accent6">
              <a:alpha val="50196"/>
            </a:schemeClr>
          </a:solidFill>
        </p:spPr>
        <p:txBody>
          <a:bodyPr lIns="216000" tIns="216000" rIns="216000" bIns="216000"/>
          <a:lstStyle>
            <a:lvl1pPr marL="0" indent="0">
              <a:buFontTx/>
              <a:buNone/>
              <a:defRPr b="0" i="0">
                <a:latin typeface="Trio Grotesk Medium" panose="020B0505040000000004" pitchFamily="34" charset="77"/>
              </a:defRPr>
            </a:lvl1pPr>
            <a:lvl2pPr marL="0" indent="0" algn="just">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a:p>
            <a:pPr lvl="2"/>
            <a:r>
              <a:rPr lang="fi-FI" noProof="0"/>
              <a:t>kolmas taso</a:t>
            </a:r>
          </a:p>
        </p:txBody>
      </p:sp>
      <p:sp>
        <p:nvSpPr>
          <p:cNvPr id="9" name="Content Placeholder 2"/>
          <p:cNvSpPr>
            <a:spLocks noGrp="1"/>
          </p:cNvSpPr>
          <p:nvPr>
            <p:ph sz="half" idx="13"/>
          </p:nvPr>
        </p:nvSpPr>
        <p:spPr>
          <a:xfrm>
            <a:off x="6311900" y="1989138"/>
            <a:ext cx="5113338" cy="1799912"/>
          </a:xfrm>
          <a:solidFill>
            <a:schemeClr val="accent6">
              <a:alpha val="50196"/>
            </a:schemeClr>
          </a:solidFill>
        </p:spPr>
        <p:txBody>
          <a:bodyPr lIns="216000" tIns="216000" rIns="216000" bIns="216000"/>
          <a:lstStyle>
            <a:lvl1pPr marL="0" indent="0">
              <a:buFontTx/>
              <a:buNone/>
              <a:defRPr b="0" i="0">
                <a:latin typeface="Trio Grotesk Medium" panose="020B0505040000000004" pitchFamily="34" charset="77"/>
              </a:defRPr>
            </a:lvl1pPr>
            <a:lvl2pPr marL="0" indent="0" algn="just">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a:p>
            <a:pPr lvl="2"/>
            <a:r>
              <a:rPr lang="fi-FI" noProof="0"/>
              <a:t>kolmas taso</a:t>
            </a:r>
          </a:p>
        </p:txBody>
      </p:sp>
      <p:sp>
        <p:nvSpPr>
          <p:cNvPr id="10" name="Content Placeholder 2"/>
          <p:cNvSpPr>
            <a:spLocks noGrp="1"/>
          </p:cNvSpPr>
          <p:nvPr>
            <p:ph sz="half" idx="14"/>
          </p:nvPr>
        </p:nvSpPr>
        <p:spPr>
          <a:xfrm>
            <a:off x="766762" y="4005576"/>
            <a:ext cx="5113338" cy="1799912"/>
          </a:xfrm>
          <a:solidFill>
            <a:schemeClr val="accent6">
              <a:alpha val="50196"/>
            </a:schemeClr>
          </a:solidFill>
        </p:spPr>
        <p:txBody>
          <a:bodyPr lIns="216000" tIns="216000" rIns="216000" bIns="216000"/>
          <a:lstStyle>
            <a:lvl1pPr marL="0" indent="0">
              <a:buFontTx/>
              <a:buNone/>
              <a:defRPr b="0" i="0">
                <a:latin typeface="Trio Grotesk Medium" panose="020B0505040000000004" pitchFamily="34" charset="77"/>
              </a:defRPr>
            </a:lvl1pPr>
            <a:lvl2pPr marL="0" indent="0" algn="just">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a:p>
            <a:pPr lvl="2"/>
            <a:r>
              <a:rPr lang="fi-FI" noProof="0"/>
              <a:t>kolmas taso</a:t>
            </a:r>
          </a:p>
        </p:txBody>
      </p:sp>
      <p:sp>
        <p:nvSpPr>
          <p:cNvPr id="11" name="Content Placeholder 2"/>
          <p:cNvSpPr>
            <a:spLocks noGrp="1"/>
          </p:cNvSpPr>
          <p:nvPr>
            <p:ph sz="half" idx="15"/>
          </p:nvPr>
        </p:nvSpPr>
        <p:spPr>
          <a:xfrm>
            <a:off x="6311900" y="4005576"/>
            <a:ext cx="5113338" cy="1799912"/>
          </a:xfrm>
          <a:solidFill>
            <a:schemeClr val="accent6">
              <a:alpha val="50196"/>
            </a:schemeClr>
          </a:solidFill>
        </p:spPr>
        <p:txBody>
          <a:bodyPr lIns="216000" tIns="216000" rIns="216000" bIns="216000"/>
          <a:lstStyle>
            <a:lvl1pPr marL="0" indent="0">
              <a:buFontTx/>
              <a:buNone/>
              <a:defRPr b="0" i="0">
                <a:latin typeface="Trio Grotesk Medium" panose="020B0505040000000004" pitchFamily="34" charset="77"/>
              </a:defRPr>
            </a:lvl1pPr>
            <a:lvl2pPr marL="0" indent="0" algn="just">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a:p>
            <a:pPr lvl="2"/>
            <a:r>
              <a:rPr lang="fi-FI" noProof="0"/>
              <a:t>kolmas taso</a:t>
            </a:r>
          </a:p>
        </p:txBody>
      </p:sp>
      <p:sp>
        <p:nvSpPr>
          <p:cNvPr id="12" name="Date Placeholder 3">
            <a:extLst>
              <a:ext uri="{FF2B5EF4-FFF2-40B4-BE49-F238E27FC236}">
                <a16:creationId xmlns:a16="http://schemas.microsoft.com/office/drawing/2014/main" id="{A131C3B9-5A57-F34B-A376-31659B75DDCA}"/>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25.5.2021</a:t>
            </a:fld>
            <a:endParaRPr lang="fi-FI" dirty="0"/>
          </a:p>
        </p:txBody>
      </p:sp>
      <p:sp>
        <p:nvSpPr>
          <p:cNvPr id="13" name="Footer Placeholder 4">
            <a:extLst>
              <a:ext uri="{FF2B5EF4-FFF2-40B4-BE49-F238E27FC236}">
                <a16:creationId xmlns:a16="http://schemas.microsoft.com/office/drawing/2014/main" id="{60AC1D08-A661-3543-AF6B-98448B0056E3}"/>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14" name="Slide Number Placeholder 5">
            <a:extLst>
              <a:ext uri="{FF2B5EF4-FFF2-40B4-BE49-F238E27FC236}">
                <a16:creationId xmlns:a16="http://schemas.microsoft.com/office/drawing/2014/main" id="{3F5513D6-42D2-544B-B860-2A7522FDB869}"/>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26989199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10" name="Title 9"/>
          <p:cNvSpPr>
            <a:spLocks noGrp="1"/>
          </p:cNvSpPr>
          <p:nvPr>
            <p:ph type="title"/>
          </p:nvPr>
        </p:nvSpPr>
        <p:spPr>
          <a:xfrm>
            <a:off x="766763" y="836711"/>
            <a:ext cx="10658475" cy="576009"/>
          </a:xfrm>
        </p:spPr>
        <p:txBody>
          <a:bodyPr/>
          <a:lstStyle/>
          <a:p>
            <a:r>
              <a:rPr lang="fi-FI" noProof="0"/>
              <a:t>Muokkaa ots. perustyyl. napsautt.</a:t>
            </a:r>
            <a:endParaRPr lang="fi-FI" noProof="0" dirty="0"/>
          </a:p>
        </p:txBody>
      </p:sp>
      <p:sp>
        <p:nvSpPr>
          <p:cNvPr id="5" name="Chart Placeholder 4"/>
          <p:cNvSpPr>
            <a:spLocks noGrp="1"/>
          </p:cNvSpPr>
          <p:nvPr>
            <p:ph type="chart" sz="quarter" idx="13"/>
          </p:nvPr>
        </p:nvSpPr>
        <p:spPr>
          <a:xfrm>
            <a:off x="766763" y="1556740"/>
            <a:ext cx="10658475" cy="4248748"/>
          </a:xfrm>
        </p:spPr>
        <p:txBody>
          <a:bodyPr/>
          <a:lstStyle>
            <a:lvl1pPr marL="0" indent="0">
              <a:buFontTx/>
              <a:buNone/>
              <a:defRPr sz="1200"/>
            </a:lvl1pPr>
          </a:lstStyle>
          <a:p>
            <a:r>
              <a:rPr lang="fi-FI" noProof="0"/>
              <a:t>Lisää kaavio napsauttamalla kuvaketta</a:t>
            </a:r>
            <a:endParaRPr lang="fi-FI" noProof="0" dirty="0"/>
          </a:p>
        </p:txBody>
      </p:sp>
      <p:sp>
        <p:nvSpPr>
          <p:cNvPr id="11" name="Date Placeholder 3">
            <a:extLst>
              <a:ext uri="{FF2B5EF4-FFF2-40B4-BE49-F238E27FC236}">
                <a16:creationId xmlns:a16="http://schemas.microsoft.com/office/drawing/2014/main" id="{BEB38106-4976-7C4A-8EE7-4EDA196F1A80}"/>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25.5.2021</a:t>
            </a:fld>
            <a:endParaRPr lang="fi-FI" dirty="0"/>
          </a:p>
        </p:txBody>
      </p:sp>
      <p:sp>
        <p:nvSpPr>
          <p:cNvPr id="12" name="Footer Placeholder 4">
            <a:extLst>
              <a:ext uri="{FF2B5EF4-FFF2-40B4-BE49-F238E27FC236}">
                <a16:creationId xmlns:a16="http://schemas.microsoft.com/office/drawing/2014/main" id="{C9EE523B-1144-664B-9492-20A3D8732A15}"/>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13" name="Slide Number Placeholder 5">
            <a:extLst>
              <a:ext uri="{FF2B5EF4-FFF2-40B4-BE49-F238E27FC236}">
                <a16:creationId xmlns:a16="http://schemas.microsoft.com/office/drawing/2014/main" id="{642DBFBB-32E7-5340-9FCF-7D76952836D7}"/>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298056715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ulukk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9" name="Table Placeholder 8"/>
          <p:cNvSpPr>
            <a:spLocks noGrp="1"/>
          </p:cNvSpPr>
          <p:nvPr>
            <p:ph type="tbl" sz="quarter" idx="13"/>
          </p:nvPr>
        </p:nvSpPr>
        <p:spPr>
          <a:xfrm>
            <a:off x="766763" y="1989138"/>
            <a:ext cx="10658475" cy="3816350"/>
          </a:xfrm>
        </p:spPr>
        <p:txBody>
          <a:bodyPr/>
          <a:lstStyle>
            <a:lvl1pPr marL="0" indent="0">
              <a:buFontTx/>
              <a:buNone/>
              <a:defRPr sz="1200"/>
            </a:lvl1pPr>
          </a:lstStyle>
          <a:p>
            <a:r>
              <a:rPr lang="fi-FI"/>
              <a:t>Lisää taulukko napsauttamalla kuvaketta</a:t>
            </a:r>
            <a:endParaRPr lang="en-US"/>
          </a:p>
        </p:txBody>
      </p:sp>
      <p:sp>
        <p:nvSpPr>
          <p:cNvPr id="8" name="Date Placeholder 3">
            <a:extLst>
              <a:ext uri="{FF2B5EF4-FFF2-40B4-BE49-F238E27FC236}">
                <a16:creationId xmlns:a16="http://schemas.microsoft.com/office/drawing/2014/main" id="{719ED4ED-8F7A-B34E-931C-D3A0EE0A6727}"/>
              </a:ext>
            </a:extLst>
          </p:cNvPr>
          <p:cNvSpPr>
            <a:spLocks noGrp="1"/>
          </p:cNvSpPr>
          <p:nvPr>
            <p:ph type="dt" sz="half" idx="10"/>
          </p:nvPr>
        </p:nvSpPr>
        <p:spPr>
          <a:xfrm>
            <a:off x="5087938" y="6309321"/>
            <a:ext cx="2016124" cy="216024"/>
          </a:xfrm>
        </p:spPr>
        <p:txBody>
          <a:bodyPr/>
          <a:lstStyle>
            <a:lvl1pPr>
              <a:defRPr>
                <a:solidFill>
                  <a:schemeClr val="tx2"/>
                </a:solidFill>
              </a:defRPr>
            </a:lvl1pPr>
          </a:lstStyle>
          <a:p>
            <a:fld id="{54ECBA33-160D-4EC6-909B-9CB559B0B403}" type="datetime1">
              <a:rPr lang="fi-FI" smtClean="0"/>
              <a:pPr/>
              <a:t>25.5.2021</a:t>
            </a:fld>
            <a:endParaRPr lang="fi-FI" dirty="0"/>
          </a:p>
        </p:txBody>
      </p:sp>
      <p:sp>
        <p:nvSpPr>
          <p:cNvPr id="10" name="Footer Placeholder 4">
            <a:extLst>
              <a:ext uri="{FF2B5EF4-FFF2-40B4-BE49-F238E27FC236}">
                <a16:creationId xmlns:a16="http://schemas.microsoft.com/office/drawing/2014/main" id="{DB394D43-DE53-3449-9C13-D67DECA3F829}"/>
              </a:ext>
            </a:extLst>
          </p:cNvPr>
          <p:cNvSpPr>
            <a:spLocks noGrp="1"/>
          </p:cNvSpPr>
          <p:nvPr>
            <p:ph type="ftr" sz="quarter" idx="11"/>
          </p:nvPr>
        </p:nvSpPr>
        <p:spPr>
          <a:xfrm>
            <a:off x="1199456" y="6309321"/>
            <a:ext cx="3888482" cy="216024"/>
          </a:xfrm>
        </p:spPr>
        <p:txBody>
          <a:bodyPr/>
          <a:lstStyle>
            <a:lvl1pPr>
              <a:defRPr>
                <a:solidFill>
                  <a:schemeClr val="tx2"/>
                </a:solidFill>
              </a:defRPr>
            </a:lvl1pPr>
          </a:lstStyle>
          <a:p>
            <a:r>
              <a:rPr lang="fi-FI"/>
              <a:t>Esityksen nimi ja tekijä</a:t>
            </a:r>
            <a:endParaRPr lang="fi-FI" dirty="0"/>
          </a:p>
        </p:txBody>
      </p:sp>
      <p:sp>
        <p:nvSpPr>
          <p:cNvPr id="11" name="Slide Number Placeholder 5">
            <a:extLst>
              <a:ext uri="{FF2B5EF4-FFF2-40B4-BE49-F238E27FC236}">
                <a16:creationId xmlns:a16="http://schemas.microsoft.com/office/drawing/2014/main" id="{80A82AD2-B624-534B-A972-F7F32883D809}"/>
              </a:ext>
            </a:extLst>
          </p:cNvPr>
          <p:cNvSpPr>
            <a:spLocks noGrp="1"/>
          </p:cNvSpPr>
          <p:nvPr>
            <p:ph type="sldNum" sz="quarter" idx="12"/>
          </p:nvPr>
        </p:nvSpPr>
        <p:spPr>
          <a:xfrm>
            <a:off x="766763" y="6309321"/>
            <a:ext cx="432693" cy="216024"/>
          </a:xfrm>
        </p:spPr>
        <p:txBody>
          <a:bodyPr/>
          <a:lstStyle>
            <a:lvl1pPr>
              <a:defRPr>
                <a:solidFill>
                  <a:schemeClr val="tx2"/>
                </a:solid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130741098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kiitos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dirty="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b="0" i="0">
                <a:solidFill>
                  <a:schemeClr val="bg1"/>
                </a:solidFill>
                <a:latin typeface="Trio Grotesk Medium" panose="020B05050400000000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yhteystiedot</a:t>
            </a:r>
          </a:p>
        </p:txBody>
      </p:sp>
      <p:sp>
        <p:nvSpPr>
          <p:cNvPr id="6" name="Freeform 5">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7" name="Freeform 6">
            <a:hlinkClick r:id="rId3" tooltip="hankinnat.fi"/>
          </p:cNvPr>
          <p:cNvSpPr>
            <a:spLocks noChangeAspect="1" noEditPoints="1"/>
          </p:cNvSpPr>
          <p:nvPr userDrawn="1"/>
        </p:nvSpPr>
        <p:spPr bwMode="auto">
          <a:xfrm>
            <a:off x="766763" y="6313453"/>
            <a:ext cx="1944554" cy="216000"/>
          </a:xfrm>
          <a:custGeom>
            <a:avLst/>
            <a:gdLst>
              <a:gd name="T0" fmla="*/ 3499 w 3502"/>
              <a:gd name="T1" fmla="*/ 38 h 389"/>
              <a:gd name="T2" fmla="*/ 3445 w 3502"/>
              <a:gd name="T3" fmla="*/ 370 h 389"/>
              <a:gd name="T4" fmla="*/ 3486 w 3502"/>
              <a:gd name="T5" fmla="*/ 381 h 389"/>
              <a:gd name="T6" fmla="*/ 184 w 3502"/>
              <a:gd name="T7" fmla="*/ 195 h 389"/>
              <a:gd name="T8" fmla="*/ 46 w 3502"/>
              <a:gd name="T9" fmla="*/ 373 h 389"/>
              <a:gd name="T10" fmla="*/ 10 w 3502"/>
              <a:gd name="T11" fmla="*/ 7 h 389"/>
              <a:gd name="T12" fmla="*/ 144 w 3502"/>
              <a:gd name="T13" fmla="*/ 132 h 389"/>
              <a:gd name="T14" fmla="*/ 248 w 3502"/>
              <a:gd name="T15" fmla="*/ 373 h 389"/>
              <a:gd name="T16" fmla="*/ 372 w 3502"/>
              <a:gd name="T17" fmla="*/ 186 h 389"/>
              <a:gd name="T18" fmla="*/ 489 w 3502"/>
              <a:gd name="T19" fmla="*/ 132 h 389"/>
              <a:gd name="T20" fmla="*/ 610 w 3502"/>
              <a:gd name="T21" fmla="*/ 375 h 389"/>
              <a:gd name="T22" fmla="*/ 487 w 3502"/>
              <a:gd name="T23" fmla="*/ 389 h 389"/>
              <a:gd name="T24" fmla="*/ 357 w 3502"/>
              <a:gd name="T25" fmla="*/ 284 h 389"/>
              <a:gd name="T26" fmla="*/ 547 w 3502"/>
              <a:gd name="T27" fmla="*/ 231 h 389"/>
              <a:gd name="T28" fmla="*/ 473 w 3502"/>
              <a:gd name="T29" fmla="*/ 176 h 389"/>
              <a:gd name="T30" fmla="*/ 407 w 3502"/>
              <a:gd name="T31" fmla="*/ 283 h 389"/>
              <a:gd name="T32" fmla="*/ 497 w 3502"/>
              <a:gd name="T33" fmla="*/ 348 h 389"/>
              <a:gd name="T34" fmla="*/ 748 w 3502"/>
              <a:gd name="T35" fmla="*/ 379 h 389"/>
              <a:gd name="T36" fmla="*/ 795 w 3502"/>
              <a:gd name="T37" fmla="*/ 162 h 389"/>
              <a:gd name="T38" fmla="*/ 966 w 3502"/>
              <a:gd name="T39" fmla="*/ 161 h 389"/>
              <a:gd name="T40" fmla="*/ 953 w 3502"/>
              <a:gd name="T41" fmla="*/ 381 h 389"/>
              <a:gd name="T42" fmla="*/ 877 w 3502"/>
              <a:gd name="T43" fmla="*/ 176 h 389"/>
              <a:gd name="T44" fmla="*/ 757 w 3502"/>
              <a:gd name="T45" fmla="*/ 382 h 389"/>
              <a:gd name="T46" fmla="*/ 1128 w 3502"/>
              <a:gd name="T47" fmla="*/ 14 h 389"/>
              <a:gd name="T48" fmla="*/ 1365 w 3502"/>
              <a:gd name="T49" fmla="*/ 139 h 389"/>
              <a:gd name="T50" fmla="*/ 1369 w 3502"/>
              <a:gd name="T51" fmla="*/ 382 h 389"/>
              <a:gd name="T52" fmla="*/ 1492 w 3502"/>
              <a:gd name="T53" fmla="*/ 140 h 389"/>
              <a:gd name="T54" fmla="*/ 1482 w 3502"/>
              <a:gd name="T55" fmla="*/ 79 h 389"/>
              <a:gd name="T56" fmla="*/ 1542 w 3502"/>
              <a:gd name="T57" fmla="*/ 44 h 389"/>
              <a:gd name="T58" fmla="*/ 1670 w 3502"/>
              <a:gd name="T59" fmla="*/ 142 h 389"/>
              <a:gd name="T60" fmla="*/ 1774 w 3502"/>
              <a:gd name="T61" fmla="*/ 136 h 389"/>
              <a:gd name="T62" fmla="*/ 1913 w 3502"/>
              <a:gd name="T63" fmla="*/ 220 h 389"/>
              <a:gd name="T64" fmla="*/ 1867 w 3502"/>
              <a:gd name="T65" fmla="*/ 228 h 389"/>
              <a:gd name="T66" fmla="*/ 1747 w 3502"/>
              <a:gd name="T67" fmla="*/ 188 h 389"/>
              <a:gd name="T68" fmla="*/ 2048 w 3502"/>
              <a:gd name="T69" fmla="*/ 151 h 389"/>
              <a:gd name="T70" fmla="*/ 2124 w 3502"/>
              <a:gd name="T71" fmla="*/ 147 h 389"/>
              <a:gd name="T72" fmla="*/ 2287 w 3502"/>
              <a:gd name="T73" fmla="*/ 192 h 389"/>
              <a:gd name="T74" fmla="*/ 2250 w 3502"/>
              <a:gd name="T75" fmla="*/ 370 h 389"/>
              <a:gd name="T76" fmla="*/ 2152 w 3502"/>
              <a:gd name="T77" fmla="*/ 179 h 389"/>
              <a:gd name="T78" fmla="*/ 2448 w 3502"/>
              <a:gd name="T79" fmla="*/ 206 h 389"/>
              <a:gd name="T80" fmla="*/ 2448 w 3502"/>
              <a:gd name="T81" fmla="*/ 150 h 389"/>
              <a:gd name="T82" fmla="*/ 2633 w 3502"/>
              <a:gd name="T83" fmla="*/ 161 h 389"/>
              <a:gd name="T84" fmla="*/ 2624 w 3502"/>
              <a:gd name="T85" fmla="*/ 377 h 389"/>
              <a:gd name="T86" fmla="*/ 2421 w 3502"/>
              <a:gd name="T87" fmla="*/ 352 h 389"/>
              <a:gd name="T88" fmla="*/ 2472 w 3502"/>
              <a:gd name="T89" fmla="*/ 223 h 389"/>
              <a:gd name="T90" fmla="*/ 2597 w 3502"/>
              <a:gd name="T91" fmla="*/ 192 h 389"/>
              <a:gd name="T92" fmla="*/ 2517 w 3502"/>
              <a:gd name="T93" fmla="*/ 257 h 389"/>
              <a:gd name="T94" fmla="*/ 2466 w 3502"/>
              <a:gd name="T95" fmla="*/ 335 h 389"/>
              <a:gd name="T96" fmla="*/ 2598 w 3502"/>
              <a:gd name="T97" fmla="*/ 273 h 389"/>
              <a:gd name="T98" fmla="*/ 2757 w 3502"/>
              <a:gd name="T99" fmla="*/ 141 h 389"/>
              <a:gd name="T100" fmla="*/ 2854 w 3502"/>
              <a:gd name="T101" fmla="*/ 139 h 389"/>
              <a:gd name="T102" fmla="*/ 2857 w 3502"/>
              <a:gd name="T103" fmla="*/ 330 h 389"/>
              <a:gd name="T104" fmla="*/ 2932 w 3502"/>
              <a:gd name="T105" fmla="*/ 324 h 389"/>
              <a:gd name="T106" fmla="*/ 2841 w 3502"/>
              <a:gd name="T107" fmla="*/ 382 h 389"/>
              <a:gd name="T108" fmla="*/ 3025 w 3502"/>
              <a:gd name="T109" fmla="*/ 373 h 389"/>
              <a:gd name="T110" fmla="*/ 3089 w 3502"/>
              <a:gd name="T111" fmla="*/ 378 h 389"/>
              <a:gd name="T112" fmla="*/ 3217 w 3502"/>
              <a:gd name="T113" fmla="*/ 373 h 389"/>
              <a:gd name="T114" fmla="*/ 3217 w 3502"/>
              <a:gd name="T115" fmla="*/ 78 h 389"/>
              <a:gd name="T116" fmla="*/ 3340 w 3502"/>
              <a:gd name="T117" fmla="*/ 16 h 389"/>
              <a:gd name="T118" fmla="*/ 3302 w 3502"/>
              <a:gd name="T119" fmla="*/ 46 h 389"/>
              <a:gd name="T120" fmla="*/ 3349 w 3502"/>
              <a:gd name="T121" fmla="*/ 151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02" h="389">
                <a:moveTo>
                  <a:pt x="3490" y="80"/>
                </a:moveTo>
                <a:lnTo>
                  <a:pt x="3447" y="80"/>
                </a:lnTo>
                <a:lnTo>
                  <a:pt x="3442" y="79"/>
                </a:lnTo>
                <a:lnTo>
                  <a:pt x="3440" y="78"/>
                </a:lnTo>
                <a:lnTo>
                  <a:pt x="3438" y="76"/>
                </a:lnTo>
                <a:lnTo>
                  <a:pt x="3437" y="75"/>
                </a:lnTo>
                <a:lnTo>
                  <a:pt x="3436" y="73"/>
                </a:lnTo>
                <a:lnTo>
                  <a:pt x="3435" y="71"/>
                </a:lnTo>
                <a:lnTo>
                  <a:pt x="3435" y="68"/>
                </a:lnTo>
                <a:lnTo>
                  <a:pt x="3435" y="46"/>
                </a:lnTo>
                <a:lnTo>
                  <a:pt x="3435" y="44"/>
                </a:lnTo>
                <a:lnTo>
                  <a:pt x="3436" y="41"/>
                </a:lnTo>
                <a:lnTo>
                  <a:pt x="3437" y="39"/>
                </a:lnTo>
                <a:lnTo>
                  <a:pt x="3438" y="38"/>
                </a:lnTo>
                <a:lnTo>
                  <a:pt x="3440" y="36"/>
                </a:lnTo>
                <a:lnTo>
                  <a:pt x="3442" y="35"/>
                </a:lnTo>
                <a:lnTo>
                  <a:pt x="3444" y="35"/>
                </a:lnTo>
                <a:lnTo>
                  <a:pt x="3447" y="35"/>
                </a:lnTo>
                <a:lnTo>
                  <a:pt x="3490" y="35"/>
                </a:lnTo>
                <a:lnTo>
                  <a:pt x="3495" y="35"/>
                </a:lnTo>
                <a:lnTo>
                  <a:pt x="3497" y="36"/>
                </a:lnTo>
                <a:lnTo>
                  <a:pt x="3499" y="38"/>
                </a:lnTo>
                <a:lnTo>
                  <a:pt x="3500" y="39"/>
                </a:lnTo>
                <a:lnTo>
                  <a:pt x="3501" y="41"/>
                </a:lnTo>
                <a:lnTo>
                  <a:pt x="3502" y="44"/>
                </a:lnTo>
                <a:lnTo>
                  <a:pt x="3502" y="46"/>
                </a:lnTo>
                <a:lnTo>
                  <a:pt x="3502" y="68"/>
                </a:lnTo>
                <a:lnTo>
                  <a:pt x="3502" y="71"/>
                </a:lnTo>
                <a:lnTo>
                  <a:pt x="3501" y="73"/>
                </a:lnTo>
                <a:lnTo>
                  <a:pt x="3500" y="75"/>
                </a:lnTo>
                <a:lnTo>
                  <a:pt x="3499" y="76"/>
                </a:lnTo>
                <a:lnTo>
                  <a:pt x="3497" y="78"/>
                </a:lnTo>
                <a:lnTo>
                  <a:pt x="3495" y="79"/>
                </a:lnTo>
                <a:lnTo>
                  <a:pt x="3493" y="79"/>
                </a:lnTo>
                <a:lnTo>
                  <a:pt x="3490" y="80"/>
                </a:lnTo>
                <a:close/>
                <a:moveTo>
                  <a:pt x="3456" y="382"/>
                </a:moveTo>
                <a:lnTo>
                  <a:pt x="3454" y="382"/>
                </a:lnTo>
                <a:lnTo>
                  <a:pt x="3452" y="382"/>
                </a:lnTo>
                <a:lnTo>
                  <a:pt x="3450" y="381"/>
                </a:lnTo>
                <a:lnTo>
                  <a:pt x="3448" y="379"/>
                </a:lnTo>
                <a:lnTo>
                  <a:pt x="3447" y="377"/>
                </a:lnTo>
                <a:lnTo>
                  <a:pt x="3446" y="375"/>
                </a:lnTo>
                <a:lnTo>
                  <a:pt x="3445" y="373"/>
                </a:lnTo>
                <a:lnTo>
                  <a:pt x="3445" y="370"/>
                </a:lnTo>
                <a:lnTo>
                  <a:pt x="3445" y="151"/>
                </a:lnTo>
                <a:lnTo>
                  <a:pt x="3445" y="149"/>
                </a:lnTo>
                <a:lnTo>
                  <a:pt x="3446" y="146"/>
                </a:lnTo>
                <a:lnTo>
                  <a:pt x="3447" y="144"/>
                </a:lnTo>
                <a:lnTo>
                  <a:pt x="3448" y="142"/>
                </a:lnTo>
                <a:lnTo>
                  <a:pt x="3450" y="141"/>
                </a:lnTo>
                <a:lnTo>
                  <a:pt x="3452" y="140"/>
                </a:lnTo>
                <a:lnTo>
                  <a:pt x="3454" y="139"/>
                </a:lnTo>
                <a:lnTo>
                  <a:pt x="3456" y="139"/>
                </a:lnTo>
                <a:lnTo>
                  <a:pt x="3479" y="139"/>
                </a:lnTo>
                <a:lnTo>
                  <a:pt x="3484" y="140"/>
                </a:lnTo>
                <a:lnTo>
                  <a:pt x="3486" y="141"/>
                </a:lnTo>
                <a:lnTo>
                  <a:pt x="3488" y="142"/>
                </a:lnTo>
                <a:lnTo>
                  <a:pt x="3490" y="146"/>
                </a:lnTo>
                <a:lnTo>
                  <a:pt x="3491" y="149"/>
                </a:lnTo>
                <a:lnTo>
                  <a:pt x="3491" y="151"/>
                </a:lnTo>
                <a:lnTo>
                  <a:pt x="3491" y="370"/>
                </a:lnTo>
                <a:lnTo>
                  <a:pt x="3491" y="373"/>
                </a:lnTo>
                <a:lnTo>
                  <a:pt x="3490" y="375"/>
                </a:lnTo>
                <a:lnTo>
                  <a:pt x="3489" y="377"/>
                </a:lnTo>
                <a:lnTo>
                  <a:pt x="3488" y="379"/>
                </a:lnTo>
                <a:lnTo>
                  <a:pt x="3486" y="381"/>
                </a:lnTo>
                <a:lnTo>
                  <a:pt x="3484" y="382"/>
                </a:lnTo>
                <a:lnTo>
                  <a:pt x="3482" y="382"/>
                </a:lnTo>
                <a:lnTo>
                  <a:pt x="3479" y="382"/>
                </a:lnTo>
                <a:lnTo>
                  <a:pt x="3456" y="382"/>
                </a:lnTo>
                <a:close/>
                <a:moveTo>
                  <a:pt x="237" y="382"/>
                </a:moveTo>
                <a:lnTo>
                  <a:pt x="215" y="382"/>
                </a:lnTo>
                <a:lnTo>
                  <a:pt x="209" y="382"/>
                </a:lnTo>
                <a:lnTo>
                  <a:pt x="207" y="381"/>
                </a:lnTo>
                <a:lnTo>
                  <a:pt x="205" y="379"/>
                </a:lnTo>
                <a:lnTo>
                  <a:pt x="203" y="375"/>
                </a:lnTo>
                <a:lnTo>
                  <a:pt x="202" y="373"/>
                </a:lnTo>
                <a:lnTo>
                  <a:pt x="202" y="370"/>
                </a:lnTo>
                <a:lnTo>
                  <a:pt x="202" y="248"/>
                </a:lnTo>
                <a:lnTo>
                  <a:pt x="202" y="240"/>
                </a:lnTo>
                <a:lnTo>
                  <a:pt x="201" y="232"/>
                </a:lnTo>
                <a:lnTo>
                  <a:pt x="200" y="228"/>
                </a:lnTo>
                <a:lnTo>
                  <a:pt x="200" y="225"/>
                </a:lnTo>
                <a:lnTo>
                  <a:pt x="198" y="218"/>
                </a:lnTo>
                <a:lnTo>
                  <a:pt x="195" y="211"/>
                </a:lnTo>
                <a:lnTo>
                  <a:pt x="192" y="206"/>
                </a:lnTo>
                <a:lnTo>
                  <a:pt x="188" y="200"/>
                </a:lnTo>
                <a:lnTo>
                  <a:pt x="184" y="195"/>
                </a:lnTo>
                <a:lnTo>
                  <a:pt x="180" y="191"/>
                </a:lnTo>
                <a:lnTo>
                  <a:pt x="174" y="187"/>
                </a:lnTo>
                <a:lnTo>
                  <a:pt x="169" y="184"/>
                </a:lnTo>
                <a:lnTo>
                  <a:pt x="162" y="181"/>
                </a:lnTo>
                <a:lnTo>
                  <a:pt x="155" y="179"/>
                </a:lnTo>
                <a:lnTo>
                  <a:pt x="148" y="177"/>
                </a:lnTo>
                <a:lnTo>
                  <a:pt x="140" y="176"/>
                </a:lnTo>
                <a:lnTo>
                  <a:pt x="132" y="176"/>
                </a:lnTo>
                <a:lnTo>
                  <a:pt x="117" y="177"/>
                </a:lnTo>
                <a:lnTo>
                  <a:pt x="110" y="178"/>
                </a:lnTo>
                <a:lnTo>
                  <a:pt x="107" y="179"/>
                </a:lnTo>
                <a:lnTo>
                  <a:pt x="104" y="179"/>
                </a:lnTo>
                <a:lnTo>
                  <a:pt x="98" y="181"/>
                </a:lnTo>
                <a:lnTo>
                  <a:pt x="92" y="183"/>
                </a:lnTo>
                <a:lnTo>
                  <a:pt x="86" y="186"/>
                </a:lnTo>
                <a:lnTo>
                  <a:pt x="80" y="188"/>
                </a:lnTo>
                <a:lnTo>
                  <a:pt x="70" y="194"/>
                </a:lnTo>
                <a:lnTo>
                  <a:pt x="61" y="201"/>
                </a:lnTo>
                <a:lnTo>
                  <a:pt x="53" y="207"/>
                </a:lnTo>
                <a:lnTo>
                  <a:pt x="46" y="213"/>
                </a:lnTo>
                <a:lnTo>
                  <a:pt x="46" y="370"/>
                </a:lnTo>
                <a:lnTo>
                  <a:pt x="46" y="373"/>
                </a:lnTo>
                <a:lnTo>
                  <a:pt x="45" y="375"/>
                </a:lnTo>
                <a:lnTo>
                  <a:pt x="44" y="377"/>
                </a:lnTo>
                <a:lnTo>
                  <a:pt x="43" y="379"/>
                </a:lnTo>
                <a:lnTo>
                  <a:pt x="41" y="381"/>
                </a:lnTo>
                <a:lnTo>
                  <a:pt x="39" y="382"/>
                </a:lnTo>
                <a:lnTo>
                  <a:pt x="36" y="382"/>
                </a:lnTo>
                <a:lnTo>
                  <a:pt x="34" y="382"/>
                </a:lnTo>
                <a:lnTo>
                  <a:pt x="13" y="382"/>
                </a:lnTo>
                <a:lnTo>
                  <a:pt x="7" y="382"/>
                </a:lnTo>
                <a:lnTo>
                  <a:pt x="5" y="381"/>
                </a:lnTo>
                <a:lnTo>
                  <a:pt x="3" y="379"/>
                </a:lnTo>
                <a:lnTo>
                  <a:pt x="1" y="375"/>
                </a:lnTo>
                <a:lnTo>
                  <a:pt x="0" y="373"/>
                </a:lnTo>
                <a:lnTo>
                  <a:pt x="0" y="370"/>
                </a:lnTo>
                <a:lnTo>
                  <a:pt x="0" y="19"/>
                </a:lnTo>
                <a:lnTo>
                  <a:pt x="0" y="16"/>
                </a:lnTo>
                <a:lnTo>
                  <a:pt x="1" y="14"/>
                </a:lnTo>
                <a:lnTo>
                  <a:pt x="2" y="12"/>
                </a:lnTo>
                <a:lnTo>
                  <a:pt x="3" y="10"/>
                </a:lnTo>
                <a:lnTo>
                  <a:pt x="5" y="9"/>
                </a:lnTo>
                <a:lnTo>
                  <a:pt x="7" y="8"/>
                </a:lnTo>
                <a:lnTo>
                  <a:pt x="10" y="7"/>
                </a:lnTo>
                <a:lnTo>
                  <a:pt x="13" y="7"/>
                </a:lnTo>
                <a:lnTo>
                  <a:pt x="34" y="7"/>
                </a:lnTo>
                <a:lnTo>
                  <a:pt x="39" y="8"/>
                </a:lnTo>
                <a:lnTo>
                  <a:pt x="41" y="9"/>
                </a:lnTo>
                <a:lnTo>
                  <a:pt x="43" y="10"/>
                </a:lnTo>
                <a:lnTo>
                  <a:pt x="45" y="14"/>
                </a:lnTo>
                <a:lnTo>
                  <a:pt x="46" y="16"/>
                </a:lnTo>
                <a:lnTo>
                  <a:pt x="46" y="19"/>
                </a:lnTo>
                <a:lnTo>
                  <a:pt x="46" y="165"/>
                </a:lnTo>
                <a:lnTo>
                  <a:pt x="50" y="162"/>
                </a:lnTo>
                <a:lnTo>
                  <a:pt x="55" y="159"/>
                </a:lnTo>
                <a:lnTo>
                  <a:pt x="60" y="156"/>
                </a:lnTo>
                <a:lnTo>
                  <a:pt x="65" y="153"/>
                </a:lnTo>
                <a:lnTo>
                  <a:pt x="76" y="147"/>
                </a:lnTo>
                <a:lnTo>
                  <a:pt x="88" y="142"/>
                </a:lnTo>
                <a:lnTo>
                  <a:pt x="94" y="140"/>
                </a:lnTo>
                <a:lnTo>
                  <a:pt x="101" y="138"/>
                </a:lnTo>
                <a:lnTo>
                  <a:pt x="107" y="136"/>
                </a:lnTo>
                <a:lnTo>
                  <a:pt x="114" y="135"/>
                </a:lnTo>
                <a:lnTo>
                  <a:pt x="121" y="134"/>
                </a:lnTo>
                <a:lnTo>
                  <a:pt x="129" y="133"/>
                </a:lnTo>
                <a:lnTo>
                  <a:pt x="144" y="132"/>
                </a:lnTo>
                <a:lnTo>
                  <a:pt x="156" y="133"/>
                </a:lnTo>
                <a:lnTo>
                  <a:pt x="168" y="134"/>
                </a:lnTo>
                <a:lnTo>
                  <a:pt x="173" y="135"/>
                </a:lnTo>
                <a:lnTo>
                  <a:pt x="178" y="136"/>
                </a:lnTo>
                <a:lnTo>
                  <a:pt x="188" y="140"/>
                </a:lnTo>
                <a:lnTo>
                  <a:pt x="197" y="144"/>
                </a:lnTo>
                <a:lnTo>
                  <a:pt x="206" y="149"/>
                </a:lnTo>
                <a:lnTo>
                  <a:pt x="214" y="154"/>
                </a:lnTo>
                <a:lnTo>
                  <a:pt x="217" y="158"/>
                </a:lnTo>
                <a:lnTo>
                  <a:pt x="221" y="161"/>
                </a:lnTo>
                <a:lnTo>
                  <a:pt x="227" y="169"/>
                </a:lnTo>
                <a:lnTo>
                  <a:pt x="233" y="177"/>
                </a:lnTo>
                <a:lnTo>
                  <a:pt x="237" y="187"/>
                </a:lnTo>
                <a:lnTo>
                  <a:pt x="239" y="192"/>
                </a:lnTo>
                <a:lnTo>
                  <a:pt x="241" y="197"/>
                </a:lnTo>
                <a:lnTo>
                  <a:pt x="243" y="202"/>
                </a:lnTo>
                <a:lnTo>
                  <a:pt x="244" y="208"/>
                </a:lnTo>
                <a:lnTo>
                  <a:pt x="246" y="220"/>
                </a:lnTo>
                <a:lnTo>
                  <a:pt x="248" y="233"/>
                </a:lnTo>
                <a:lnTo>
                  <a:pt x="248" y="247"/>
                </a:lnTo>
                <a:lnTo>
                  <a:pt x="248" y="370"/>
                </a:lnTo>
                <a:lnTo>
                  <a:pt x="248" y="373"/>
                </a:lnTo>
                <a:lnTo>
                  <a:pt x="247" y="375"/>
                </a:lnTo>
                <a:lnTo>
                  <a:pt x="246" y="377"/>
                </a:lnTo>
                <a:lnTo>
                  <a:pt x="245" y="379"/>
                </a:lnTo>
                <a:lnTo>
                  <a:pt x="243" y="381"/>
                </a:lnTo>
                <a:lnTo>
                  <a:pt x="242" y="382"/>
                </a:lnTo>
                <a:lnTo>
                  <a:pt x="239" y="382"/>
                </a:lnTo>
                <a:lnTo>
                  <a:pt x="237" y="382"/>
                </a:lnTo>
                <a:close/>
                <a:moveTo>
                  <a:pt x="407" y="202"/>
                </a:moveTo>
                <a:lnTo>
                  <a:pt x="405" y="204"/>
                </a:lnTo>
                <a:lnTo>
                  <a:pt x="402" y="205"/>
                </a:lnTo>
                <a:lnTo>
                  <a:pt x="400" y="206"/>
                </a:lnTo>
                <a:lnTo>
                  <a:pt x="398" y="207"/>
                </a:lnTo>
                <a:lnTo>
                  <a:pt x="396" y="206"/>
                </a:lnTo>
                <a:lnTo>
                  <a:pt x="394" y="206"/>
                </a:lnTo>
                <a:lnTo>
                  <a:pt x="390" y="204"/>
                </a:lnTo>
                <a:lnTo>
                  <a:pt x="387" y="202"/>
                </a:lnTo>
                <a:lnTo>
                  <a:pt x="383" y="199"/>
                </a:lnTo>
                <a:lnTo>
                  <a:pt x="380" y="197"/>
                </a:lnTo>
                <a:lnTo>
                  <a:pt x="377" y="194"/>
                </a:lnTo>
                <a:lnTo>
                  <a:pt x="375" y="192"/>
                </a:lnTo>
                <a:lnTo>
                  <a:pt x="373" y="189"/>
                </a:lnTo>
                <a:lnTo>
                  <a:pt x="372" y="186"/>
                </a:lnTo>
                <a:lnTo>
                  <a:pt x="371" y="183"/>
                </a:lnTo>
                <a:lnTo>
                  <a:pt x="371" y="180"/>
                </a:lnTo>
                <a:lnTo>
                  <a:pt x="371" y="177"/>
                </a:lnTo>
                <a:lnTo>
                  <a:pt x="372" y="173"/>
                </a:lnTo>
                <a:lnTo>
                  <a:pt x="373" y="171"/>
                </a:lnTo>
                <a:lnTo>
                  <a:pt x="374" y="169"/>
                </a:lnTo>
                <a:lnTo>
                  <a:pt x="377" y="165"/>
                </a:lnTo>
                <a:lnTo>
                  <a:pt x="385" y="159"/>
                </a:lnTo>
                <a:lnTo>
                  <a:pt x="389" y="155"/>
                </a:lnTo>
                <a:lnTo>
                  <a:pt x="395" y="152"/>
                </a:lnTo>
                <a:lnTo>
                  <a:pt x="400" y="150"/>
                </a:lnTo>
                <a:lnTo>
                  <a:pt x="406" y="147"/>
                </a:lnTo>
                <a:lnTo>
                  <a:pt x="413" y="144"/>
                </a:lnTo>
                <a:lnTo>
                  <a:pt x="420" y="142"/>
                </a:lnTo>
                <a:lnTo>
                  <a:pt x="427" y="140"/>
                </a:lnTo>
                <a:lnTo>
                  <a:pt x="435" y="138"/>
                </a:lnTo>
                <a:lnTo>
                  <a:pt x="443" y="136"/>
                </a:lnTo>
                <a:lnTo>
                  <a:pt x="452" y="135"/>
                </a:lnTo>
                <a:lnTo>
                  <a:pt x="460" y="134"/>
                </a:lnTo>
                <a:lnTo>
                  <a:pt x="470" y="133"/>
                </a:lnTo>
                <a:lnTo>
                  <a:pt x="479" y="133"/>
                </a:lnTo>
                <a:lnTo>
                  <a:pt x="489" y="132"/>
                </a:lnTo>
                <a:lnTo>
                  <a:pt x="505" y="133"/>
                </a:lnTo>
                <a:lnTo>
                  <a:pt x="513" y="134"/>
                </a:lnTo>
                <a:lnTo>
                  <a:pt x="520" y="135"/>
                </a:lnTo>
                <a:lnTo>
                  <a:pt x="534" y="137"/>
                </a:lnTo>
                <a:lnTo>
                  <a:pt x="546" y="140"/>
                </a:lnTo>
                <a:lnTo>
                  <a:pt x="558" y="144"/>
                </a:lnTo>
                <a:lnTo>
                  <a:pt x="563" y="146"/>
                </a:lnTo>
                <a:lnTo>
                  <a:pt x="568" y="149"/>
                </a:lnTo>
                <a:lnTo>
                  <a:pt x="577" y="154"/>
                </a:lnTo>
                <a:lnTo>
                  <a:pt x="581" y="157"/>
                </a:lnTo>
                <a:lnTo>
                  <a:pt x="584" y="161"/>
                </a:lnTo>
                <a:lnTo>
                  <a:pt x="591" y="168"/>
                </a:lnTo>
                <a:lnTo>
                  <a:pt x="596" y="175"/>
                </a:lnTo>
                <a:lnTo>
                  <a:pt x="601" y="183"/>
                </a:lnTo>
                <a:lnTo>
                  <a:pt x="605" y="191"/>
                </a:lnTo>
                <a:lnTo>
                  <a:pt x="608" y="199"/>
                </a:lnTo>
                <a:lnTo>
                  <a:pt x="610" y="208"/>
                </a:lnTo>
                <a:lnTo>
                  <a:pt x="611" y="217"/>
                </a:lnTo>
                <a:lnTo>
                  <a:pt x="611" y="227"/>
                </a:lnTo>
                <a:lnTo>
                  <a:pt x="611" y="370"/>
                </a:lnTo>
                <a:lnTo>
                  <a:pt x="611" y="373"/>
                </a:lnTo>
                <a:lnTo>
                  <a:pt x="610" y="375"/>
                </a:lnTo>
                <a:lnTo>
                  <a:pt x="609" y="377"/>
                </a:lnTo>
                <a:lnTo>
                  <a:pt x="608" y="379"/>
                </a:lnTo>
                <a:lnTo>
                  <a:pt x="606" y="381"/>
                </a:lnTo>
                <a:lnTo>
                  <a:pt x="604" y="382"/>
                </a:lnTo>
                <a:lnTo>
                  <a:pt x="602" y="382"/>
                </a:lnTo>
                <a:lnTo>
                  <a:pt x="599" y="382"/>
                </a:lnTo>
                <a:lnTo>
                  <a:pt x="591" y="382"/>
                </a:lnTo>
                <a:lnTo>
                  <a:pt x="587" y="382"/>
                </a:lnTo>
                <a:lnTo>
                  <a:pt x="582" y="381"/>
                </a:lnTo>
                <a:lnTo>
                  <a:pt x="578" y="379"/>
                </a:lnTo>
                <a:lnTo>
                  <a:pt x="575" y="377"/>
                </a:lnTo>
                <a:lnTo>
                  <a:pt x="572" y="375"/>
                </a:lnTo>
                <a:lnTo>
                  <a:pt x="570" y="372"/>
                </a:lnTo>
                <a:lnTo>
                  <a:pt x="568" y="368"/>
                </a:lnTo>
                <a:lnTo>
                  <a:pt x="567" y="364"/>
                </a:lnTo>
                <a:lnTo>
                  <a:pt x="557" y="370"/>
                </a:lnTo>
                <a:lnTo>
                  <a:pt x="547" y="374"/>
                </a:lnTo>
                <a:lnTo>
                  <a:pt x="536" y="379"/>
                </a:lnTo>
                <a:lnTo>
                  <a:pt x="525" y="382"/>
                </a:lnTo>
                <a:lnTo>
                  <a:pt x="513" y="385"/>
                </a:lnTo>
                <a:lnTo>
                  <a:pt x="500" y="387"/>
                </a:lnTo>
                <a:lnTo>
                  <a:pt x="487" y="389"/>
                </a:lnTo>
                <a:lnTo>
                  <a:pt x="473" y="389"/>
                </a:lnTo>
                <a:lnTo>
                  <a:pt x="460" y="389"/>
                </a:lnTo>
                <a:lnTo>
                  <a:pt x="447" y="387"/>
                </a:lnTo>
                <a:lnTo>
                  <a:pt x="435" y="385"/>
                </a:lnTo>
                <a:lnTo>
                  <a:pt x="424" y="383"/>
                </a:lnTo>
                <a:lnTo>
                  <a:pt x="414" y="379"/>
                </a:lnTo>
                <a:lnTo>
                  <a:pt x="404" y="375"/>
                </a:lnTo>
                <a:lnTo>
                  <a:pt x="395" y="371"/>
                </a:lnTo>
                <a:lnTo>
                  <a:pt x="387" y="365"/>
                </a:lnTo>
                <a:lnTo>
                  <a:pt x="379" y="359"/>
                </a:lnTo>
                <a:lnTo>
                  <a:pt x="373" y="352"/>
                </a:lnTo>
                <a:lnTo>
                  <a:pt x="367" y="345"/>
                </a:lnTo>
                <a:lnTo>
                  <a:pt x="363" y="338"/>
                </a:lnTo>
                <a:lnTo>
                  <a:pt x="359" y="330"/>
                </a:lnTo>
                <a:lnTo>
                  <a:pt x="358" y="326"/>
                </a:lnTo>
                <a:lnTo>
                  <a:pt x="357" y="321"/>
                </a:lnTo>
                <a:lnTo>
                  <a:pt x="355" y="312"/>
                </a:lnTo>
                <a:lnTo>
                  <a:pt x="355" y="308"/>
                </a:lnTo>
                <a:lnTo>
                  <a:pt x="355" y="303"/>
                </a:lnTo>
                <a:lnTo>
                  <a:pt x="355" y="298"/>
                </a:lnTo>
                <a:lnTo>
                  <a:pt x="355" y="293"/>
                </a:lnTo>
                <a:lnTo>
                  <a:pt x="357" y="284"/>
                </a:lnTo>
                <a:lnTo>
                  <a:pt x="359" y="276"/>
                </a:lnTo>
                <a:lnTo>
                  <a:pt x="363" y="268"/>
                </a:lnTo>
                <a:lnTo>
                  <a:pt x="367" y="260"/>
                </a:lnTo>
                <a:lnTo>
                  <a:pt x="373" y="253"/>
                </a:lnTo>
                <a:lnTo>
                  <a:pt x="379" y="247"/>
                </a:lnTo>
                <a:lnTo>
                  <a:pt x="383" y="244"/>
                </a:lnTo>
                <a:lnTo>
                  <a:pt x="387" y="241"/>
                </a:lnTo>
                <a:lnTo>
                  <a:pt x="395" y="235"/>
                </a:lnTo>
                <a:lnTo>
                  <a:pt x="404" y="230"/>
                </a:lnTo>
                <a:lnTo>
                  <a:pt x="414" y="226"/>
                </a:lnTo>
                <a:lnTo>
                  <a:pt x="424" y="223"/>
                </a:lnTo>
                <a:lnTo>
                  <a:pt x="435" y="220"/>
                </a:lnTo>
                <a:lnTo>
                  <a:pt x="447" y="218"/>
                </a:lnTo>
                <a:lnTo>
                  <a:pt x="460" y="217"/>
                </a:lnTo>
                <a:lnTo>
                  <a:pt x="473" y="217"/>
                </a:lnTo>
                <a:lnTo>
                  <a:pt x="487" y="217"/>
                </a:lnTo>
                <a:lnTo>
                  <a:pt x="500" y="218"/>
                </a:lnTo>
                <a:lnTo>
                  <a:pt x="513" y="221"/>
                </a:lnTo>
                <a:lnTo>
                  <a:pt x="519" y="222"/>
                </a:lnTo>
                <a:lnTo>
                  <a:pt x="525" y="223"/>
                </a:lnTo>
                <a:lnTo>
                  <a:pt x="536" y="227"/>
                </a:lnTo>
                <a:lnTo>
                  <a:pt x="547" y="231"/>
                </a:lnTo>
                <a:lnTo>
                  <a:pt x="557" y="236"/>
                </a:lnTo>
                <a:lnTo>
                  <a:pt x="566" y="241"/>
                </a:lnTo>
                <a:lnTo>
                  <a:pt x="566" y="228"/>
                </a:lnTo>
                <a:lnTo>
                  <a:pt x="565" y="222"/>
                </a:lnTo>
                <a:lnTo>
                  <a:pt x="564" y="216"/>
                </a:lnTo>
                <a:lnTo>
                  <a:pt x="562" y="210"/>
                </a:lnTo>
                <a:lnTo>
                  <a:pt x="560" y="205"/>
                </a:lnTo>
                <a:lnTo>
                  <a:pt x="557" y="201"/>
                </a:lnTo>
                <a:lnTo>
                  <a:pt x="553" y="196"/>
                </a:lnTo>
                <a:lnTo>
                  <a:pt x="551" y="194"/>
                </a:lnTo>
                <a:lnTo>
                  <a:pt x="549" y="192"/>
                </a:lnTo>
                <a:lnTo>
                  <a:pt x="544" y="189"/>
                </a:lnTo>
                <a:lnTo>
                  <a:pt x="538" y="185"/>
                </a:lnTo>
                <a:lnTo>
                  <a:pt x="532" y="183"/>
                </a:lnTo>
                <a:lnTo>
                  <a:pt x="526" y="180"/>
                </a:lnTo>
                <a:lnTo>
                  <a:pt x="519" y="178"/>
                </a:lnTo>
                <a:lnTo>
                  <a:pt x="512" y="177"/>
                </a:lnTo>
                <a:lnTo>
                  <a:pt x="504" y="176"/>
                </a:lnTo>
                <a:lnTo>
                  <a:pt x="496" y="175"/>
                </a:lnTo>
                <a:lnTo>
                  <a:pt x="487" y="175"/>
                </a:lnTo>
                <a:lnTo>
                  <a:pt x="480" y="175"/>
                </a:lnTo>
                <a:lnTo>
                  <a:pt x="473" y="176"/>
                </a:lnTo>
                <a:lnTo>
                  <a:pt x="460" y="177"/>
                </a:lnTo>
                <a:lnTo>
                  <a:pt x="454" y="179"/>
                </a:lnTo>
                <a:lnTo>
                  <a:pt x="448" y="180"/>
                </a:lnTo>
                <a:lnTo>
                  <a:pt x="438" y="184"/>
                </a:lnTo>
                <a:lnTo>
                  <a:pt x="429" y="188"/>
                </a:lnTo>
                <a:lnTo>
                  <a:pt x="420" y="192"/>
                </a:lnTo>
                <a:lnTo>
                  <a:pt x="417" y="194"/>
                </a:lnTo>
                <a:lnTo>
                  <a:pt x="413" y="197"/>
                </a:lnTo>
                <a:lnTo>
                  <a:pt x="407" y="202"/>
                </a:lnTo>
                <a:close/>
                <a:moveTo>
                  <a:pt x="477" y="256"/>
                </a:moveTo>
                <a:lnTo>
                  <a:pt x="469" y="257"/>
                </a:lnTo>
                <a:lnTo>
                  <a:pt x="461" y="257"/>
                </a:lnTo>
                <a:lnTo>
                  <a:pt x="454" y="258"/>
                </a:lnTo>
                <a:lnTo>
                  <a:pt x="447" y="259"/>
                </a:lnTo>
                <a:lnTo>
                  <a:pt x="441" y="261"/>
                </a:lnTo>
                <a:lnTo>
                  <a:pt x="434" y="263"/>
                </a:lnTo>
                <a:lnTo>
                  <a:pt x="423" y="268"/>
                </a:lnTo>
                <a:lnTo>
                  <a:pt x="418" y="271"/>
                </a:lnTo>
                <a:lnTo>
                  <a:pt x="414" y="275"/>
                </a:lnTo>
                <a:lnTo>
                  <a:pt x="410" y="278"/>
                </a:lnTo>
                <a:lnTo>
                  <a:pt x="408" y="280"/>
                </a:lnTo>
                <a:lnTo>
                  <a:pt x="407" y="283"/>
                </a:lnTo>
                <a:lnTo>
                  <a:pt x="404" y="287"/>
                </a:lnTo>
                <a:lnTo>
                  <a:pt x="403" y="292"/>
                </a:lnTo>
                <a:lnTo>
                  <a:pt x="402" y="297"/>
                </a:lnTo>
                <a:lnTo>
                  <a:pt x="401" y="303"/>
                </a:lnTo>
                <a:lnTo>
                  <a:pt x="402" y="309"/>
                </a:lnTo>
                <a:lnTo>
                  <a:pt x="403" y="314"/>
                </a:lnTo>
                <a:lnTo>
                  <a:pt x="404" y="319"/>
                </a:lnTo>
                <a:lnTo>
                  <a:pt x="407" y="323"/>
                </a:lnTo>
                <a:lnTo>
                  <a:pt x="410" y="327"/>
                </a:lnTo>
                <a:lnTo>
                  <a:pt x="414" y="331"/>
                </a:lnTo>
                <a:lnTo>
                  <a:pt x="418" y="335"/>
                </a:lnTo>
                <a:lnTo>
                  <a:pt x="423" y="338"/>
                </a:lnTo>
                <a:lnTo>
                  <a:pt x="429" y="341"/>
                </a:lnTo>
                <a:lnTo>
                  <a:pt x="434" y="343"/>
                </a:lnTo>
                <a:lnTo>
                  <a:pt x="441" y="345"/>
                </a:lnTo>
                <a:lnTo>
                  <a:pt x="447" y="347"/>
                </a:lnTo>
                <a:lnTo>
                  <a:pt x="454" y="348"/>
                </a:lnTo>
                <a:lnTo>
                  <a:pt x="461" y="349"/>
                </a:lnTo>
                <a:lnTo>
                  <a:pt x="469" y="349"/>
                </a:lnTo>
                <a:lnTo>
                  <a:pt x="477" y="349"/>
                </a:lnTo>
                <a:lnTo>
                  <a:pt x="491" y="349"/>
                </a:lnTo>
                <a:lnTo>
                  <a:pt x="497" y="348"/>
                </a:lnTo>
                <a:lnTo>
                  <a:pt x="504" y="347"/>
                </a:lnTo>
                <a:lnTo>
                  <a:pt x="517" y="345"/>
                </a:lnTo>
                <a:lnTo>
                  <a:pt x="529" y="342"/>
                </a:lnTo>
                <a:lnTo>
                  <a:pt x="540" y="338"/>
                </a:lnTo>
                <a:lnTo>
                  <a:pt x="550" y="333"/>
                </a:lnTo>
                <a:lnTo>
                  <a:pt x="558" y="328"/>
                </a:lnTo>
                <a:lnTo>
                  <a:pt x="566" y="323"/>
                </a:lnTo>
                <a:lnTo>
                  <a:pt x="566" y="284"/>
                </a:lnTo>
                <a:lnTo>
                  <a:pt x="558" y="278"/>
                </a:lnTo>
                <a:lnTo>
                  <a:pt x="554" y="276"/>
                </a:lnTo>
                <a:lnTo>
                  <a:pt x="550" y="273"/>
                </a:lnTo>
                <a:lnTo>
                  <a:pt x="540" y="269"/>
                </a:lnTo>
                <a:lnTo>
                  <a:pt x="529" y="265"/>
                </a:lnTo>
                <a:lnTo>
                  <a:pt x="517" y="261"/>
                </a:lnTo>
                <a:lnTo>
                  <a:pt x="504" y="259"/>
                </a:lnTo>
                <a:lnTo>
                  <a:pt x="497" y="258"/>
                </a:lnTo>
                <a:lnTo>
                  <a:pt x="491" y="257"/>
                </a:lnTo>
                <a:lnTo>
                  <a:pt x="477" y="256"/>
                </a:lnTo>
                <a:close/>
                <a:moveTo>
                  <a:pt x="757" y="382"/>
                </a:moveTo>
                <a:lnTo>
                  <a:pt x="752" y="382"/>
                </a:lnTo>
                <a:lnTo>
                  <a:pt x="750" y="381"/>
                </a:lnTo>
                <a:lnTo>
                  <a:pt x="748" y="379"/>
                </a:lnTo>
                <a:lnTo>
                  <a:pt x="745" y="375"/>
                </a:lnTo>
                <a:lnTo>
                  <a:pt x="745" y="373"/>
                </a:lnTo>
                <a:lnTo>
                  <a:pt x="745" y="370"/>
                </a:lnTo>
                <a:lnTo>
                  <a:pt x="745" y="151"/>
                </a:lnTo>
                <a:lnTo>
                  <a:pt x="745" y="148"/>
                </a:lnTo>
                <a:lnTo>
                  <a:pt x="745" y="145"/>
                </a:lnTo>
                <a:lnTo>
                  <a:pt x="746" y="143"/>
                </a:lnTo>
                <a:lnTo>
                  <a:pt x="748" y="142"/>
                </a:lnTo>
                <a:lnTo>
                  <a:pt x="749" y="141"/>
                </a:lnTo>
                <a:lnTo>
                  <a:pt x="751" y="140"/>
                </a:lnTo>
                <a:lnTo>
                  <a:pt x="754" y="139"/>
                </a:lnTo>
                <a:lnTo>
                  <a:pt x="756" y="139"/>
                </a:lnTo>
                <a:lnTo>
                  <a:pt x="764" y="139"/>
                </a:lnTo>
                <a:lnTo>
                  <a:pt x="770" y="140"/>
                </a:lnTo>
                <a:lnTo>
                  <a:pt x="776" y="141"/>
                </a:lnTo>
                <a:lnTo>
                  <a:pt x="780" y="143"/>
                </a:lnTo>
                <a:lnTo>
                  <a:pt x="784" y="145"/>
                </a:lnTo>
                <a:lnTo>
                  <a:pt x="787" y="149"/>
                </a:lnTo>
                <a:lnTo>
                  <a:pt x="789" y="154"/>
                </a:lnTo>
                <a:lnTo>
                  <a:pt x="790" y="159"/>
                </a:lnTo>
                <a:lnTo>
                  <a:pt x="791" y="165"/>
                </a:lnTo>
                <a:lnTo>
                  <a:pt x="795" y="162"/>
                </a:lnTo>
                <a:lnTo>
                  <a:pt x="799" y="159"/>
                </a:lnTo>
                <a:lnTo>
                  <a:pt x="804" y="156"/>
                </a:lnTo>
                <a:lnTo>
                  <a:pt x="809" y="153"/>
                </a:lnTo>
                <a:lnTo>
                  <a:pt x="820" y="147"/>
                </a:lnTo>
                <a:lnTo>
                  <a:pt x="832" y="142"/>
                </a:lnTo>
                <a:lnTo>
                  <a:pt x="838" y="140"/>
                </a:lnTo>
                <a:lnTo>
                  <a:pt x="845" y="138"/>
                </a:lnTo>
                <a:lnTo>
                  <a:pt x="852" y="136"/>
                </a:lnTo>
                <a:lnTo>
                  <a:pt x="859" y="135"/>
                </a:lnTo>
                <a:lnTo>
                  <a:pt x="866" y="134"/>
                </a:lnTo>
                <a:lnTo>
                  <a:pt x="873" y="133"/>
                </a:lnTo>
                <a:lnTo>
                  <a:pt x="889" y="132"/>
                </a:lnTo>
                <a:lnTo>
                  <a:pt x="902" y="133"/>
                </a:lnTo>
                <a:lnTo>
                  <a:pt x="913" y="134"/>
                </a:lnTo>
                <a:lnTo>
                  <a:pt x="918" y="135"/>
                </a:lnTo>
                <a:lnTo>
                  <a:pt x="924" y="136"/>
                </a:lnTo>
                <a:lnTo>
                  <a:pt x="934" y="140"/>
                </a:lnTo>
                <a:lnTo>
                  <a:pt x="943" y="144"/>
                </a:lnTo>
                <a:lnTo>
                  <a:pt x="951" y="149"/>
                </a:lnTo>
                <a:lnTo>
                  <a:pt x="959" y="154"/>
                </a:lnTo>
                <a:lnTo>
                  <a:pt x="963" y="158"/>
                </a:lnTo>
                <a:lnTo>
                  <a:pt x="966" y="161"/>
                </a:lnTo>
                <a:lnTo>
                  <a:pt x="973" y="169"/>
                </a:lnTo>
                <a:lnTo>
                  <a:pt x="978" y="177"/>
                </a:lnTo>
                <a:lnTo>
                  <a:pt x="983" y="187"/>
                </a:lnTo>
                <a:lnTo>
                  <a:pt x="985" y="192"/>
                </a:lnTo>
                <a:lnTo>
                  <a:pt x="987" y="197"/>
                </a:lnTo>
                <a:lnTo>
                  <a:pt x="988" y="202"/>
                </a:lnTo>
                <a:lnTo>
                  <a:pt x="990" y="208"/>
                </a:lnTo>
                <a:lnTo>
                  <a:pt x="992" y="220"/>
                </a:lnTo>
                <a:lnTo>
                  <a:pt x="993" y="233"/>
                </a:lnTo>
                <a:lnTo>
                  <a:pt x="994" y="247"/>
                </a:lnTo>
                <a:lnTo>
                  <a:pt x="994" y="370"/>
                </a:lnTo>
                <a:lnTo>
                  <a:pt x="993" y="373"/>
                </a:lnTo>
                <a:lnTo>
                  <a:pt x="993" y="375"/>
                </a:lnTo>
                <a:lnTo>
                  <a:pt x="992" y="377"/>
                </a:lnTo>
                <a:lnTo>
                  <a:pt x="990" y="379"/>
                </a:lnTo>
                <a:lnTo>
                  <a:pt x="989" y="381"/>
                </a:lnTo>
                <a:lnTo>
                  <a:pt x="987" y="382"/>
                </a:lnTo>
                <a:lnTo>
                  <a:pt x="985" y="382"/>
                </a:lnTo>
                <a:lnTo>
                  <a:pt x="982" y="382"/>
                </a:lnTo>
                <a:lnTo>
                  <a:pt x="960" y="382"/>
                </a:lnTo>
                <a:lnTo>
                  <a:pt x="955" y="382"/>
                </a:lnTo>
                <a:lnTo>
                  <a:pt x="953" y="381"/>
                </a:lnTo>
                <a:lnTo>
                  <a:pt x="951" y="379"/>
                </a:lnTo>
                <a:lnTo>
                  <a:pt x="948" y="375"/>
                </a:lnTo>
                <a:lnTo>
                  <a:pt x="948" y="373"/>
                </a:lnTo>
                <a:lnTo>
                  <a:pt x="948" y="370"/>
                </a:lnTo>
                <a:lnTo>
                  <a:pt x="948" y="248"/>
                </a:lnTo>
                <a:lnTo>
                  <a:pt x="947" y="240"/>
                </a:lnTo>
                <a:lnTo>
                  <a:pt x="946" y="232"/>
                </a:lnTo>
                <a:lnTo>
                  <a:pt x="946" y="228"/>
                </a:lnTo>
                <a:lnTo>
                  <a:pt x="945" y="225"/>
                </a:lnTo>
                <a:lnTo>
                  <a:pt x="943" y="218"/>
                </a:lnTo>
                <a:lnTo>
                  <a:pt x="941" y="211"/>
                </a:lnTo>
                <a:lnTo>
                  <a:pt x="937" y="206"/>
                </a:lnTo>
                <a:lnTo>
                  <a:pt x="934" y="200"/>
                </a:lnTo>
                <a:lnTo>
                  <a:pt x="930" y="195"/>
                </a:lnTo>
                <a:lnTo>
                  <a:pt x="925" y="191"/>
                </a:lnTo>
                <a:lnTo>
                  <a:pt x="920" y="187"/>
                </a:lnTo>
                <a:lnTo>
                  <a:pt x="914" y="184"/>
                </a:lnTo>
                <a:lnTo>
                  <a:pt x="908" y="181"/>
                </a:lnTo>
                <a:lnTo>
                  <a:pt x="901" y="179"/>
                </a:lnTo>
                <a:lnTo>
                  <a:pt x="894" y="177"/>
                </a:lnTo>
                <a:lnTo>
                  <a:pt x="886" y="176"/>
                </a:lnTo>
                <a:lnTo>
                  <a:pt x="877" y="176"/>
                </a:lnTo>
                <a:lnTo>
                  <a:pt x="862" y="177"/>
                </a:lnTo>
                <a:lnTo>
                  <a:pt x="855" y="178"/>
                </a:lnTo>
                <a:lnTo>
                  <a:pt x="852" y="179"/>
                </a:lnTo>
                <a:lnTo>
                  <a:pt x="848" y="179"/>
                </a:lnTo>
                <a:lnTo>
                  <a:pt x="842" y="181"/>
                </a:lnTo>
                <a:lnTo>
                  <a:pt x="836" y="183"/>
                </a:lnTo>
                <a:lnTo>
                  <a:pt x="830" y="186"/>
                </a:lnTo>
                <a:lnTo>
                  <a:pt x="825" y="188"/>
                </a:lnTo>
                <a:lnTo>
                  <a:pt x="815" y="194"/>
                </a:lnTo>
                <a:lnTo>
                  <a:pt x="805" y="201"/>
                </a:lnTo>
                <a:lnTo>
                  <a:pt x="797" y="207"/>
                </a:lnTo>
                <a:lnTo>
                  <a:pt x="791" y="213"/>
                </a:lnTo>
                <a:lnTo>
                  <a:pt x="791" y="370"/>
                </a:lnTo>
                <a:lnTo>
                  <a:pt x="790" y="373"/>
                </a:lnTo>
                <a:lnTo>
                  <a:pt x="790" y="375"/>
                </a:lnTo>
                <a:lnTo>
                  <a:pt x="789" y="377"/>
                </a:lnTo>
                <a:lnTo>
                  <a:pt x="787" y="379"/>
                </a:lnTo>
                <a:lnTo>
                  <a:pt x="786" y="381"/>
                </a:lnTo>
                <a:lnTo>
                  <a:pt x="784" y="382"/>
                </a:lnTo>
                <a:lnTo>
                  <a:pt x="781" y="382"/>
                </a:lnTo>
                <a:lnTo>
                  <a:pt x="778" y="382"/>
                </a:lnTo>
                <a:lnTo>
                  <a:pt x="757" y="382"/>
                </a:lnTo>
                <a:close/>
                <a:moveTo>
                  <a:pt x="1327" y="375"/>
                </a:moveTo>
                <a:lnTo>
                  <a:pt x="1237" y="250"/>
                </a:lnTo>
                <a:lnTo>
                  <a:pt x="1173" y="295"/>
                </a:lnTo>
                <a:lnTo>
                  <a:pt x="1173" y="370"/>
                </a:lnTo>
                <a:lnTo>
                  <a:pt x="1172" y="373"/>
                </a:lnTo>
                <a:lnTo>
                  <a:pt x="1172" y="375"/>
                </a:lnTo>
                <a:lnTo>
                  <a:pt x="1171" y="377"/>
                </a:lnTo>
                <a:lnTo>
                  <a:pt x="1169" y="379"/>
                </a:lnTo>
                <a:lnTo>
                  <a:pt x="1168" y="381"/>
                </a:lnTo>
                <a:lnTo>
                  <a:pt x="1165" y="382"/>
                </a:lnTo>
                <a:lnTo>
                  <a:pt x="1163" y="382"/>
                </a:lnTo>
                <a:lnTo>
                  <a:pt x="1160" y="382"/>
                </a:lnTo>
                <a:lnTo>
                  <a:pt x="1139" y="382"/>
                </a:lnTo>
                <a:lnTo>
                  <a:pt x="1134" y="382"/>
                </a:lnTo>
                <a:lnTo>
                  <a:pt x="1132" y="381"/>
                </a:lnTo>
                <a:lnTo>
                  <a:pt x="1130" y="379"/>
                </a:lnTo>
                <a:lnTo>
                  <a:pt x="1127" y="375"/>
                </a:lnTo>
                <a:lnTo>
                  <a:pt x="1127" y="373"/>
                </a:lnTo>
                <a:lnTo>
                  <a:pt x="1127" y="370"/>
                </a:lnTo>
                <a:lnTo>
                  <a:pt x="1127" y="20"/>
                </a:lnTo>
                <a:lnTo>
                  <a:pt x="1127" y="17"/>
                </a:lnTo>
                <a:lnTo>
                  <a:pt x="1128" y="14"/>
                </a:lnTo>
                <a:lnTo>
                  <a:pt x="1128" y="12"/>
                </a:lnTo>
                <a:lnTo>
                  <a:pt x="1130" y="10"/>
                </a:lnTo>
                <a:lnTo>
                  <a:pt x="1132" y="9"/>
                </a:lnTo>
                <a:lnTo>
                  <a:pt x="1134" y="8"/>
                </a:lnTo>
                <a:lnTo>
                  <a:pt x="1136" y="7"/>
                </a:lnTo>
                <a:lnTo>
                  <a:pt x="1139" y="7"/>
                </a:lnTo>
                <a:lnTo>
                  <a:pt x="1160" y="7"/>
                </a:lnTo>
                <a:lnTo>
                  <a:pt x="1163" y="7"/>
                </a:lnTo>
                <a:lnTo>
                  <a:pt x="1166" y="8"/>
                </a:lnTo>
                <a:lnTo>
                  <a:pt x="1168" y="9"/>
                </a:lnTo>
                <a:lnTo>
                  <a:pt x="1169" y="10"/>
                </a:lnTo>
                <a:lnTo>
                  <a:pt x="1171" y="12"/>
                </a:lnTo>
                <a:lnTo>
                  <a:pt x="1172" y="14"/>
                </a:lnTo>
                <a:lnTo>
                  <a:pt x="1172" y="17"/>
                </a:lnTo>
                <a:lnTo>
                  <a:pt x="1173" y="20"/>
                </a:lnTo>
                <a:lnTo>
                  <a:pt x="1173" y="243"/>
                </a:lnTo>
                <a:lnTo>
                  <a:pt x="1312" y="145"/>
                </a:lnTo>
                <a:lnTo>
                  <a:pt x="1316" y="142"/>
                </a:lnTo>
                <a:lnTo>
                  <a:pt x="1320" y="140"/>
                </a:lnTo>
                <a:lnTo>
                  <a:pt x="1324" y="139"/>
                </a:lnTo>
                <a:lnTo>
                  <a:pt x="1328" y="139"/>
                </a:lnTo>
                <a:lnTo>
                  <a:pt x="1365" y="139"/>
                </a:lnTo>
                <a:lnTo>
                  <a:pt x="1368" y="139"/>
                </a:lnTo>
                <a:lnTo>
                  <a:pt x="1370" y="140"/>
                </a:lnTo>
                <a:lnTo>
                  <a:pt x="1374" y="142"/>
                </a:lnTo>
                <a:lnTo>
                  <a:pt x="1375" y="143"/>
                </a:lnTo>
                <a:lnTo>
                  <a:pt x="1376" y="145"/>
                </a:lnTo>
                <a:lnTo>
                  <a:pt x="1376" y="146"/>
                </a:lnTo>
                <a:lnTo>
                  <a:pt x="1377" y="148"/>
                </a:lnTo>
                <a:lnTo>
                  <a:pt x="1376" y="151"/>
                </a:lnTo>
                <a:lnTo>
                  <a:pt x="1375" y="153"/>
                </a:lnTo>
                <a:lnTo>
                  <a:pt x="1373" y="156"/>
                </a:lnTo>
                <a:lnTo>
                  <a:pt x="1370" y="158"/>
                </a:lnTo>
                <a:lnTo>
                  <a:pt x="1275" y="224"/>
                </a:lnTo>
                <a:lnTo>
                  <a:pt x="1378" y="364"/>
                </a:lnTo>
                <a:lnTo>
                  <a:pt x="1380" y="368"/>
                </a:lnTo>
                <a:lnTo>
                  <a:pt x="1380" y="372"/>
                </a:lnTo>
                <a:lnTo>
                  <a:pt x="1380" y="374"/>
                </a:lnTo>
                <a:lnTo>
                  <a:pt x="1379" y="376"/>
                </a:lnTo>
                <a:lnTo>
                  <a:pt x="1378" y="378"/>
                </a:lnTo>
                <a:lnTo>
                  <a:pt x="1377" y="380"/>
                </a:lnTo>
                <a:lnTo>
                  <a:pt x="1375" y="381"/>
                </a:lnTo>
                <a:lnTo>
                  <a:pt x="1373" y="382"/>
                </a:lnTo>
                <a:lnTo>
                  <a:pt x="1369" y="382"/>
                </a:lnTo>
                <a:lnTo>
                  <a:pt x="1342" y="382"/>
                </a:lnTo>
                <a:lnTo>
                  <a:pt x="1338" y="382"/>
                </a:lnTo>
                <a:lnTo>
                  <a:pt x="1336" y="381"/>
                </a:lnTo>
                <a:lnTo>
                  <a:pt x="1334" y="380"/>
                </a:lnTo>
                <a:lnTo>
                  <a:pt x="1330" y="378"/>
                </a:lnTo>
                <a:lnTo>
                  <a:pt x="1327" y="375"/>
                </a:lnTo>
                <a:close/>
                <a:moveTo>
                  <a:pt x="1496" y="382"/>
                </a:moveTo>
                <a:lnTo>
                  <a:pt x="1494" y="382"/>
                </a:lnTo>
                <a:lnTo>
                  <a:pt x="1492" y="382"/>
                </a:lnTo>
                <a:lnTo>
                  <a:pt x="1490" y="381"/>
                </a:lnTo>
                <a:lnTo>
                  <a:pt x="1488" y="379"/>
                </a:lnTo>
                <a:lnTo>
                  <a:pt x="1487" y="377"/>
                </a:lnTo>
                <a:lnTo>
                  <a:pt x="1486" y="375"/>
                </a:lnTo>
                <a:lnTo>
                  <a:pt x="1485" y="373"/>
                </a:lnTo>
                <a:lnTo>
                  <a:pt x="1485" y="370"/>
                </a:lnTo>
                <a:lnTo>
                  <a:pt x="1485" y="151"/>
                </a:lnTo>
                <a:lnTo>
                  <a:pt x="1485" y="149"/>
                </a:lnTo>
                <a:lnTo>
                  <a:pt x="1486" y="146"/>
                </a:lnTo>
                <a:lnTo>
                  <a:pt x="1487" y="144"/>
                </a:lnTo>
                <a:lnTo>
                  <a:pt x="1488" y="142"/>
                </a:lnTo>
                <a:lnTo>
                  <a:pt x="1490" y="141"/>
                </a:lnTo>
                <a:lnTo>
                  <a:pt x="1492" y="140"/>
                </a:lnTo>
                <a:lnTo>
                  <a:pt x="1494" y="139"/>
                </a:lnTo>
                <a:lnTo>
                  <a:pt x="1496" y="139"/>
                </a:lnTo>
                <a:lnTo>
                  <a:pt x="1519" y="139"/>
                </a:lnTo>
                <a:lnTo>
                  <a:pt x="1524" y="140"/>
                </a:lnTo>
                <a:lnTo>
                  <a:pt x="1526" y="141"/>
                </a:lnTo>
                <a:lnTo>
                  <a:pt x="1528" y="142"/>
                </a:lnTo>
                <a:lnTo>
                  <a:pt x="1530" y="146"/>
                </a:lnTo>
                <a:lnTo>
                  <a:pt x="1531" y="149"/>
                </a:lnTo>
                <a:lnTo>
                  <a:pt x="1531" y="151"/>
                </a:lnTo>
                <a:lnTo>
                  <a:pt x="1531" y="370"/>
                </a:lnTo>
                <a:lnTo>
                  <a:pt x="1531" y="373"/>
                </a:lnTo>
                <a:lnTo>
                  <a:pt x="1530" y="375"/>
                </a:lnTo>
                <a:lnTo>
                  <a:pt x="1529" y="377"/>
                </a:lnTo>
                <a:lnTo>
                  <a:pt x="1528" y="379"/>
                </a:lnTo>
                <a:lnTo>
                  <a:pt x="1526" y="381"/>
                </a:lnTo>
                <a:lnTo>
                  <a:pt x="1524" y="382"/>
                </a:lnTo>
                <a:lnTo>
                  <a:pt x="1522" y="382"/>
                </a:lnTo>
                <a:lnTo>
                  <a:pt x="1519" y="382"/>
                </a:lnTo>
                <a:lnTo>
                  <a:pt x="1496" y="382"/>
                </a:lnTo>
                <a:close/>
                <a:moveTo>
                  <a:pt x="1530" y="80"/>
                </a:moveTo>
                <a:lnTo>
                  <a:pt x="1487" y="80"/>
                </a:lnTo>
                <a:lnTo>
                  <a:pt x="1482" y="79"/>
                </a:lnTo>
                <a:lnTo>
                  <a:pt x="1480" y="78"/>
                </a:lnTo>
                <a:lnTo>
                  <a:pt x="1478" y="76"/>
                </a:lnTo>
                <a:lnTo>
                  <a:pt x="1477" y="75"/>
                </a:lnTo>
                <a:lnTo>
                  <a:pt x="1476" y="73"/>
                </a:lnTo>
                <a:lnTo>
                  <a:pt x="1475" y="71"/>
                </a:lnTo>
                <a:lnTo>
                  <a:pt x="1475" y="68"/>
                </a:lnTo>
                <a:lnTo>
                  <a:pt x="1475" y="46"/>
                </a:lnTo>
                <a:lnTo>
                  <a:pt x="1475" y="44"/>
                </a:lnTo>
                <a:lnTo>
                  <a:pt x="1476" y="41"/>
                </a:lnTo>
                <a:lnTo>
                  <a:pt x="1477" y="39"/>
                </a:lnTo>
                <a:lnTo>
                  <a:pt x="1478" y="38"/>
                </a:lnTo>
                <a:lnTo>
                  <a:pt x="1480" y="36"/>
                </a:lnTo>
                <a:lnTo>
                  <a:pt x="1482" y="35"/>
                </a:lnTo>
                <a:lnTo>
                  <a:pt x="1484" y="35"/>
                </a:lnTo>
                <a:lnTo>
                  <a:pt x="1487" y="35"/>
                </a:lnTo>
                <a:lnTo>
                  <a:pt x="1530" y="35"/>
                </a:lnTo>
                <a:lnTo>
                  <a:pt x="1535" y="35"/>
                </a:lnTo>
                <a:lnTo>
                  <a:pt x="1537" y="36"/>
                </a:lnTo>
                <a:lnTo>
                  <a:pt x="1539" y="38"/>
                </a:lnTo>
                <a:lnTo>
                  <a:pt x="1540" y="39"/>
                </a:lnTo>
                <a:lnTo>
                  <a:pt x="1541" y="41"/>
                </a:lnTo>
                <a:lnTo>
                  <a:pt x="1542" y="44"/>
                </a:lnTo>
                <a:lnTo>
                  <a:pt x="1542" y="46"/>
                </a:lnTo>
                <a:lnTo>
                  <a:pt x="1542" y="68"/>
                </a:lnTo>
                <a:lnTo>
                  <a:pt x="1542" y="71"/>
                </a:lnTo>
                <a:lnTo>
                  <a:pt x="1541" y="73"/>
                </a:lnTo>
                <a:lnTo>
                  <a:pt x="1540" y="75"/>
                </a:lnTo>
                <a:lnTo>
                  <a:pt x="1539" y="76"/>
                </a:lnTo>
                <a:lnTo>
                  <a:pt x="1537" y="78"/>
                </a:lnTo>
                <a:lnTo>
                  <a:pt x="1535" y="79"/>
                </a:lnTo>
                <a:lnTo>
                  <a:pt x="1533" y="79"/>
                </a:lnTo>
                <a:lnTo>
                  <a:pt x="1530" y="80"/>
                </a:lnTo>
                <a:close/>
                <a:moveTo>
                  <a:pt x="1679" y="382"/>
                </a:moveTo>
                <a:lnTo>
                  <a:pt x="1674" y="382"/>
                </a:lnTo>
                <a:lnTo>
                  <a:pt x="1672" y="381"/>
                </a:lnTo>
                <a:lnTo>
                  <a:pt x="1670" y="379"/>
                </a:lnTo>
                <a:lnTo>
                  <a:pt x="1668" y="375"/>
                </a:lnTo>
                <a:lnTo>
                  <a:pt x="1667" y="373"/>
                </a:lnTo>
                <a:lnTo>
                  <a:pt x="1667" y="370"/>
                </a:lnTo>
                <a:lnTo>
                  <a:pt x="1667" y="151"/>
                </a:lnTo>
                <a:lnTo>
                  <a:pt x="1667" y="148"/>
                </a:lnTo>
                <a:lnTo>
                  <a:pt x="1668" y="145"/>
                </a:lnTo>
                <a:lnTo>
                  <a:pt x="1669" y="143"/>
                </a:lnTo>
                <a:lnTo>
                  <a:pt x="1670" y="142"/>
                </a:lnTo>
                <a:lnTo>
                  <a:pt x="1672" y="141"/>
                </a:lnTo>
                <a:lnTo>
                  <a:pt x="1674" y="140"/>
                </a:lnTo>
                <a:lnTo>
                  <a:pt x="1676" y="139"/>
                </a:lnTo>
                <a:lnTo>
                  <a:pt x="1678" y="139"/>
                </a:lnTo>
                <a:lnTo>
                  <a:pt x="1686" y="139"/>
                </a:lnTo>
                <a:lnTo>
                  <a:pt x="1693" y="140"/>
                </a:lnTo>
                <a:lnTo>
                  <a:pt x="1698" y="141"/>
                </a:lnTo>
                <a:lnTo>
                  <a:pt x="1703" y="143"/>
                </a:lnTo>
                <a:lnTo>
                  <a:pt x="1706" y="145"/>
                </a:lnTo>
                <a:lnTo>
                  <a:pt x="1709" y="149"/>
                </a:lnTo>
                <a:lnTo>
                  <a:pt x="1711" y="154"/>
                </a:lnTo>
                <a:lnTo>
                  <a:pt x="1712" y="159"/>
                </a:lnTo>
                <a:lnTo>
                  <a:pt x="1713" y="165"/>
                </a:lnTo>
                <a:lnTo>
                  <a:pt x="1717" y="162"/>
                </a:lnTo>
                <a:lnTo>
                  <a:pt x="1722" y="159"/>
                </a:lnTo>
                <a:lnTo>
                  <a:pt x="1727" y="156"/>
                </a:lnTo>
                <a:lnTo>
                  <a:pt x="1732" y="153"/>
                </a:lnTo>
                <a:lnTo>
                  <a:pt x="1743" y="147"/>
                </a:lnTo>
                <a:lnTo>
                  <a:pt x="1755" y="142"/>
                </a:lnTo>
                <a:lnTo>
                  <a:pt x="1761" y="140"/>
                </a:lnTo>
                <a:lnTo>
                  <a:pt x="1767" y="138"/>
                </a:lnTo>
                <a:lnTo>
                  <a:pt x="1774" y="136"/>
                </a:lnTo>
                <a:lnTo>
                  <a:pt x="1781" y="135"/>
                </a:lnTo>
                <a:lnTo>
                  <a:pt x="1788" y="134"/>
                </a:lnTo>
                <a:lnTo>
                  <a:pt x="1795" y="133"/>
                </a:lnTo>
                <a:lnTo>
                  <a:pt x="1811" y="132"/>
                </a:lnTo>
                <a:lnTo>
                  <a:pt x="1823" y="133"/>
                </a:lnTo>
                <a:lnTo>
                  <a:pt x="1834" y="134"/>
                </a:lnTo>
                <a:lnTo>
                  <a:pt x="1840" y="135"/>
                </a:lnTo>
                <a:lnTo>
                  <a:pt x="1845" y="136"/>
                </a:lnTo>
                <a:lnTo>
                  <a:pt x="1855" y="140"/>
                </a:lnTo>
                <a:lnTo>
                  <a:pt x="1864" y="144"/>
                </a:lnTo>
                <a:lnTo>
                  <a:pt x="1873" y="149"/>
                </a:lnTo>
                <a:lnTo>
                  <a:pt x="1881" y="154"/>
                </a:lnTo>
                <a:lnTo>
                  <a:pt x="1884" y="158"/>
                </a:lnTo>
                <a:lnTo>
                  <a:pt x="1888" y="161"/>
                </a:lnTo>
                <a:lnTo>
                  <a:pt x="1894" y="169"/>
                </a:lnTo>
                <a:lnTo>
                  <a:pt x="1899" y="177"/>
                </a:lnTo>
                <a:lnTo>
                  <a:pt x="1904" y="187"/>
                </a:lnTo>
                <a:lnTo>
                  <a:pt x="1906" y="192"/>
                </a:lnTo>
                <a:lnTo>
                  <a:pt x="1908" y="197"/>
                </a:lnTo>
                <a:lnTo>
                  <a:pt x="1910" y="202"/>
                </a:lnTo>
                <a:lnTo>
                  <a:pt x="1911" y="208"/>
                </a:lnTo>
                <a:lnTo>
                  <a:pt x="1913" y="220"/>
                </a:lnTo>
                <a:lnTo>
                  <a:pt x="1914" y="233"/>
                </a:lnTo>
                <a:lnTo>
                  <a:pt x="1915" y="247"/>
                </a:lnTo>
                <a:lnTo>
                  <a:pt x="1915" y="370"/>
                </a:lnTo>
                <a:lnTo>
                  <a:pt x="1915" y="373"/>
                </a:lnTo>
                <a:lnTo>
                  <a:pt x="1914" y="375"/>
                </a:lnTo>
                <a:lnTo>
                  <a:pt x="1913" y="377"/>
                </a:lnTo>
                <a:lnTo>
                  <a:pt x="1912" y="379"/>
                </a:lnTo>
                <a:lnTo>
                  <a:pt x="1910" y="381"/>
                </a:lnTo>
                <a:lnTo>
                  <a:pt x="1908" y="382"/>
                </a:lnTo>
                <a:lnTo>
                  <a:pt x="1906" y="382"/>
                </a:lnTo>
                <a:lnTo>
                  <a:pt x="1904" y="382"/>
                </a:lnTo>
                <a:lnTo>
                  <a:pt x="1881" y="382"/>
                </a:lnTo>
                <a:lnTo>
                  <a:pt x="1876" y="382"/>
                </a:lnTo>
                <a:lnTo>
                  <a:pt x="1874" y="381"/>
                </a:lnTo>
                <a:lnTo>
                  <a:pt x="1872" y="379"/>
                </a:lnTo>
                <a:lnTo>
                  <a:pt x="1870" y="375"/>
                </a:lnTo>
                <a:lnTo>
                  <a:pt x="1869" y="373"/>
                </a:lnTo>
                <a:lnTo>
                  <a:pt x="1869" y="370"/>
                </a:lnTo>
                <a:lnTo>
                  <a:pt x="1869" y="248"/>
                </a:lnTo>
                <a:lnTo>
                  <a:pt x="1869" y="240"/>
                </a:lnTo>
                <a:lnTo>
                  <a:pt x="1868" y="232"/>
                </a:lnTo>
                <a:lnTo>
                  <a:pt x="1867" y="228"/>
                </a:lnTo>
                <a:lnTo>
                  <a:pt x="1866" y="225"/>
                </a:lnTo>
                <a:lnTo>
                  <a:pt x="1864" y="218"/>
                </a:lnTo>
                <a:lnTo>
                  <a:pt x="1862" y="211"/>
                </a:lnTo>
                <a:lnTo>
                  <a:pt x="1859" y="206"/>
                </a:lnTo>
                <a:lnTo>
                  <a:pt x="1855" y="200"/>
                </a:lnTo>
                <a:lnTo>
                  <a:pt x="1851" y="195"/>
                </a:lnTo>
                <a:lnTo>
                  <a:pt x="1846" y="191"/>
                </a:lnTo>
                <a:lnTo>
                  <a:pt x="1841" y="187"/>
                </a:lnTo>
                <a:lnTo>
                  <a:pt x="1835" y="184"/>
                </a:lnTo>
                <a:lnTo>
                  <a:pt x="1829" y="181"/>
                </a:lnTo>
                <a:lnTo>
                  <a:pt x="1822" y="179"/>
                </a:lnTo>
                <a:lnTo>
                  <a:pt x="1815" y="177"/>
                </a:lnTo>
                <a:lnTo>
                  <a:pt x="1807" y="176"/>
                </a:lnTo>
                <a:lnTo>
                  <a:pt x="1799" y="176"/>
                </a:lnTo>
                <a:lnTo>
                  <a:pt x="1784" y="177"/>
                </a:lnTo>
                <a:lnTo>
                  <a:pt x="1777" y="178"/>
                </a:lnTo>
                <a:lnTo>
                  <a:pt x="1774" y="179"/>
                </a:lnTo>
                <a:lnTo>
                  <a:pt x="1771" y="179"/>
                </a:lnTo>
                <a:lnTo>
                  <a:pt x="1764" y="181"/>
                </a:lnTo>
                <a:lnTo>
                  <a:pt x="1758" y="183"/>
                </a:lnTo>
                <a:lnTo>
                  <a:pt x="1753" y="186"/>
                </a:lnTo>
                <a:lnTo>
                  <a:pt x="1747" y="188"/>
                </a:lnTo>
                <a:lnTo>
                  <a:pt x="1737" y="194"/>
                </a:lnTo>
                <a:lnTo>
                  <a:pt x="1728" y="201"/>
                </a:lnTo>
                <a:lnTo>
                  <a:pt x="1720" y="207"/>
                </a:lnTo>
                <a:lnTo>
                  <a:pt x="1713" y="213"/>
                </a:lnTo>
                <a:lnTo>
                  <a:pt x="1713" y="370"/>
                </a:lnTo>
                <a:lnTo>
                  <a:pt x="1713" y="373"/>
                </a:lnTo>
                <a:lnTo>
                  <a:pt x="1712" y="375"/>
                </a:lnTo>
                <a:lnTo>
                  <a:pt x="1711" y="377"/>
                </a:lnTo>
                <a:lnTo>
                  <a:pt x="1710" y="379"/>
                </a:lnTo>
                <a:lnTo>
                  <a:pt x="1708" y="381"/>
                </a:lnTo>
                <a:lnTo>
                  <a:pt x="1706" y="382"/>
                </a:lnTo>
                <a:lnTo>
                  <a:pt x="1703" y="382"/>
                </a:lnTo>
                <a:lnTo>
                  <a:pt x="1701" y="382"/>
                </a:lnTo>
                <a:lnTo>
                  <a:pt x="1679" y="382"/>
                </a:lnTo>
                <a:close/>
                <a:moveTo>
                  <a:pt x="2061" y="382"/>
                </a:moveTo>
                <a:lnTo>
                  <a:pt x="2055" y="382"/>
                </a:lnTo>
                <a:lnTo>
                  <a:pt x="2053" y="381"/>
                </a:lnTo>
                <a:lnTo>
                  <a:pt x="2051" y="379"/>
                </a:lnTo>
                <a:lnTo>
                  <a:pt x="2049" y="375"/>
                </a:lnTo>
                <a:lnTo>
                  <a:pt x="2048" y="373"/>
                </a:lnTo>
                <a:lnTo>
                  <a:pt x="2048" y="370"/>
                </a:lnTo>
                <a:lnTo>
                  <a:pt x="2048" y="151"/>
                </a:lnTo>
                <a:lnTo>
                  <a:pt x="2048" y="148"/>
                </a:lnTo>
                <a:lnTo>
                  <a:pt x="2049" y="145"/>
                </a:lnTo>
                <a:lnTo>
                  <a:pt x="2050" y="143"/>
                </a:lnTo>
                <a:lnTo>
                  <a:pt x="2051" y="142"/>
                </a:lnTo>
                <a:lnTo>
                  <a:pt x="2053" y="141"/>
                </a:lnTo>
                <a:lnTo>
                  <a:pt x="2055" y="140"/>
                </a:lnTo>
                <a:lnTo>
                  <a:pt x="2057" y="139"/>
                </a:lnTo>
                <a:lnTo>
                  <a:pt x="2060" y="139"/>
                </a:lnTo>
                <a:lnTo>
                  <a:pt x="2067" y="139"/>
                </a:lnTo>
                <a:lnTo>
                  <a:pt x="2074" y="140"/>
                </a:lnTo>
                <a:lnTo>
                  <a:pt x="2079" y="141"/>
                </a:lnTo>
                <a:lnTo>
                  <a:pt x="2084" y="143"/>
                </a:lnTo>
                <a:lnTo>
                  <a:pt x="2087" y="145"/>
                </a:lnTo>
                <a:lnTo>
                  <a:pt x="2090" y="149"/>
                </a:lnTo>
                <a:lnTo>
                  <a:pt x="2092" y="154"/>
                </a:lnTo>
                <a:lnTo>
                  <a:pt x="2093" y="159"/>
                </a:lnTo>
                <a:lnTo>
                  <a:pt x="2094" y="165"/>
                </a:lnTo>
                <a:lnTo>
                  <a:pt x="2098" y="162"/>
                </a:lnTo>
                <a:lnTo>
                  <a:pt x="2103" y="159"/>
                </a:lnTo>
                <a:lnTo>
                  <a:pt x="2108" y="156"/>
                </a:lnTo>
                <a:lnTo>
                  <a:pt x="2113" y="153"/>
                </a:lnTo>
                <a:lnTo>
                  <a:pt x="2124" y="147"/>
                </a:lnTo>
                <a:lnTo>
                  <a:pt x="2136" y="142"/>
                </a:lnTo>
                <a:lnTo>
                  <a:pt x="2142" y="140"/>
                </a:lnTo>
                <a:lnTo>
                  <a:pt x="2148" y="138"/>
                </a:lnTo>
                <a:lnTo>
                  <a:pt x="2155" y="136"/>
                </a:lnTo>
                <a:lnTo>
                  <a:pt x="2162" y="135"/>
                </a:lnTo>
                <a:lnTo>
                  <a:pt x="2169" y="134"/>
                </a:lnTo>
                <a:lnTo>
                  <a:pt x="2177" y="133"/>
                </a:lnTo>
                <a:lnTo>
                  <a:pt x="2192" y="132"/>
                </a:lnTo>
                <a:lnTo>
                  <a:pt x="2204" y="133"/>
                </a:lnTo>
                <a:lnTo>
                  <a:pt x="2215" y="134"/>
                </a:lnTo>
                <a:lnTo>
                  <a:pt x="2221" y="135"/>
                </a:lnTo>
                <a:lnTo>
                  <a:pt x="2226" y="136"/>
                </a:lnTo>
                <a:lnTo>
                  <a:pt x="2236" y="140"/>
                </a:lnTo>
                <a:lnTo>
                  <a:pt x="2245" y="144"/>
                </a:lnTo>
                <a:lnTo>
                  <a:pt x="2254" y="149"/>
                </a:lnTo>
                <a:lnTo>
                  <a:pt x="2262" y="154"/>
                </a:lnTo>
                <a:lnTo>
                  <a:pt x="2265" y="158"/>
                </a:lnTo>
                <a:lnTo>
                  <a:pt x="2269" y="161"/>
                </a:lnTo>
                <a:lnTo>
                  <a:pt x="2275" y="169"/>
                </a:lnTo>
                <a:lnTo>
                  <a:pt x="2281" y="177"/>
                </a:lnTo>
                <a:lnTo>
                  <a:pt x="2285" y="187"/>
                </a:lnTo>
                <a:lnTo>
                  <a:pt x="2287" y="192"/>
                </a:lnTo>
                <a:lnTo>
                  <a:pt x="2289" y="197"/>
                </a:lnTo>
                <a:lnTo>
                  <a:pt x="2291" y="202"/>
                </a:lnTo>
                <a:lnTo>
                  <a:pt x="2292" y="208"/>
                </a:lnTo>
                <a:lnTo>
                  <a:pt x="2294" y="220"/>
                </a:lnTo>
                <a:lnTo>
                  <a:pt x="2295" y="233"/>
                </a:lnTo>
                <a:lnTo>
                  <a:pt x="2296" y="247"/>
                </a:lnTo>
                <a:lnTo>
                  <a:pt x="2296" y="370"/>
                </a:lnTo>
                <a:lnTo>
                  <a:pt x="2296" y="373"/>
                </a:lnTo>
                <a:lnTo>
                  <a:pt x="2295" y="375"/>
                </a:lnTo>
                <a:lnTo>
                  <a:pt x="2294" y="377"/>
                </a:lnTo>
                <a:lnTo>
                  <a:pt x="2293" y="379"/>
                </a:lnTo>
                <a:lnTo>
                  <a:pt x="2291" y="381"/>
                </a:lnTo>
                <a:lnTo>
                  <a:pt x="2289" y="382"/>
                </a:lnTo>
                <a:lnTo>
                  <a:pt x="2287" y="382"/>
                </a:lnTo>
                <a:lnTo>
                  <a:pt x="2285" y="382"/>
                </a:lnTo>
                <a:lnTo>
                  <a:pt x="2263" y="382"/>
                </a:lnTo>
                <a:lnTo>
                  <a:pt x="2257" y="382"/>
                </a:lnTo>
                <a:lnTo>
                  <a:pt x="2255" y="381"/>
                </a:lnTo>
                <a:lnTo>
                  <a:pt x="2253" y="379"/>
                </a:lnTo>
                <a:lnTo>
                  <a:pt x="2251" y="375"/>
                </a:lnTo>
                <a:lnTo>
                  <a:pt x="2250" y="373"/>
                </a:lnTo>
                <a:lnTo>
                  <a:pt x="2250" y="370"/>
                </a:lnTo>
                <a:lnTo>
                  <a:pt x="2250" y="248"/>
                </a:lnTo>
                <a:lnTo>
                  <a:pt x="2250" y="240"/>
                </a:lnTo>
                <a:lnTo>
                  <a:pt x="2249" y="232"/>
                </a:lnTo>
                <a:lnTo>
                  <a:pt x="2248" y="228"/>
                </a:lnTo>
                <a:lnTo>
                  <a:pt x="2247" y="225"/>
                </a:lnTo>
                <a:lnTo>
                  <a:pt x="2245" y="218"/>
                </a:lnTo>
                <a:lnTo>
                  <a:pt x="2243" y="211"/>
                </a:lnTo>
                <a:lnTo>
                  <a:pt x="2240" y="206"/>
                </a:lnTo>
                <a:lnTo>
                  <a:pt x="2236" y="200"/>
                </a:lnTo>
                <a:lnTo>
                  <a:pt x="2232" y="195"/>
                </a:lnTo>
                <a:lnTo>
                  <a:pt x="2227" y="191"/>
                </a:lnTo>
                <a:lnTo>
                  <a:pt x="2222" y="187"/>
                </a:lnTo>
                <a:lnTo>
                  <a:pt x="2216" y="184"/>
                </a:lnTo>
                <a:lnTo>
                  <a:pt x="2210" y="181"/>
                </a:lnTo>
                <a:lnTo>
                  <a:pt x="2203" y="179"/>
                </a:lnTo>
                <a:lnTo>
                  <a:pt x="2196" y="177"/>
                </a:lnTo>
                <a:lnTo>
                  <a:pt x="2188" y="176"/>
                </a:lnTo>
                <a:lnTo>
                  <a:pt x="2180" y="176"/>
                </a:lnTo>
                <a:lnTo>
                  <a:pt x="2165" y="177"/>
                </a:lnTo>
                <a:lnTo>
                  <a:pt x="2158" y="178"/>
                </a:lnTo>
                <a:lnTo>
                  <a:pt x="2155" y="179"/>
                </a:lnTo>
                <a:lnTo>
                  <a:pt x="2152" y="179"/>
                </a:lnTo>
                <a:lnTo>
                  <a:pt x="2145" y="181"/>
                </a:lnTo>
                <a:lnTo>
                  <a:pt x="2139" y="183"/>
                </a:lnTo>
                <a:lnTo>
                  <a:pt x="2134" y="186"/>
                </a:lnTo>
                <a:lnTo>
                  <a:pt x="2128" y="188"/>
                </a:lnTo>
                <a:lnTo>
                  <a:pt x="2118" y="194"/>
                </a:lnTo>
                <a:lnTo>
                  <a:pt x="2109" y="201"/>
                </a:lnTo>
                <a:lnTo>
                  <a:pt x="2101" y="207"/>
                </a:lnTo>
                <a:lnTo>
                  <a:pt x="2094" y="213"/>
                </a:lnTo>
                <a:lnTo>
                  <a:pt x="2094" y="370"/>
                </a:lnTo>
                <a:lnTo>
                  <a:pt x="2094" y="373"/>
                </a:lnTo>
                <a:lnTo>
                  <a:pt x="2093" y="375"/>
                </a:lnTo>
                <a:lnTo>
                  <a:pt x="2092" y="377"/>
                </a:lnTo>
                <a:lnTo>
                  <a:pt x="2091" y="379"/>
                </a:lnTo>
                <a:lnTo>
                  <a:pt x="2089" y="381"/>
                </a:lnTo>
                <a:lnTo>
                  <a:pt x="2087" y="382"/>
                </a:lnTo>
                <a:lnTo>
                  <a:pt x="2085" y="382"/>
                </a:lnTo>
                <a:lnTo>
                  <a:pt x="2082" y="382"/>
                </a:lnTo>
                <a:lnTo>
                  <a:pt x="2061" y="382"/>
                </a:lnTo>
                <a:close/>
                <a:moveTo>
                  <a:pt x="2455" y="202"/>
                </a:moveTo>
                <a:lnTo>
                  <a:pt x="2453" y="204"/>
                </a:lnTo>
                <a:lnTo>
                  <a:pt x="2450" y="205"/>
                </a:lnTo>
                <a:lnTo>
                  <a:pt x="2448" y="206"/>
                </a:lnTo>
                <a:lnTo>
                  <a:pt x="2446" y="207"/>
                </a:lnTo>
                <a:lnTo>
                  <a:pt x="2444" y="206"/>
                </a:lnTo>
                <a:lnTo>
                  <a:pt x="2442" y="206"/>
                </a:lnTo>
                <a:lnTo>
                  <a:pt x="2438" y="204"/>
                </a:lnTo>
                <a:lnTo>
                  <a:pt x="2434" y="202"/>
                </a:lnTo>
                <a:lnTo>
                  <a:pt x="2431" y="199"/>
                </a:lnTo>
                <a:lnTo>
                  <a:pt x="2428" y="197"/>
                </a:lnTo>
                <a:lnTo>
                  <a:pt x="2425" y="194"/>
                </a:lnTo>
                <a:lnTo>
                  <a:pt x="2423" y="192"/>
                </a:lnTo>
                <a:lnTo>
                  <a:pt x="2421" y="189"/>
                </a:lnTo>
                <a:lnTo>
                  <a:pt x="2420" y="186"/>
                </a:lnTo>
                <a:lnTo>
                  <a:pt x="2419" y="183"/>
                </a:lnTo>
                <a:lnTo>
                  <a:pt x="2419" y="180"/>
                </a:lnTo>
                <a:lnTo>
                  <a:pt x="2419" y="177"/>
                </a:lnTo>
                <a:lnTo>
                  <a:pt x="2420" y="173"/>
                </a:lnTo>
                <a:lnTo>
                  <a:pt x="2421" y="171"/>
                </a:lnTo>
                <a:lnTo>
                  <a:pt x="2422" y="169"/>
                </a:lnTo>
                <a:lnTo>
                  <a:pt x="2425" y="165"/>
                </a:lnTo>
                <a:lnTo>
                  <a:pt x="2433" y="159"/>
                </a:lnTo>
                <a:lnTo>
                  <a:pt x="2437" y="155"/>
                </a:lnTo>
                <a:lnTo>
                  <a:pt x="2442" y="152"/>
                </a:lnTo>
                <a:lnTo>
                  <a:pt x="2448" y="150"/>
                </a:lnTo>
                <a:lnTo>
                  <a:pt x="2454" y="147"/>
                </a:lnTo>
                <a:lnTo>
                  <a:pt x="2461" y="144"/>
                </a:lnTo>
                <a:lnTo>
                  <a:pt x="2468" y="142"/>
                </a:lnTo>
                <a:lnTo>
                  <a:pt x="2475" y="140"/>
                </a:lnTo>
                <a:lnTo>
                  <a:pt x="2483" y="138"/>
                </a:lnTo>
                <a:lnTo>
                  <a:pt x="2491" y="136"/>
                </a:lnTo>
                <a:lnTo>
                  <a:pt x="2500" y="135"/>
                </a:lnTo>
                <a:lnTo>
                  <a:pt x="2508" y="134"/>
                </a:lnTo>
                <a:lnTo>
                  <a:pt x="2517" y="133"/>
                </a:lnTo>
                <a:lnTo>
                  <a:pt x="2527" y="133"/>
                </a:lnTo>
                <a:lnTo>
                  <a:pt x="2537" y="132"/>
                </a:lnTo>
                <a:lnTo>
                  <a:pt x="2553" y="133"/>
                </a:lnTo>
                <a:lnTo>
                  <a:pt x="2561" y="134"/>
                </a:lnTo>
                <a:lnTo>
                  <a:pt x="2568" y="135"/>
                </a:lnTo>
                <a:lnTo>
                  <a:pt x="2582" y="137"/>
                </a:lnTo>
                <a:lnTo>
                  <a:pt x="2594" y="140"/>
                </a:lnTo>
                <a:lnTo>
                  <a:pt x="2606" y="144"/>
                </a:lnTo>
                <a:lnTo>
                  <a:pt x="2611" y="146"/>
                </a:lnTo>
                <a:lnTo>
                  <a:pt x="2616" y="149"/>
                </a:lnTo>
                <a:lnTo>
                  <a:pt x="2625" y="154"/>
                </a:lnTo>
                <a:lnTo>
                  <a:pt x="2629" y="157"/>
                </a:lnTo>
                <a:lnTo>
                  <a:pt x="2633" y="161"/>
                </a:lnTo>
                <a:lnTo>
                  <a:pt x="2640" y="168"/>
                </a:lnTo>
                <a:lnTo>
                  <a:pt x="2645" y="175"/>
                </a:lnTo>
                <a:lnTo>
                  <a:pt x="2650" y="183"/>
                </a:lnTo>
                <a:lnTo>
                  <a:pt x="2654" y="191"/>
                </a:lnTo>
                <a:lnTo>
                  <a:pt x="2657" y="199"/>
                </a:lnTo>
                <a:lnTo>
                  <a:pt x="2659" y="208"/>
                </a:lnTo>
                <a:lnTo>
                  <a:pt x="2660" y="217"/>
                </a:lnTo>
                <a:lnTo>
                  <a:pt x="2660" y="227"/>
                </a:lnTo>
                <a:lnTo>
                  <a:pt x="2660" y="370"/>
                </a:lnTo>
                <a:lnTo>
                  <a:pt x="2660" y="373"/>
                </a:lnTo>
                <a:lnTo>
                  <a:pt x="2659" y="375"/>
                </a:lnTo>
                <a:lnTo>
                  <a:pt x="2658" y="377"/>
                </a:lnTo>
                <a:lnTo>
                  <a:pt x="2657" y="379"/>
                </a:lnTo>
                <a:lnTo>
                  <a:pt x="2655" y="381"/>
                </a:lnTo>
                <a:lnTo>
                  <a:pt x="2653" y="382"/>
                </a:lnTo>
                <a:lnTo>
                  <a:pt x="2650" y="382"/>
                </a:lnTo>
                <a:lnTo>
                  <a:pt x="2648" y="382"/>
                </a:lnTo>
                <a:lnTo>
                  <a:pt x="2640" y="382"/>
                </a:lnTo>
                <a:lnTo>
                  <a:pt x="2635" y="382"/>
                </a:lnTo>
                <a:lnTo>
                  <a:pt x="2631" y="381"/>
                </a:lnTo>
                <a:lnTo>
                  <a:pt x="2627" y="379"/>
                </a:lnTo>
                <a:lnTo>
                  <a:pt x="2624" y="377"/>
                </a:lnTo>
                <a:lnTo>
                  <a:pt x="2620" y="375"/>
                </a:lnTo>
                <a:lnTo>
                  <a:pt x="2618" y="372"/>
                </a:lnTo>
                <a:lnTo>
                  <a:pt x="2616" y="368"/>
                </a:lnTo>
                <a:lnTo>
                  <a:pt x="2615" y="364"/>
                </a:lnTo>
                <a:lnTo>
                  <a:pt x="2605" y="370"/>
                </a:lnTo>
                <a:lnTo>
                  <a:pt x="2595" y="374"/>
                </a:lnTo>
                <a:lnTo>
                  <a:pt x="2584" y="379"/>
                </a:lnTo>
                <a:lnTo>
                  <a:pt x="2573" y="382"/>
                </a:lnTo>
                <a:lnTo>
                  <a:pt x="2560" y="385"/>
                </a:lnTo>
                <a:lnTo>
                  <a:pt x="2548" y="387"/>
                </a:lnTo>
                <a:lnTo>
                  <a:pt x="2534" y="389"/>
                </a:lnTo>
                <a:lnTo>
                  <a:pt x="2521" y="389"/>
                </a:lnTo>
                <a:lnTo>
                  <a:pt x="2507" y="389"/>
                </a:lnTo>
                <a:lnTo>
                  <a:pt x="2495" y="387"/>
                </a:lnTo>
                <a:lnTo>
                  <a:pt x="2483" y="385"/>
                </a:lnTo>
                <a:lnTo>
                  <a:pt x="2472" y="383"/>
                </a:lnTo>
                <a:lnTo>
                  <a:pt x="2462" y="379"/>
                </a:lnTo>
                <a:lnTo>
                  <a:pt x="2452" y="375"/>
                </a:lnTo>
                <a:lnTo>
                  <a:pt x="2443" y="371"/>
                </a:lnTo>
                <a:lnTo>
                  <a:pt x="2435" y="365"/>
                </a:lnTo>
                <a:lnTo>
                  <a:pt x="2427" y="359"/>
                </a:lnTo>
                <a:lnTo>
                  <a:pt x="2421" y="352"/>
                </a:lnTo>
                <a:lnTo>
                  <a:pt x="2415" y="345"/>
                </a:lnTo>
                <a:lnTo>
                  <a:pt x="2411" y="338"/>
                </a:lnTo>
                <a:lnTo>
                  <a:pt x="2407" y="330"/>
                </a:lnTo>
                <a:lnTo>
                  <a:pt x="2406" y="326"/>
                </a:lnTo>
                <a:lnTo>
                  <a:pt x="2405" y="321"/>
                </a:lnTo>
                <a:lnTo>
                  <a:pt x="2403" y="312"/>
                </a:lnTo>
                <a:lnTo>
                  <a:pt x="2403" y="308"/>
                </a:lnTo>
                <a:lnTo>
                  <a:pt x="2402" y="303"/>
                </a:lnTo>
                <a:lnTo>
                  <a:pt x="2403" y="298"/>
                </a:lnTo>
                <a:lnTo>
                  <a:pt x="2403" y="293"/>
                </a:lnTo>
                <a:lnTo>
                  <a:pt x="2405" y="284"/>
                </a:lnTo>
                <a:lnTo>
                  <a:pt x="2407" y="276"/>
                </a:lnTo>
                <a:lnTo>
                  <a:pt x="2411" y="268"/>
                </a:lnTo>
                <a:lnTo>
                  <a:pt x="2415" y="260"/>
                </a:lnTo>
                <a:lnTo>
                  <a:pt x="2421" y="253"/>
                </a:lnTo>
                <a:lnTo>
                  <a:pt x="2427" y="247"/>
                </a:lnTo>
                <a:lnTo>
                  <a:pt x="2431" y="244"/>
                </a:lnTo>
                <a:lnTo>
                  <a:pt x="2435" y="241"/>
                </a:lnTo>
                <a:lnTo>
                  <a:pt x="2443" y="235"/>
                </a:lnTo>
                <a:lnTo>
                  <a:pt x="2452" y="230"/>
                </a:lnTo>
                <a:lnTo>
                  <a:pt x="2462" y="226"/>
                </a:lnTo>
                <a:lnTo>
                  <a:pt x="2472" y="223"/>
                </a:lnTo>
                <a:lnTo>
                  <a:pt x="2483" y="220"/>
                </a:lnTo>
                <a:lnTo>
                  <a:pt x="2495" y="218"/>
                </a:lnTo>
                <a:lnTo>
                  <a:pt x="2507" y="217"/>
                </a:lnTo>
                <a:lnTo>
                  <a:pt x="2521" y="217"/>
                </a:lnTo>
                <a:lnTo>
                  <a:pt x="2535" y="217"/>
                </a:lnTo>
                <a:lnTo>
                  <a:pt x="2548" y="218"/>
                </a:lnTo>
                <a:lnTo>
                  <a:pt x="2561" y="221"/>
                </a:lnTo>
                <a:lnTo>
                  <a:pt x="2567" y="222"/>
                </a:lnTo>
                <a:lnTo>
                  <a:pt x="2573" y="223"/>
                </a:lnTo>
                <a:lnTo>
                  <a:pt x="2584" y="227"/>
                </a:lnTo>
                <a:lnTo>
                  <a:pt x="2595" y="231"/>
                </a:lnTo>
                <a:lnTo>
                  <a:pt x="2605" y="236"/>
                </a:lnTo>
                <a:lnTo>
                  <a:pt x="2614" y="241"/>
                </a:lnTo>
                <a:lnTo>
                  <a:pt x="2614" y="228"/>
                </a:lnTo>
                <a:lnTo>
                  <a:pt x="2613" y="222"/>
                </a:lnTo>
                <a:lnTo>
                  <a:pt x="2612" y="216"/>
                </a:lnTo>
                <a:lnTo>
                  <a:pt x="2610" y="210"/>
                </a:lnTo>
                <a:lnTo>
                  <a:pt x="2608" y="205"/>
                </a:lnTo>
                <a:lnTo>
                  <a:pt x="2605" y="201"/>
                </a:lnTo>
                <a:lnTo>
                  <a:pt x="2601" y="196"/>
                </a:lnTo>
                <a:lnTo>
                  <a:pt x="2599" y="194"/>
                </a:lnTo>
                <a:lnTo>
                  <a:pt x="2597" y="192"/>
                </a:lnTo>
                <a:lnTo>
                  <a:pt x="2592" y="189"/>
                </a:lnTo>
                <a:lnTo>
                  <a:pt x="2586" y="185"/>
                </a:lnTo>
                <a:lnTo>
                  <a:pt x="2580" y="183"/>
                </a:lnTo>
                <a:lnTo>
                  <a:pt x="2573" y="180"/>
                </a:lnTo>
                <a:lnTo>
                  <a:pt x="2567" y="178"/>
                </a:lnTo>
                <a:lnTo>
                  <a:pt x="2559" y="177"/>
                </a:lnTo>
                <a:lnTo>
                  <a:pt x="2552" y="176"/>
                </a:lnTo>
                <a:lnTo>
                  <a:pt x="2544" y="175"/>
                </a:lnTo>
                <a:lnTo>
                  <a:pt x="2535" y="175"/>
                </a:lnTo>
                <a:lnTo>
                  <a:pt x="2528" y="175"/>
                </a:lnTo>
                <a:lnTo>
                  <a:pt x="2521" y="176"/>
                </a:lnTo>
                <a:lnTo>
                  <a:pt x="2508" y="177"/>
                </a:lnTo>
                <a:lnTo>
                  <a:pt x="2502" y="179"/>
                </a:lnTo>
                <a:lnTo>
                  <a:pt x="2496" y="180"/>
                </a:lnTo>
                <a:lnTo>
                  <a:pt x="2486" y="184"/>
                </a:lnTo>
                <a:lnTo>
                  <a:pt x="2476" y="188"/>
                </a:lnTo>
                <a:lnTo>
                  <a:pt x="2468" y="192"/>
                </a:lnTo>
                <a:lnTo>
                  <a:pt x="2465" y="194"/>
                </a:lnTo>
                <a:lnTo>
                  <a:pt x="2461" y="197"/>
                </a:lnTo>
                <a:lnTo>
                  <a:pt x="2455" y="202"/>
                </a:lnTo>
                <a:close/>
                <a:moveTo>
                  <a:pt x="2525" y="256"/>
                </a:moveTo>
                <a:lnTo>
                  <a:pt x="2517" y="257"/>
                </a:lnTo>
                <a:lnTo>
                  <a:pt x="2509" y="257"/>
                </a:lnTo>
                <a:lnTo>
                  <a:pt x="2502" y="258"/>
                </a:lnTo>
                <a:lnTo>
                  <a:pt x="2495" y="259"/>
                </a:lnTo>
                <a:lnTo>
                  <a:pt x="2488" y="261"/>
                </a:lnTo>
                <a:lnTo>
                  <a:pt x="2482" y="263"/>
                </a:lnTo>
                <a:lnTo>
                  <a:pt x="2471" y="268"/>
                </a:lnTo>
                <a:lnTo>
                  <a:pt x="2466" y="271"/>
                </a:lnTo>
                <a:lnTo>
                  <a:pt x="2462" y="275"/>
                </a:lnTo>
                <a:lnTo>
                  <a:pt x="2458" y="278"/>
                </a:lnTo>
                <a:lnTo>
                  <a:pt x="2456" y="280"/>
                </a:lnTo>
                <a:lnTo>
                  <a:pt x="2455" y="283"/>
                </a:lnTo>
                <a:lnTo>
                  <a:pt x="2452" y="287"/>
                </a:lnTo>
                <a:lnTo>
                  <a:pt x="2451" y="292"/>
                </a:lnTo>
                <a:lnTo>
                  <a:pt x="2449" y="297"/>
                </a:lnTo>
                <a:lnTo>
                  <a:pt x="2449" y="303"/>
                </a:lnTo>
                <a:lnTo>
                  <a:pt x="2449" y="309"/>
                </a:lnTo>
                <a:lnTo>
                  <a:pt x="2451" y="314"/>
                </a:lnTo>
                <a:lnTo>
                  <a:pt x="2452" y="319"/>
                </a:lnTo>
                <a:lnTo>
                  <a:pt x="2455" y="323"/>
                </a:lnTo>
                <a:lnTo>
                  <a:pt x="2458" y="327"/>
                </a:lnTo>
                <a:lnTo>
                  <a:pt x="2462" y="331"/>
                </a:lnTo>
                <a:lnTo>
                  <a:pt x="2466" y="335"/>
                </a:lnTo>
                <a:lnTo>
                  <a:pt x="2471" y="338"/>
                </a:lnTo>
                <a:lnTo>
                  <a:pt x="2476" y="341"/>
                </a:lnTo>
                <a:lnTo>
                  <a:pt x="2482" y="343"/>
                </a:lnTo>
                <a:lnTo>
                  <a:pt x="2488" y="345"/>
                </a:lnTo>
                <a:lnTo>
                  <a:pt x="2495" y="347"/>
                </a:lnTo>
                <a:lnTo>
                  <a:pt x="2502" y="348"/>
                </a:lnTo>
                <a:lnTo>
                  <a:pt x="2509" y="349"/>
                </a:lnTo>
                <a:lnTo>
                  <a:pt x="2517" y="349"/>
                </a:lnTo>
                <a:lnTo>
                  <a:pt x="2525" y="349"/>
                </a:lnTo>
                <a:lnTo>
                  <a:pt x="2539" y="349"/>
                </a:lnTo>
                <a:lnTo>
                  <a:pt x="2545" y="348"/>
                </a:lnTo>
                <a:lnTo>
                  <a:pt x="2552" y="347"/>
                </a:lnTo>
                <a:lnTo>
                  <a:pt x="2565" y="345"/>
                </a:lnTo>
                <a:lnTo>
                  <a:pt x="2577" y="342"/>
                </a:lnTo>
                <a:lnTo>
                  <a:pt x="2588" y="338"/>
                </a:lnTo>
                <a:lnTo>
                  <a:pt x="2598" y="333"/>
                </a:lnTo>
                <a:lnTo>
                  <a:pt x="2606" y="328"/>
                </a:lnTo>
                <a:lnTo>
                  <a:pt x="2614" y="323"/>
                </a:lnTo>
                <a:lnTo>
                  <a:pt x="2614" y="284"/>
                </a:lnTo>
                <a:lnTo>
                  <a:pt x="2606" y="278"/>
                </a:lnTo>
                <a:lnTo>
                  <a:pt x="2602" y="276"/>
                </a:lnTo>
                <a:lnTo>
                  <a:pt x="2598" y="273"/>
                </a:lnTo>
                <a:lnTo>
                  <a:pt x="2588" y="269"/>
                </a:lnTo>
                <a:lnTo>
                  <a:pt x="2577" y="265"/>
                </a:lnTo>
                <a:lnTo>
                  <a:pt x="2565" y="261"/>
                </a:lnTo>
                <a:lnTo>
                  <a:pt x="2552" y="259"/>
                </a:lnTo>
                <a:lnTo>
                  <a:pt x="2545" y="258"/>
                </a:lnTo>
                <a:lnTo>
                  <a:pt x="2539" y="257"/>
                </a:lnTo>
                <a:lnTo>
                  <a:pt x="2525" y="256"/>
                </a:lnTo>
                <a:close/>
                <a:moveTo>
                  <a:pt x="2763" y="182"/>
                </a:moveTo>
                <a:lnTo>
                  <a:pt x="2761" y="182"/>
                </a:lnTo>
                <a:lnTo>
                  <a:pt x="2759" y="181"/>
                </a:lnTo>
                <a:lnTo>
                  <a:pt x="2757" y="181"/>
                </a:lnTo>
                <a:lnTo>
                  <a:pt x="2755" y="179"/>
                </a:lnTo>
                <a:lnTo>
                  <a:pt x="2754" y="178"/>
                </a:lnTo>
                <a:lnTo>
                  <a:pt x="2753" y="176"/>
                </a:lnTo>
                <a:lnTo>
                  <a:pt x="2752" y="174"/>
                </a:lnTo>
                <a:lnTo>
                  <a:pt x="2752" y="171"/>
                </a:lnTo>
                <a:lnTo>
                  <a:pt x="2752" y="151"/>
                </a:lnTo>
                <a:lnTo>
                  <a:pt x="2752" y="149"/>
                </a:lnTo>
                <a:lnTo>
                  <a:pt x="2753" y="146"/>
                </a:lnTo>
                <a:lnTo>
                  <a:pt x="2754" y="144"/>
                </a:lnTo>
                <a:lnTo>
                  <a:pt x="2755" y="142"/>
                </a:lnTo>
                <a:lnTo>
                  <a:pt x="2757" y="141"/>
                </a:lnTo>
                <a:lnTo>
                  <a:pt x="2759" y="140"/>
                </a:lnTo>
                <a:lnTo>
                  <a:pt x="2761" y="139"/>
                </a:lnTo>
                <a:lnTo>
                  <a:pt x="2763" y="139"/>
                </a:lnTo>
                <a:lnTo>
                  <a:pt x="2808" y="139"/>
                </a:lnTo>
                <a:lnTo>
                  <a:pt x="2808" y="55"/>
                </a:lnTo>
                <a:lnTo>
                  <a:pt x="2808" y="53"/>
                </a:lnTo>
                <a:lnTo>
                  <a:pt x="2809" y="50"/>
                </a:lnTo>
                <a:lnTo>
                  <a:pt x="2810" y="48"/>
                </a:lnTo>
                <a:lnTo>
                  <a:pt x="2811" y="47"/>
                </a:lnTo>
                <a:lnTo>
                  <a:pt x="2812" y="46"/>
                </a:lnTo>
                <a:lnTo>
                  <a:pt x="2814" y="45"/>
                </a:lnTo>
                <a:lnTo>
                  <a:pt x="2819" y="44"/>
                </a:lnTo>
                <a:lnTo>
                  <a:pt x="2842" y="44"/>
                </a:lnTo>
                <a:lnTo>
                  <a:pt x="2845" y="44"/>
                </a:lnTo>
                <a:lnTo>
                  <a:pt x="2847" y="45"/>
                </a:lnTo>
                <a:lnTo>
                  <a:pt x="2849" y="46"/>
                </a:lnTo>
                <a:lnTo>
                  <a:pt x="2851" y="47"/>
                </a:lnTo>
                <a:lnTo>
                  <a:pt x="2852" y="48"/>
                </a:lnTo>
                <a:lnTo>
                  <a:pt x="2853" y="50"/>
                </a:lnTo>
                <a:lnTo>
                  <a:pt x="2854" y="53"/>
                </a:lnTo>
                <a:lnTo>
                  <a:pt x="2854" y="55"/>
                </a:lnTo>
                <a:lnTo>
                  <a:pt x="2854" y="139"/>
                </a:lnTo>
                <a:lnTo>
                  <a:pt x="2924" y="139"/>
                </a:lnTo>
                <a:lnTo>
                  <a:pt x="2927" y="139"/>
                </a:lnTo>
                <a:lnTo>
                  <a:pt x="2929" y="140"/>
                </a:lnTo>
                <a:lnTo>
                  <a:pt x="2931" y="141"/>
                </a:lnTo>
                <a:lnTo>
                  <a:pt x="2933" y="142"/>
                </a:lnTo>
                <a:lnTo>
                  <a:pt x="2935" y="146"/>
                </a:lnTo>
                <a:lnTo>
                  <a:pt x="2936" y="149"/>
                </a:lnTo>
                <a:lnTo>
                  <a:pt x="2936" y="151"/>
                </a:lnTo>
                <a:lnTo>
                  <a:pt x="2936" y="171"/>
                </a:lnTo>
                <a:lnTo>
                  <a:pt x="2936" y="174"/>
                </a:lnTo>
                <a:lnTo>
                  <a:pt x="2935" y="176"/>
                </a:lnTo>
                <a:lnTo>
                  <a:pt x="2934" y="178"/>
                </a:lnTo>
                <a:lnTo>
                  <a:pt x="2933" y="179"/>
                </a:lnTo>
                <a:lnTo>
                  <a:pt x="2931" y="181"/>
                </a:lnTo>
                <a:lnTo>
                  <a:pt x="2929" y="181"/>
                </a:lnTo>
                <a:lnTo>
                  <a:pt x="2927" y="182"/>
                </a:lnTo>
                <a:lnTo>
                  <a:pt x="2924" y="182"/>
                </a:lnTo>
                <a:lnTo>
                  <a:pt x="2854" y="182"/>
                </a:lnTo>
                <a:lnTo>
                  <a:pt x="2854" y="312"/>
                </a:lnTo>
                <a:lnTo>
                  <a:pt x="2854" y="320"/>
                </a:lnTo>
                <a:lnTo>
                  <a:pt x="2856" y="327"/>
                </a:lnTo>
                <a:lnTo>
                  <a:pt x="2857" y="330"/>
                </a:lnTo>
                <a:lnTo>
                  <a:pt x="2858" y="333"/>
                </a:lnTo>
                <a:lnTo>
                  <a:pt x="2859" y="335"/>
                </a:lnTo>
                <a:lnTo>
                  <a:pt x="2861" y="337"/>
                </a:lnTo>
                <a:lnTo>
                  <a:pt x="2865" y="340"/>
                </a:lnTo>
                <a:lnTo>
                  <a:pt x="2867" y="342"/>
                </a:lnTo>
                <a:lnTo>
                  <a:pt x="2869" y="343"/>
                </a:lnTo>
                <a:lnTo>
                  <a:pt x="2872" y="344"/>
                </a:lnTo>
                <a:lnTo>
                  <a:pt x="2874" y="344"/>
                </a:lnTo>
                <a:lnTo>
                  <a:pt x="2880" y="345"/>
                </a:lnTo>
                <a:lnTo>
                  <a:pt x="2886" y="344"/>
                </a:lnTo>
                <a:lnTo>
                  <a:pt x="2891" y="343"/>
                </a:lnTo>
                <a:lnTo>
                  <a:pt x="2895" y="342"/>
                </a:lnTo>
                <a:lnTo>
                  <a:pt x="2900" y="340"/>
                </a:lnTo>
                <a:lnTo>
                  <a:pt x="2903" y="337"/>
                </a:lnTo>
                <a:lnTo>
                  <a:pt x="2907" y="334"/>
                </a:lnTo>
                <a:lnTo>
                  <a:pt x="2914" y="329"/>
                </a:lnTo>
                <a:lnTo>
                  <a:pt x="2916" y="326"/>
                </a:lnTo>
                <a:lnTo>
                  <a:pt x="2920" y="324"/>
                </a:lnTo>
                <a:lnTo>
                  <a:pt x="2923" y="322"/>
                </a:lnTo>
                <a:lnTo>
                  <a:pt x="2926" y="322"/>
                </a:lnTo>
                <a:lnTo>
                  <a:pt x="2931" y="323"/>
                </a:lnTo>
                <a:lnTo>
                  <a:pt x="2932" y="324"/>
                </a:lnTo>
                <a:lnTo>
                  <a:pt x="2940" y="331"/>
                </a:lnTo>
                <a:lnTo>
                  <a:pt x="2945" y="336"/>
                </a:lnTo>
                <a:lnTo>
                  <a:pt x="2948" y="342"/>
                </a:lnTo>
                <a:lnTo>
                  <a:pt x="2949" y="345"/>
                </a:lnTo>
                <a:lnTo>
                  <a:pt x="2949" y="348"/>
                </a:lnTo>
                <a:lnTo>
                  <a:pt x="2949" y="352"/>
                </a:lnTo>
                <a:lnTo>
                  <a:pt x="2947" y="356"/>
                </a:lnTo>
                <a:lnTo>
                  <a:pt x="2944" y="360"/>
                </a:lnTo>
                <a:lnTo>
                  <a:pt x="2940" y="365"/>
                </a:lnTo>
                <a:lnTo>
                  <a:pt x="2935" y="369"/>
                </a:lnTo>
                <a:lnTo>
                  <a:pt x="2930" y="373"/>
                </a:lnTo>
                <a:lnTo>
                  <a:pt x="2923" y="377"/>
                </a:lnTo>
                <a:lnTo>
                  <a:pt x="2916" y="381"/>
                </a:lnTo>
                <a:lnTo>
                  <a:pt x="2907" y="384"/>
                </a:lnTo>
                <a:lnTo>
                  <a:pt x="2898" y="387"/>
                </a:lnTo>
                <a:lnTo>
                  <a:pt x="2887" y="388"/>
                </a:lnTo>
                <a:lnTo>
                  <a:pt x="2876" y="389"/>
                </a:lnTo>
                <a:lnTo>
                  <a:pt x="2868" y="389"/>
                </a:lnTo>
                <a:lnTo>
                  <a:pt x="2861" y="388"/>
                </a:lnTo>
                <a:lnTo>
                  <a:pt x="2854" y="386"/>
                </a:lnTo>
                <a:lnTo>
                  <a:pt x="2847" y="384"/>
                </a:lnTo>
                <a:lnTo>
                  <a:pt x="2841" y="382"/>
                </a:lnTo>
                <a:lnTo>
                  <a:pt x="2836" y="378"/>
                </a:lnTo>
                <a:lnTo>
                  <a:pt x="2831" y="374"/>
                </a:lnTo>
                <a:lnTo>
                  <a:pt x="2826" y="370"/>
                </a:lnTo>
                <a:lnTo>
                  <a:pt x="2822" y="365"/>
                </a:lnTo>
                <a:lnTo>
                  <a:pt x="2818" y="359"/>
                </a:lnTo>
                <a:lnTo>
                  <a:pt x="2817" y="356"/>
                </a:lnTo>
                <a:lnTo>
                  <a:pt x="2815" y="353"/>
                </a:lnTo>
                <a:lnTo>
                  <a:pt x="2813" y="346"/>
                </a:lnTo>
                <a:lnTo>
                  <a:pt x="2811" y="339"/>
                </a:lnTo>
                <a:lnTo>
                  <a:pt x="2809" y="331"/>
                </a:lnTo>
                <a:lnTo>
                  <a:pt x="2808" y="323"/>
                </a:lnTo>
                <a:lnTo>
                  <a:pt x="2808" y="314"/>
                </a:lnTo>
                <a:lnTo>
                  <a:pt x="2808" y="182"/>
                </a:lnTo>
                <a:lnTo>
                  <a:pt x="2763" y="182"/>
                </a:lnTo>
                <a:close/>
                <a:moveTo>
                  <a:pt x="3080" y="382"/>
                </a:moveTo>
                <a:lnTo>
                  <a:pt x="3036" y="382"/>
                </a:lnTo>
                <a:lnTo>
                  <a:pt x="3031" y="382"/>
                </a:lnTo>
                <a:lnTo>
                  <a:pt x="3029" y="381"/>
                </a:lnTo>
                <a:lnTo>
                  <a:pt x="3028" y="379"/>
                </a:lnTo>
                <a:lnTo>
                  <a:pt x="3026" y="378"/>
                </a:lnTo>
                <a:lnTo>
                  <a:pt x="3025" y="376"/>
                </a:lnTo>
                <a:lnTo>
                  <a:pt x="3025" y="373"/>
                </a:lnTo>
                <a:lnTo>
                  <a:pt x="3024" y="371"/>
                </a:lnTo>
                <a:lnTo>
                  <a:pt x="3024" y="339"/>
                </a:lnTo>
                <a:lnTo>
                  <a:pt x="3025" y="337"/>
                </a:lnTo>
                <a:lnTo>
                  <a:pt x="3025" y="334"/>
                </a:lnTo>
                <a:lnTo>
                  <a:pt x="3026" y="332"/>
                </a:lnTo>
                <a:lnTo>
                  <a:pt x="3028" y="331"/>
                </a:lnTo>
                <a:lnTo>
                  <a:pt x="3029" y="329"/>
                </a:lnTo>
                <a:lnTo>
                  <a:pt x="3031" y="328"/>
                </a:lnTo>
                <a:lnTo>
                  <a:pt x="3033" y="328"/>
                </a:lnTo>
                <a:lnTo>
                  <a:pt x="3036" y="328"/>
                </a:lnTo>
                <a:lnTo>
                  <a:pt x="3080" y="328"/>
                </a:lnTo>
                <a:lnTo>
                  <a:pt x="3084" y="328"/>
                </a:lnTo>
                <a:lnTo>
                  <a:pt x="3086" y="329"/>
                </a:lnTo>
                <a:lnTo>
                  <a:pt x="3088" y="331"/>
                </a:lnTo>
                <a:lnTo>
                  <a:pt x="3089" y="332"/>
                </a:lnTo>
                <a:lnTo>
                  <a:pt x="3090" y="334"/>
                </a:lnTo>
                <a:lnTo>
                  <a:pt x="3091" y="337"/>
                </a:lnTo>
                <a:lnTo>
                  <a:pt x="3091" y="339"/>
                </a:lnTo>
                <a:lnTo>
                  <a:pt x="3091" y="371"/>
                </a:lnTo>
                <a:lnTo>
                  <a:pt x="3091" y="373"/>
                </a:lnTo>
                <a:lnTo>
                  <a:pt x="3090" y="376"/>
                </a:lnTo>
                <a:lnTo>
                  <a:pt x="3089" y="378"/>
                </a:lnTo>
                <a:lnTo>
                  <a:pt x="3088" y="379"/>
                </a:lnTo>
                <a:lnTo>
                  <a:pt x="3086" y="381"/>
                </a:lnTo>
                <a:lnTo>
                  <a:pt x="3084" y="382"/>
                </a:lnTo>
                <a:lnTo>
                  <a:pt x="3082" y="382"/>
                </a:lnTo>
                <a:lnTo>
                  <a:pt x="3080" y="382"/>
                </a:lnTo>
                <a:close/>
                <a:moveTo>
                  <a:pt x="3339" y="181"/>
                </a:moveTo>
                <a:lnTo>
                  <a:pt x="3263" y="181"/>
                </a:lnTo>
                <a:lnTo>
                  <a:pt x="3263" y="370"/>
                </a:lnTo>
                <a:lnTo>
                  <a:pt x="3263" y="373"/>
                </a:lnTo>
                <a:lnTo>
                  <a:pt x="3262" y="375"/>
                </a:lnTo>
                <a:lnTo>
                  <a:pt x="3261" y="377"/>
                </a:lnTo>
                <a:lnTo>
                  <a:pt x="3260" y="379"/>
                </a:lnTo>
                <a:lnTo>
                  <a:pt x="3258" y="381"/>
                </a:lnTo>
                <a:lnTo>
                  <a:pt x="3256" y="382"/>
                </a:lnTo>
                <a:lnTo>
                  <a:pt x="3253" y="382"/>
                </a:lnTo>
                <a:lnTo>
                  <a:pt x="3251" y="382"/>
                </a:lnTo>
                <a:lnTo>
                  <a:pt x="3230" y="382"/>
                </a:lnTo>
                <a:lnTo>
                  <a:pt x="3224" y="382"/>
                </a:lnTo>
                <a:lnTo>
                  <a:pt x="3222" y="381"/>
                </a:lnTo>
                <a:lnTo>
                  <a:pt x="3220" y="379"/>
                </a:lnTo>
                <a:lnTo>
                  <a:pt x="3218" y="375"/>
                </a:lnTo>
                <a:lnTo>
                  <a:pt x="3217" y="373"/>
                </a:lnTo>
                <a:lnTo>
                  <a:pt x="3217" y="370"/>
                </a:lnTo>
                <a:lnTo>
                  <a:pt x="3217" y="181"/>
                </a:lnTo>
                <a:lnTo>
                  <a:pt x="3169" y="181"/>
                </a:lnTo>
                <a:lnTo>
                  <a:pt x="3164" y="180"/>
                </a:lnTo>
                <a:lnTo>
                  <a:pt x="3162" y="179"/>
                </a:lnTo>
                <a:lnTo>
                  <a:pt x="3160" y="178"/>
                </a:lnTo>
                <a:lnTo>
                  <a:pt x="3159" y="176"/>
                </a:lnTo>
                <a:lnTo>
                  <a:pt x="3158" y="174"/>
                </a:lnTo>
                <a:lnTo>
                  <a:pt x="3157" y="172"/>
                </a:lnTo>
                <a:lnTo>
                  <a:pt x="3157" y="170"/>
                </a:lnTo>
                <a:lnTo>
                  <a:pt x="3157" y="151"/>
                </a:lnTo>
                <a:lnTo>
                  <a:pt x="3157" y="149"/>
                </a:lnTo>
                <a:lnTo>
                  <a:pt x="3158" y="146"/>
                </a:lnTo>
                <a:lnTo>
                  <a:pt x="3159" y="144"/>
                </a:lnTo>
                <a:lnTo>
                  <a:pt x="3160" y="142"/>
                </a:lnTo>
                <a:lnTo>
                  <a:pt x="3162" y="141"/>
                </a:lnTo>
                <a:lnTo>
                  <a:pt x="3164" y="140"/>
                </a:lnTo>
                <a:lnTo>
                  <a:pt x="3166" y="139"/>
                </a:lnTo>
                <a:lnTo>
                  <a:pt x="3169" y="139"/>
                </a:lnTo>
                <a:lnTo>
                  <a:pt x="3217" y="139"/>
                </a:lnTo>
                <a:lnTo>
                  <a:pt x="3217" y="87"/>
                </a:lnTo>
                <a:lnTo>
                  <a:pt x="3217" y="78"/>
                </a:lnTo>
                <a:lnTo>
                  <a:pt x="3218" y="69"/>
                </a:lnTo>
                <a:lnTo>
                  <a:pt x="3219" y="60"/>
                </a:lnTo>
                <a:lnTo>
                  <a:pt x="3221" y="52"/>
                </a:lnTo>
                <a:lnTo>
                  <a:pt x="3224" y="44"/>
                </a:lnTo>
                <a:lnTo>
                  <a:pt x="3227" y="37"/>
                </a:lnTo>
                <a:lnTo>
                  <a:pt x="3230" y="31"/>
                </a:lnTo>
                <a:lnTo>
                  <a:pt x="3234" y="25"/>
                </a:lnTo>
                <a:lnTo>
                  <a:pt x="3239" y="19"/>
                </a:lnTo>
                <a:lnTo>
                  <a:pt x="3244" y="14"/>
                </a:lnTo>
                <a:lnTo>
                  <a:pt x="3250" y="10"/>
                </a:lnTo>
                <a:lnTo>
                  <a:pt x="3257" y="7"/>
                </a:lnTo>
                <a:lnTo>
                  <a:pt x="3264" y="4"/>
                </a:lnTo>
                <a:lnTo>
                  <a:pt x="3272" y="2"/>
                </a:lnTo>
                <a:lnTo>
                  <a:pt x="3280" y="1"/>
                </a:lnTo>
                <a:lnTo>
                  <a:pt x="3289" y="0"/>
                </a:lnTo>
                <a:lnTo>
                  <a:pt x="3299" y="1"/>
                </a:lnTo>
                <a:lnTo>
                  <a:pt x="3308" y="2"/>
                </a:lnTo>
                <a:lnTo>
                  <a:pt x="3316" y="4"/>
                </a:lnTo>
                <a:lnTo>
                  <a:pt x="3323" y="6"/>
                </a:lnTo>
                <a:lnTo>
                  <a:pt x="3330" y="9"/>
                </a:lnTo>
                <a:lnTo>
                  <a:pt x="3335" y="13"/>
                </a:lnTo>
                <a:lnTo>
                  <a:pt x="3340" y="16"/>
                </a:lnTo>
                <a:lnTo>
                  <a:pt x="3344" y="20"/>
                </a:lnTo>
                <a:lnTo>
                  <a:pt x="3348" y="24"/>
                </a:lnTo>
                <a:lnTo>
                  <a:pt x="3351" y="29"/>
                </a:lnTo>
                <a:lnTo>
                  <a:pt x="3352" y="33"/>
                </a:lnTo>
                <a:lnTo>
                  <a:pt x="3353" y="38"/>
                </a:lnTo>
                <a:lnTo>
                  <a:pt x="3352" y="41"/>
                </a:lnTo>
                <a:lnTo>
                  <a:pt x="3352" y="43"/>
                </a:lnTo>
                <a:lnTo>
                  <a:pt x="3351" y="46"/>
                </a:lnTo>
                <a:lnTo>
                  <a:pt x="3349" y="49"/>
                </a:lnTo>
                <a:lnTo>
                  <a:pt x="3347" y="51"/>
                </a:lnTo>
                <a:lnTo>
                  <a:pt x="3345" y="53"/>
                </a:lnTo>
                <a:lnTo>
                  <a:pt x="3339" y="58"/>
                </a:lnTo>
                <a:lnTo>
                  <a:pt x="3335" y="60"/>
                </a:lnTo>
                <a:lnTo>
                  <a:pt x="3331" y="62"/>
                </a:lnTo>
                <a:lnTo>
                  <a:pt x="3327" y="63"/>
                </a:lnTo>
                <a:lnTo>
                  <a:pt x="3325" y="62"/>
                </a:lnTo>
                <a:lnTo>
                  <a:pt x="3322" y="61"/>
                </a:lnTo>
                <a:lnTo>
                  <a:pt x="3320" y="60"/>
                </a:lnTo>
                <a:lnTo>
                  <a:pt x="3317" y="57"/>
                </a:lnTo>
                <a:lnTo>
                  <a:pt x="3312" y="53"/>
                </a:lnTo>
                <a:lnTo>
                  <a:pt x="3305" y="48"/>
                </a:lnTo>
                <a:lnTo>
                  <a:pt x="3302" y="46"/>
                </a:lnTo>
                <a:lnTo>
                  <a:pt x="3298" y="45"/>
                </a:lnTo>
                <a:lnTo>
                  <a:pt x="3294" y="44"/>
                </a:lnTo>
                <a:lnTo>
                  <a:pt x="3290" y="44"/>
                </a:lnTo>
                <a:lnTo>
                  <a:pt x="3284" y="44"/>
                </a:lnTo>
                <a:lnTo>
                  <a:pt x="3279" y="46"/>
                </a:lnTo>
                <a:lnTo>
                  <a:pt x="3275" y="49"/>
                </a:lnTo>
                <a:lnTo>
                  <a:pt x="3273" y="51"/>
                </a:lnTo>
                <a:lnTo>
                  <a:pt x="3271" y="54"/>
                </a:lnTo>
                <a:lnTo>
                  <a:pt x="3268" y="60"/>
                </a:lnTo>
                <a:lnTo>
                  <a:pt x="3265" y="68"/>
                </a:lnTo>
                <a:lnTo>
                  <a:pt x="3264" y="72"/>
                </a:lnTo>
                <a:lnTo>
                  <a:pt x="3264" y="77"/>
                </a:lnTo>
                <a:lnTo>
                  <a:pt x="3263" y="89"/>
                </a:lnTo>
                <a:lnTo>
                  <a:pt x="3263" y="139"/>
                </a:lnTo>
                <a:lnTo>
                  <a:pt x="3339" y="139"/>
                </a:lnTo>
                <a:lnTo>
                  <a:pt x="3341" y="139"/>
                </a:lnTo>
                <a:lnTo>
                  <a:pt x="3343" y="140"/>
                </a:lnTo>
                <a:lnTo>
                  <a:pt x="3345" y="141"/>
                </a:lnTo>
                <a:lnTo>
                  <a:pt x="3347" y="142"/>
                </a:lnTo>
                <a:lnTo>
                  <a:pt x="3349" y="146"/>
                </a:lnTo>
                <a:lnTo>
                  <a:pt x="3349" y="149"/>
                </a:lnTo>
                <a:lnTo>
                  <a:pt x="3349" y="151"/>
                </a:lnTo>
                <a:lnTo>
                  <a:pt x="3349" y="170"/>
                </a:lnTo>
                <a:lnTo>
                  <a:pt x="3349" y="172"/>
                </a:lnTo>
                <a:lnTo>
                  <a:pt x="3349" y="174"/>
                </a:lnTo>
                <a:lnTo>
                  <a:pt x="3348" y="176"/>
                </a:lnTo>
                <a:lnTo>
                  <a:pt x="3347" y="178"/>
                </a:lnTo>
                <a:lnTo>
                  <a:pt x="3345" y="179"/>
                </a:lnTo>
                <a:lnTo>
                  <a:pt x="3343" y="180"/>
                </a:lnTo>
                <a:lnTo>
                  <a:pt x="3341" y="181"/>
                </a:lnTo>
                <a:lnTo>
                  <a:pt x="3339" y="18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9" name="Date Placeholder 7"/>
          <p:cNvSpPr>
            <a:spLocks noGrp="1"/>
          </p:cNvSpPr>
          <p:nvPr>
            <p:ph type="dt" sz="half" idx="10"/>
          </p:nvPr>
        </p:nvSpPr>
        <p:spPr>
          <a:xfrm>
            <a:off x="5087938" y="549275"/>
            <a:ext cx="2016124" cy="216024"/>
          </a:xfrm>
        </p:spPr>
        <p:txBody>
          <a:bodyPr/>
          <a:lstStyle>
            <a:lvl1pPr>
              <a:defRPr>
                <a:noFill/>
              </a:defRPr>
            </a:lvl1pPr>
          </a:lstStyle>
          <a:p>
            <a:fld id="{A1943726-A193-45B0-8099-2C2B570FF038}" type="datetime1">
              <a:rPr lang="fi-FI" smtClean="0"/>
              <a:pPr/>
              <a:t>25.5.2021</a:t>
            </a:fld>
            <a:endParaRPr lang="fi-FI" dirty="0"/>
          </a:p>
        </p:txBody>
      </p:sp>
      <p:sp>
        <p:nvSpPr>
          <p:cNvPr id="10" name="Footer Placeholder 8"/>
          <p:cNvSpPr>
            <a:spLocks noGrp="1"/>
          </p:cNvSpPr>
          <p:nvPr>
            <p:ph type="ftr" sz="quarter" idx="11"/>
          </p:nvPr>
        </p:nvSpPr>
        <p:spPr>
          <a:xfrm>
            <a:off x="1199456" y="549275"/>
            <a:ext cx="3888482" cy="216024"/>
          </a:xfrm>
        </p:spPr>
        <p:txBody>
          <a:bodyPr/>
          <a:lstStyle>
            <a:lvl1pPr>
              <a:defRPr>
                <a:noFill/>
              </a:defRPr>
            </a:lvl1pPr>
          </a:lstStyle>
          <a:p>
            <a:r>
              <a:rPr lang="fi-FI"/>
              <a:t>Esityksen nimi ja tekijä</a:t>
            </a:r>
            <a:endParaRPr lang="fi-FI" dirty="0"/>
          </a:p>
        </p:txBody>
      </p:sp>
      <p:sp>
        <p:nvSpPr>
          <p:cNvPr id="11" name="Slide Number Placeholder 9"/>
          <p:cNvSpPr>
            <a:spLocks noGrp="1"/>
          </p:cNvSpPr>
          <p:nvPr>
            <p:ph type="sldNum" sz="quarter" idx="12"/>
          </p:nvPr>
        </p:nvSpPr>
        <p:spPr>
          <a:xfrm>
            <a:off x="766763" y="549275"/>
            <a:ext cx="432693" cy="216024"/>
          </a:xfrm>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352458469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kiitos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dirty="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b="0" i="0">
                <a:solidFill>
                  <a:schemeClr val="bg1"/>
                </a:solidFill>
                <a:latin typeface="Trio Grotesk Medium" panose="020B05050400000000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yhteystiedot</a:t>
            </a:r>
          </a:p>
        </p:txBody>
      </p:sp>
      <p:sp>
        <p:nvSpPr>
          <p:cNvPr id="6" name="Freeform 5">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7" name="Freeform 6">
            <a:hlinkClick r:id="rId3" tooltip="hankinnat.fi"/>
          </p:cNvPr>
          <p:cNvSpPr>
            <a:spLocks noChangeAspect="1" noEditPoints="1"/>
          </p:cNvSpPr>
          <p:nvPr userDrawn="1"/>
        </p:nvSpPr>
        <p:spPr bwMode="auto">
          <a:xfrm>
            <a:off x="766763" y="6313453"/>
            <a:ext cx="1944554" cy="216000"/>
          </a:xfrm>
          <a:custGeom>
            <a:avLst/>
            <a:gdLst>
              <a:gd name="T0" fmla="*/ 3499 w 3502"/>
              <a:gd name="T1" fmla="*/ 38 h 389"/>
              <a:gd name="T2" fmla="*/ 3445 w 3502"/>
              <a:gd name="T3" fmla="*/ 370 h 389"/>
              <a:gd name="T4" fmla="*/ 3486 w 3502"/>
              <a:gd name="T5" fmla="*/ 381 h 389"/>
              <a:gd name="T6" fmla="*/ 184 w 3502"/>
              <a:gd name="T7" fmla="*/ 195 h 389"/>
              <a:gd name="T8" fmla="*/ 46 w 3502"/>
              <a:gd name="T9" fmla="*/ 373 h 389"/>
              <a:gd name="T10" fmla="*/ 10 w 3502"/>
              <a:gd name="T11" fmla="*/ 7 h 389"/>
              <a:gd name="T12" fmla="*/ 144 w 3502"/>
              <a:gd name="T13" fmla="*/ 132 h 389"/>
              <a:gd name="T14" fmla="*/ 248 w 3502"/>
              <a:gd name="T15" fmla="*/ 373 h 389"/>
              <a:gd name="T16" fmla="*/ 372 w 3502"/>
              <a:gd name="T17" fmla="*/ 186 h 389"/>
              <a:gd name="T18" fmla="*/ 489 w 3502"/>
              <a:gd name="T19" fmla="*/ 132 h 389"/>
              <a:gd name="T20" fmla="*/ 610 w 3502"/>
              <a:gd name="T21" fmla="*/ 375 h 389"/>
              <a:gd name="T22" fmla="*/ 487 w 3502"/>
              <a:gd name="T23" fmla="*/ 389 h 389"/>
              <a:gd name="T24" fmla="*/ 357 w 3502"/>
              <a:gd name="T25" fmla="*/ 284 h 389"/>
              <a:gd name="T26" fmla="*/ 547 w 3502"/>
              <a:gd name="T27" fmla="*/ 231 h 389"/>
              <a:gd name="T28" fmla="*/ 473 w 3502"/>
              <a:gd name="T29" fmla="*/ 176 h 389"/>
              <a:gd name="T30" fmla="*/ 407 w 3502"/>
              <a:gd name="T31" fmla="*/ 283 h 389"/>
              <a:gd name="T32" fmla="*/ 497 w 3502"/>
              <a:gd name="T33" fmla="*/ 348 h 389"/>
              <a:gd name="T34" fmla="*/ 748 w 3502"/>
              <a:gd name="T35" fmla="*/ 379 h 389"/>
              <a:gd name="T36" fmla="*/ 795 w 3502"/>
              <a:gd name="T37" fmla="*/ 162 h 389"/>
              <a:gd name="T38" fmla="*/ 966 w 3502"/>
              <a:gd name="T39" fmla="*/ 161 h 389"/>
              <a:gd name="T40" fmla="*/ 953 w 3502"/>
              <a:gd name="T41" fmla="*/ 381 h 389"/>
              <a:gd name="T42" fmla="*/ 877 w 3502"/>
              <a:gd name="T43" fmla="*/ 176 h 389"/>
              <a:gd name="T44" fmla="*/ 757 w 3502"/>
              <a:gd name="T45" fmla="*/ 382 h 389"/>
              <a:gd name="T46" fmla="*/ 1128 w 3502"/>
              <a:gd name="T47" fmla="*/ 14 h 389"/>
              <a:gd name="T48" fmla="*/ 1365 w 3502"/>
              <a:gd name="T49" fmla="*/ 139 h 389"/>
              <a:gd name="T50" fmla="*/ 1369 w 3502"/>
              <a:gd name="T51" fmla="*/ 382 h 389"/>
              <a:gd name="T52" fmla="*/ 1492 w 3502"/>
              <a:gd name="T53" fmla="*/ 140 h 389"/>
              <a:gd name="T54" fmla="*/ 1482 w 3502"/>
              <a:gd name="T55" fmla="*/ 79 h 389"/>
              <a:gd name="T56" fmla="*/ 1542 w 3502"/>
              <a:gd name="T57" fmla="*/ 44 h 389"/>
              <a:gd name="T58" fmla="*/ 1670 w 3502"/>
              <a:gd name="T59" fmla="*/ 142 h 389"/>
              <a:gd name="T60" fmla="*/ 1774 w 3502"/>
              <a:gd name="T61" fmla="*/ 136 h 389"/>
              <a:gd name="T62" fmla="*/ 1913 w 3502"/>
              <a:gd name="T63" fmla="*/ 220 h 389"/>
              <a:gd name="T64" fmla="*/ 1867 w 3502"/>
              <a:gd name="T65" fmla="*/ 228 h 389"/>
              <a:gd name="T66" fmla="*/ 1747 w 3502"/>
              <a:gd name="T67" fmla="*/ 188 h 389"/>
              <a:gd name="T68" fmla="*/ 2048 w 3502"/>
              <a:gd name="T69" fmla="*/ 151 h 389"/>
              <a:gd name="T70" fmla="*/ 2124 w 3502"/>
              <a:gd name="T71" fmla="*/ 147 h 389"/>
              <a:gd name="T72" fmla="*/ 2287 w 3502"/>
              <a:gd name="T73" fmla="*/ 192 h 389"/>
              <a:gd name="T74" fmla="*/ 2250 w 3502"/>
              <a:gd name="T75" fmla="*/ 370 h 389"/>
              <a:gd name="T76" fmla="*/ 2152 w 3502"/>
              <a:gd name="T77" fmla="*/ 179 h 389"/>
              <a:gd name="T78" fmla="*/ 2448 w 3502"/>
              <a:gd name="T79" fmla="*/ 206 h 389"/>
              <a:gd name="T80" fmla="*/ 2448 w 3502"/>
              <a:gd name="T81" fmla="*/ 150 h 389"/>
              <a:gd name="T82" fmla="*/ 2633 w 3502"/>
              <a:gd name="T83" fmla="*/ 161 h 389"/>
              <a:gd name="T84" fmla="*/ 2624 w 3502"/>
              <a:gd name="T85" fmla="*/ 377 h 389"/>
              <a:gd name="T86" fmla="*/ 2421 w 3502"/>
              <a:gd name="T87" fmla="*/ 352 h 389"/>
              <a:gd name="T88" fmla="*/ 2472 w 3502"/>
              <a:gd name="T89" fmla="*/ 223 h 389"/>
              <a:gd name="T90" fmla="*/ 2597 w 3502"/>
              <a:gd name="T91" fmla="*/ 192 h 389"/>
              <a:gd name="T92" fmla="*/ 2517 w 3502"/>
              <a:gd name="T93" fmla="*/ 257 h 389"/>
              <a:gd name="T94" fmla="*/ 2466 w 3502"/>
              <a:gd name="T95" fmla="*/ 335 h 389"/>
              <a:gd name="T96" fmla="*/ 2598 w 3502"/>
              <a:gd name="T97" fmla="*/ 273 h 389"/>
              <a:gd name="T98" fmla="*/ 2757 w 3502"/>
              <a:gd name="T99" fmla="*/ 141 h 389"/>
              <a:gd name="T100" fmla="*/ 2854 w 3502"/>
              <a:gd name="T101" fmla="*/ 139 h 389"/>
              <a:gd name="T102" fmla="*/ 2857 w 3502"/>
              <a:gd name="T103" fmla="*/ 330 h 389"/>
              <a:gd name="T104" fmla="*/ 2932 w 3502"/>
              <a:gd name="T105" fmla="*/ 324 h 389"/>
              <a:gd name="T106" fmla="*/ 2841 w 3502"/>
              <a:gd name="T107" fmla="*/ 382 h 389"/>
              <a:gd name="T108" fmla="*/ 3025 w 3502"/>
              <a:gd name="T109" fmla="*/ 373 h 389"/>
              <a:gd name="T110" fmla="*/ 3089 w 3502"/>
              <a:gd name="T111" fmla="*/ 378 h 389"/>
              <a:gd name="T112" fmla="*/ 3217 w 3502"/>
              <a:gd name="T113" fmla="*/ 373 h 389"/>
              <a:gd name="T114" fmla="*/ 3217 w 3502"/>
              <a:gd name="T115" fmla="*/ 78 h 389"/>
              <a:gd name="T116" fmla="*/ 3340 w 3502"/>
              <a:gd name="T117" fmla="*/ 16 h 389"/>
              <a:gd name="T118" fmla="*/ 3302 w 3502"/>
              <a:gd name="T119" fmla="*/ 46 h 389"/>
              <a:gd name="T120" fmla="*/ 3349 w 3502"/>
              <a:gd name="T121" fmla="*/ 151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02" h="389">
                <a:moveTo>
                  <a:pt x="3490" y="80"/>
                </a:moveTo>
                <a:lnTo>
                  <a:pt x="3447" y="80"/>
                </a:lnTo>
                <a:lnTo>
                  <a:pt x="3442" y="79"/>
                </a:lnTo>
                <a:lnTo>
                  <a:pt x="3440" y="78"/>
                </a:lnTo>
                <a:lnTo>
                  <a:pt x="3438" y="76"/>
                </a:lnTo>
                <a:lnTo>
                  <a:pt x="3437" y="75"/>
                </a:lnTo>
                <a:lnTo>
                  <a:pt x="3436" y="73"/>
                </a:lnTo>
                <a:lnTo>
                  <a:pt x="3435" y="71"/>
                </a:lnTo>
                <a:lnTo>
                  <a:pt x="3435" y="68"/>
                </a:lnTo>
                <a:lnTo>
                  <a:pt x="3435" y="46"/>
                </a:lnTo>
                <a:lnTo>
                  <a:pt x="3435" y="44"/>
                </a:lnTo>
                <a:lnTo>
                  <a:pt x="3436" y="41"/>
                </a:lnTo>
                <a:lnTo>
                  <a:pt x="3437" y="39"/>
                </a:lnTo>
                <a:lnTo>
                  <a:pt x="3438" y="38"/>
                </a:lnTo>
                <a:lnTo>
                  <a:pt x="3440" y="36"/>
                </a:lnTo>
                <a:lnTo>
                  <a:pt x="3442" y="35"/>
                </a:lnTo>
                <a:lnTo>
                  <a:pt x="3444" y="35"/>
                </a:lnTo>
                <a:lnTo>
                  <a:pt x="3447" y="35"/>
                </a:lnTo>
                <a:lnTo>
                  <a:pt x="3490" y="35"/>
                </a:lnTo>
                <a:lnTo>
                  <a:pt x="3495" y="35"/>
                </a:lnTo>
                <a:lnTo>
                  <a:pt x="3497" y="36"/>
                </a:lnTo>
                <a:lnTo>
                  <a:pt x="3499" y="38"/>
                </a:lnTo>
                <a:lnTo>
                  <a:pt x="3500" y="39"/>
                </a:lnTo>
                <a:lnTo>
                  <a:pt x="3501" y="41"/>
                </a:lnTo>
                <a:lnTo>
                  <a:pt x="3502" y="44"/>
                </a:lnTo>
                <a:lnTo>
                  <a:pt x="3502" y="46"/>
                </a:lnTo>
                <a:lnTo>
                  <a:pt x="3502" y="68"/>
                </a:lnTo>
                <a:lnTo>
                  <a:pt x="3502" y="71"/>
                </a:lnTo>
                <a:lnTo>
                  <a:pt x="3501" y="73"/>
                </a:lnTo>
                <a:lnTo>
                  <a:pt x="3500" y="75"/>
                </a:lnTo>
                <a:lnTo>
                  <a:pt x="3499" y="76"/>
                </a:lnTo>
                <a:lnTo>
                  <a:pt x="3497" y="78"/>
                </a:lnTo>
                <a:lnTo>
                  <a:pt x="3495" y="79"/>
                </a:lnTo>
                <a:lnTo>
                  <a:pt x="3493" y="79"/>
                </a:lnTo>
                <a:lnTo>
                  <a:pt x="3490" y="80"/>
                </a:lnTo>
                <a:close/>
                <a:moveTo>
                  <a:pt x="3456" y="382"/>
                </a:moveTo>
                <a:lnTo>
                  <a:pt x="3454" y="382"/>
                </a:lnTo>
                <a:lnTo>
                  <a:pt x="3452" y="382"/>
                </a:lnTo>
                <a:lnTo>
                  <a:pt x="3450" y="381"/>
                </a:lnTo>
                <a:lnTo>
                  <a:pt x="3448" y="379"/>
                </a:lnTo>
                <a:lnTo>
                  <a:pt x="3447" y="377"/>
                </a:lnTo>
                <a:lnTo>
                  <a:pt x="3446" y="375"/>
                </a:lnTo>
                <a:lnTo>
                  <a:pt x="3445" y="373"/>
                </a:lnTo>
                <a:lnTo>
                  <a:pt x="3445" y="370"/>
                </a:lnTo>
                <a:lnTo>
                  <a:pt x="3445" y="151"/>
                </a:lnTo>
                <a:lnTo>
                  <a:pt x="3445" y="149"/>
                </a:lnTo>
                <a:lnTo>
                  <a:pt x="3446" y="146"/>
                </a:lnTo>
                <a:lnTo>
                  <a:pt x="3447" y="144"/>
                </a:lnTo>
                <a:lnTo>
                  <a:pt x="3448" y="142"/>
                </a:lnTo>
                <a:lnTo>
                  <a:pt x="3450" y="141"/>
                </a:lnTo>
                <a:lnTo>
                  <a:pt x="3452" y="140"/>
                </a:lnTo>
                <a:lnTo>
                  <a:pt x="3454" y="139"/>
                </a:lnTo>
                <a:lnTo>
                  <a:pt x="3456" y="139"/>
                </a:lnTo>
                <a:lnTo>
                  <a:pt x="3479" y="139"/>
                </a:lnTo>
                <a:lnTo>
                  <a:pt x="3484" y="140"/>
                </a:lnTo>
                <a:lnTo>
                  <a:pt x="3486" y="141"/>
                </a:lnTo>
                <a:lnTo>
                  <a:pt x="3488" y="142"/>
                </a:lnTo>
                <a:lnTo>
                  <a:pt x="3490" y="146"/>
                </a:lnTo>
                <a:lnTo>
                  <a:pt x="3491" y="149"/>
                </a:lnTo>
                <a:lnTo>
                  <a:pt x="3491" y="151"/>
                </a:lnTo>
                <a:lnTo>
                  <a:pt x="3491" y="370"/>
                </a:lnTo>
                <a:lnTo>
                  <a:pt x="3491" y="373"/>
                </a:lnTo>
                <a:lnTo>
                  <a:pt x="3490" y="375"/>
                </a:lnTo>
                <a:lnTo>
                  <a:pt x="3489" y="377"/>
                </a:lnTo>
                <a:lnTo>
                  <a:pt x="3488" y="379"/>
                </a:lnTo>
                <a:lnTo>
                  <a:pt x="3486" y="381"/>
                </a:lnTo>
                <a:lnTo>
                  <a:pt x="3484" y="382"/>
                </a:lnTo>
                <a:lnTo>
                  <a:pt x="3482" y="382"/>
                </a:lnTo>
                <a:lnTo>
                  <a:pt x="3479" y="382"/>
                </a:lnTo>
                <a:lnTo>
                  <a:pt x="3456" y="382"/>
                </a:lnTo>
                <a:close/>
                <a:moveTo>
                  <a:pt x="237" y="382"/>
                </a:moveTo>
                <a:lnTo>
                  <a:pt x="215" y="382"/>
                </a:lnTo>
                <a:lnTo>
                  <a:pt x="209" y="382"/>
                </a:lnTo>
                <a:lnTo>
                  <a:pt x="207" y="381"/>
                </a:lnTo>
                <a:lnTo>
                  <a:pt x="205" y="379"/>
                </a:lnTo>
                <a:lnTo>
                  <a:pt x="203" y="375"/>
                </a:lnTo>
                <a:lnTo>
                  <a:pt x="202" y="373"/>
                </a:lnTo>
                <a:lnTo>
                  <a:pt x="202" y="370"/>
                </a:lnTo>
                <a:lnTo>
                  <a:pt x="202" y="248"/>
                </a:lnTo>
                <a:lnTo>
                  <a:pt x="202" y="240"/>
                </a:lnTo>
                <a:lnTo>
                  <a:pt x="201" y="232"/>
                </a:lnTo>
                <a:lnTo>
                  <a:pt x="200" y="228"/>
                </a:lnTo>
                <a:lnTo>
                  <a:pt x="200" y="225"/>
                </a:lnTo>
                <a:lnTo>
                  <a:pt x="198" y="218"/>
                </a:lnTo>
                <a:lnTo>
                  <a:pt x="195" y="211"/>
                </a:lnTo>
                <a:lnTo>
                  <a:pt x="192" y="206"/>
                </a:lnTo>
                <a:lnTo>
                  <a:pt x="188" y="200"/>
                </a:lnTo>
                <a:lnTo>
                  <a:pt x="184" y="195"/>
                </a:lnTo>
                <a:lnTo>
                  <a:pt x="180" y="191"/>
                </a:lnTo>
                <a:lnTo>
                  <a:pt x="174" y="187"/>
                </a:lnTo>
                <a:lnTo>
                  <a:pt x="169" y="184"/>
                </a:lnTo>
                <a:lnTo>
                  <a:pt x="162" y="181"/>
                </a:lnTo>
                <a:lnTo>
                  <a:pt x="155" y="179"/>
                </a:lnTo>
                <a:lnTo>
                  <a:pt x="148" y="177"/>
                </a:lnTo>
                <a:lnTo>
                  <a:pt x="140" y="176"/>
                </a:lnTo>
                <a:lnTo>
                  <a:pt x="132" y="176"/>
                </a:lnTo>
                <a:lnTo>
                  <a:pt x="117" y="177"/>
                </a:lnTo>
                <a:lnTo>
                  <a:pt x="110" y="178"/>
                </a:lnTo>
                <a:lnTo>
                  <a:pt x="107" y="179"/>
                </a:lnTo>
                <a:lnTo>
                  <a:pt x="104" y="179"/>
                </a:lnTo>
                <a:lnTo>
                  <a:pt x="98" y="181"/>
                </a:lnTo>
                <a:lnTo>
                  <a:pt x="92" y="183"/>
                </a:lnTo>
                <a:lnTo>
                  <a:pt x="86" y="186"/>
                </a:lnTo>
                <a:lnTo>
                  <a:pt x="80" y="188"/>
                </a:lnTo>
                <a:lnTo>
                  <a:pt x="70" y="194"/>
                </a:lnTo>
                <a:lnTo>
                  <a:pt x="61" y="201"/>
                </a:lnTo>
                <a:lnTo>
                  <a:pt x="53" y="207"/>
                </a:lnTo>
                <a:lnTo>
                  <a:pt x="46" y="213"/>
                </a:lnTo>
                <a:lnTo>
                  <a:pt x="46" y="370"/>
                </a:lnTo>
                <a:lnTo>
                  <a:pt x="46" y="373"/>
                </a:lnTo>
                <a:lnTo>
                  <a:pt x="45" y="375"/>
                </a:lnTo>
                <a:lnTo>
                  <a:pt x="44" y="377"/>
                </a:lnTo>
                <a:lnTo>
                  <a:pt x="43" y="379"/>
                </a:lnTo>
                <a:lnTo>
                  <a:pt x="41" y="381"/>
                </a:lnTo>
                <a:lnTo>
                  <a:pt x="39" y="382"/>
                </a:lnTo>
                <a:lnTo>
                  <a:pt x="36" y="382"/>
                </a:lnTo>
                <a:lnTo>
                  <a:pt x="34" y="382"/>
                </a:lnTo>
                <a:lnTo>
                  <a:pt x="13" y="382"/>
                </a:lnTo>
                <a:lnTo>
                  <a:pt x="7" y="382"/>
                </a:lnTo>
                <a:lnTo>
                  <a:pt x="5" y="381"/>
                </a:lnTo>
                <a:lnTo>
                  <a:pt x="3" y="379"/>
                </a:lnTo>
                <a:lnTo>
                  <a:pt x="1" y="375"/>
                </a:lnTo>
                <a:lnTo>
                  <a:pt x="0" y="373"/>
                </a:lnTo>
                <a:lnTo>
                  <a:pt x="0" y="370"/>
                </a:lnTo>
                <a:lnTo>
                  <a:pt x="0" y="19"/>
                </a:lnTo>
                <a:lnTo>
                  <a:pt x="0" y="16"/>
                </a:lnTo>
                <a:lnTo>
                  <a:pt x="1" y="14"/>
                </a:lnTo>
                <a:lnTo>
                  <a:pt x="2" y="12"/>
                </a:lnTo>
                <a:lnTo>
                  <a:pt x="3" y="10"/>
                </a:lnTo>
                <a:lnTo>
                  <a:pt x="5" y="9"/>
                </a:lnTo>
                <a:lnTo>
                  <a:pt x="7" y="8"/>
                </a:lnTo>
                <a:lnTo>
                  <a:pt x="10" y="7"/>
                </a:lnTo>
                <a:lnTo>
                  <a:pt x="13" y="7"/>
                </a:lnTo>
                <a:lnTo>
                  <a:pt x="34" y="7"/>
                </a:lnTo>
                <a:lnTo>
                  <a:pt x="39" y="8"/>
                </a:lnTo>
                <a:lnTo>
                  <a:pt x="41" y="9"/>
                </a:lnTo>
                <a:lnTo>
                  <a:pt x="43" y="10"/>
                </a:lnTo>
                <a:lnTo>
                  <a:pt x="45" y="14"/>
                </a:lnTo>
                <a:lnTo>
                  <a:pt x="46" y="16"/>
                </a:lnTo>
                <a:lnTo>
                  <a:pt x="46" y="19"/>
                </a:lnTo>
                <a:lnTo>
                  <a:pt x="46" y="165"/>
                </a:lnTo>
                <a:lnTo>
                  <a:pt x="50" y="162"/>
                </a:lnTo>
                <a:lnTo>
                  <a:pt x="55" y="159"/>
                </a:lnTo>
                <a:lnTo>
                  <a:pt x="60" y="156"/>
                </a:lnTo>
                <a:lnTo>
                  <a:pt x="65" y="153"/>
                </a:lnTo>
                <a:lnTo>
                  <a:pt x="76" y="147"/>
                </a:lnTo>
                <a:lnTo>
                  <a:pt x="88" y="142"/>
                </a:lnTo>
                <a:lnTo>
                  <a:pt x="94" y="140"/>
                </a:lnTo>
                <a:lnTo>
                  <a:pt x="101" y="138"/>
                </a:lnTo>
                <a:lnTo>
                  <a:pt x="107" y="136"/>
                </a:lnTo>
                <a:lnTo>
                  <a:pt x="114" y="135"/>
                </a:lnTo>
                <a:lnTo>
                  <a:pt x="121" y="134"/>
                </a:lnTo>
                <a:lnTo>
                  <a:pt x="129" y="133"/>
                </a:lnTo>
                <a:lnTo>
                  <a:pt x="144" y="132"/>
                </a:lnTo>
                <a:lnTo>
                  <a:pt x="156" y="133"/>
                </a:lnTo>
                <a:lnTo>
                  <a:pt x="168" y="134"/>
                </a:lnTo>
                <a:lnTo>
                  <a:pt x="173" y="135"/>
                </a:lnTo>
                <a:lnTo>
                  <a:pt x="178" y="136"/>
                </a:lnTo>
                <a:lnTo>
                  <a:pt x="188" y="140"/>
                </a:lnTo>
                <a:lnTo>
                  <a:pt x="197" y="144"/>
                </a:lnTo>
                <a:lnTo>
                  <a:pt x="206" y="149"/>
                </a:lnTo>
                <a:lnTo>
                  <a:pt x="214" y="154"/>
                </a:lnTo>
                <a:lnTo>
                  <a:pt x="217" y="158"/>
                </a:lnTo>
                <a:lnTo>
                  <a:pt x="221" y="161"/>
                </a:lnTo>
                <a:lnTo>
                  <a:pt x="227" y="169"/>
                </a:lnTo>
                <a:lnTo>
                  <a:pt x="233" y="177"/>
                </a:lnTo>
                <a:lnTo>
                  <a:pt x="237" y="187"/>
                </a:lnTo>
                <a:lnTo>
                  <a:pt x="239" y="192"/>
                </a:lnTo>
                <a:lnTo>
                  <a:pt x="241" y="197"/>
                </a:lnTo>
                <a:lnTo>
                  <a:pt x="243" y="202"/>
                </a:lnTo>
                <a:lnTo>
                  <a:pt x="244" y="208"/>
                </a:lnTo>
                <a:lnTo>
                  <a:pt x="246" y="220"/>
                </a:lnTo>
                <a:lnTo>
                  <a:pt x="248" y="233"/>
                </a:lnTo>
                <a:lnTo>
                  <a:pt x="248" y="247"/>
                </a:lnTo>
                <a:lnTo>
                  <a:pt x="248" y="370"/>
                </a:lnTo>
                <a:lnTo>
                  <a:pt x="248" y="373"/>
                </a:lnTo>
                <a:lnTo>
                  <a:pt x="247" y="375"/>
                </a:lnTo>
                <a:lnTo>
                  <a:pt x="246" y="377"/>
                </a:lnTo>
                <a:lnTo>
                  <a:pt x="245" y="379"/>
                </a:lnTo>
                <a:lnTo>
                  <a:pt x="243" y="381"/>
                </a:lnTo>
                <a:lnTo>
                  <a:pt x="242" y="382"/>
                </a:lnTo>
                <a:lnTo>
                  <a:pt x="239" y="382"/>
                </a:lnTo>
                <a:lnTo>
                  <a:pt x="237" y="382"/>
                </a:lnTo>
                <a:close/>
                <a:moveTo>
                  <a:pt x="407" y="202"/>
                </a:moveTo>
                <a:lnTo>
                  <a:pt x="405" y="204"/>
                </a:lnTo>
                <a:lnTo>
                  <a:pt x="402" y="205"/>
                </a:lnTo>
                <a:lnTo>
                  <a:pt x="400" y="206"/>
                </a:lnTo>
                <a:lnTo>
                  <a:pt x="398" y="207"/>
                </a:lnTo>
                <a:lnTo>
                  <a:pt x="396" y="206"/>
                </a:lnTo>
                <a:lnTo>
                  <a:pt x="394" y="206"/>
                </a:lnTo>
                <a:lnTo>
                  <a:pt x="390" y="204"/>
                </a:lnTo>
                <a:lnTo>
                  <a:pt x="387" y="202"/>
                </a:lnTo>
                <a:lnTo>
                  <a:pt x="383" y="199"/>
                </a:lnTo>
                <a:lnTo>
                  <a:pt x="380" y="197"/>
                </a:lnTo>
                <a:lnTo>
                  <a:pt x="377" y="194"/>
                </a:lnTo>
                <a:lnTo>
                  <a:pt x="375" y="192"/>
                </a:lnTo>
                <a:lnTo>
                  <a:pt x="373" y="189"/>
                </a:lnTo>
                <a:lnTo>
                  <a:pt x="372" y="186"/>
                </a:lnTo>
                <a:lnTo>
                  <a:pt x="371" y="183"/>
                </a:lnTo>
                <a:lnTo>
                  <a:pt x="371" y="180"/>
                </a:lnTo>
                <a:lnTo>
                  <a:pt x="371" y="177"/>
                </a:lnTo>
                <a:lnTo>
                  <a:pt x="372" y="173"/>
                </a:lnTo>
                <a:lnTo>
                  <a:pt x="373" y="171"/>
                </a:lnTo>
                <a:lnTo>
                  <a:pt x="374" y="169"/>
                </a:lnTo>
                <a:lnTo>
                  <a:pt x="377" y="165"/>
                </a:lnTo>
                <a:lnTo>
                  <a:pt x="385" y="159"/>
                </a:lnTo>
                <a:lnTo>
                  <a:pt x="389" y="155"/>
                </a:lnTo>
                <a:lnTo>
                  <a:pt x="395" y="152"/>
                </a:lnTo>
                <a:lnTo>
                  <a:pt x="400" y="150"/>
                </a:lnTo>
                <a:lnTo>
                  <a:pt x="406" y="147"/>
                </a:lnTo>
                <a:lnTo>
                  <a:pt x="413" y="144"/>
                </a:lnTo>
                <a:lnTo>
                  <a:pt x="420" y="142"/>
                </a:lnTo>
                <a:lnTo>
                  <a:pt x="427" y="140"/>
                </a:lnTo>
                <a:lnTo>
                  <a:pt x="435" y="138"/>
                </a:lnTo>
                <a:lnTo>
                  <a:pt x="443" y="136"/>
                </a:lnTo>
                <a:lnTo>
                  <a:pt x="452" y="135"/>
                </a:lnTo>
                <a:lnTo>
                  <a:pt x="460" y="134"/>
                </a:lnTo>
                <a:lnTo>
                  <a:pt x="470" y="133"/>
                </a:lnTo>
                <a:lnTo>
                  <a:pt x="479" y="133"/>
                </a:lnTo>
                <a:lnTo>
                  <a:pt x="489" y="132"/>
                </a:lnTo>
                <a:lnTo>
                  <a:pt x="505" y="133"/>
                </a:lnTo>
                <a:lnTo>
                  <a:pt x="513" y="134"/>
                </a:lnTo>
                <a:lnTo>
                  <a:pt x="520" y="135"/>
                </a:lnTo>
                <a:lnTo>
                  <a:pt x="534" y="137"/>
                </a:lnTo>
                <a:lnTo>
                  <a:pt x="546" y="140"/>
                </a:lnTo>
                <a:lnTo>
                  <a:pt x="558" y="144"/>
                </a:lnTo>
                <a:lnTo>
                  <a:pt x="563" y="146"/>
                </a:lnTo>
                <a:lnTo>
                  <a:pt x="568" y="149"/>
                </a:lnTo>
                <a:lnTo>
                  <a:pt x="577" y="154"/>
                </a:lnTo>
                <a:lnTo>
                  <a:pt x="581" y="157"/>
                </a:lnTo>
                <a:lnTo>
                  <a:pt x="584" y="161"/>
                </a:lnTo>
                <a:lnTo>
                  <a:pt x="591" y="168"/>
                </a:lnTo>
                <a:lnTo>
                  <a:pt x="596" y="175"/>
                </a:lnTo>
                <a:lnTo>
                  <a:pt x="601" y="183"/>
                </a:lnTo>
                <a:lnTo>
                  <a:pt x="605" y="191"/>
                </a:lnTo>
                <a:lnTo>
                  <a:pt x="608" y="199"/>
                </a:lnTo>
                <a:lnTo>
                  <a:pt x="610" y="208"/>
                </a:lnTo>
                <a:lnTo>
                  <a:pt x="611" y="217"/>
                </a:lnTo>
                <a:lnTo>
                  <a:pt x="611" y="227"/>
                </a:lnTo>
                <a:lnTo>
                  <a:pt x="611" y="370"/>
                </a:lnTo>
                <a:lnTo>
                  <a:pt x="611" y="373"/>
                </a:lnTo>
                <a:lnTo>
                  <a:pt x="610" y="375"/>
                </a:lnTo>
                <a:lnTo>
                  <a:pt x="609" y="377"/>
                </a:lnTo>
                <a:lnTo>
                  <a:pt x="608" y="379"/>
                </a:lnTo>
                <a:lnTo>
                  <a:pt x="606" y="381"/>
                </a:lnTo>
                <a:lnTo>
                  <a:pt x="604" y="382"/>
                </a:lnTo>
                <a:lnTo>
                  <a:pt x="602" y="382"/>
                </a:lnTo>
                <a:lnTo>
                  <a:pt x="599" y="382"/>
                </a:lnTo>
                <a:lnTo>
                  <a:pt x="591" y="382"/>
                </a:lnTo>
                <a:lnTo>
                  <a:pt x="587" y="382"/>
                </a:lnTo>
                <a:lnTo>
                  <a:pt x="582" y="381"/>
                </a:lnTo>
                <a:lnTo>
                  <a:pt x="578" y="379"/>
                </a:lnTo>
                <a:lnTo>
                  <a:pt x="575" y="377"/>
                </a:lnTo>
                <a:lnTo>
                  <a:pt x="572" y="375"/>
                </a:lnTo>
                <a:lnTo>
                  <a:pt x="570" y="372"/>
                </a:lnTo>
                <a:lnTo>
                  <a:pt x="568" y="368"/>
                </a:lnTo>
                <a:lnTo>
                  <a:pt x="567" y="364"/>
                </a:lnTo>
                <a:lnTo>
                  <a:pt x="557" y="370"/>
                </a:lnTo>
                <a:lnTo>
                  <a:pt x="547" y="374"/>
                </a:lnTo>
                <a:lnTo>
                  <a:pt x="536" y="379"/>
                </a:lnTo>
                <a:lnTo>
                  <a:pt x="525" y="382"/>
                </a:lnTo>
                <a:lnTo>
                  <a:pt x="513" y="385"/>
                </a:lnTo>
                <a:lnTo>
                  <a:pt x="500" y="387"/>
                </a:lnTo>
                <a:lnTo>
                  <a:pt x="487" y="389"/>
                </a:lnTo>
                <a:lnTo>
                  <a:pt x="473" y="389"/>
                </a:lnTo>
                <a:lnTo>
                  <a:pt x="460" y="389"/>
                </a:lnTo>
                <a:lnTo>
                  <a:pt x="447" y="387"/>
                </a:lnTo>
                <a:lnTo>
                  <a:pt x="435" y="385"/>
                </a:lnTo>
                <a:lnTo>
                  <a:pt x="424" y="383"/>
                </a:lnTo>
                <a:lnTo>
                  <a:pt x="414" y="379"/>
                </a:lnTo>
                <a:lnTo>
                  <a:pt x="404" y="375"/>
                </a:lnTo>
                <a:lnTo>
                  <a:pt x="395" y="371"/>
                </a:lnTo>
                <a:lnTo>
                  <a:pt x="387" y="365"/>
                </a:lnTo>
                <a:lnTo>
                  <a:pt x="379" y="359"/>
                </a:lnTo>
                <a:lnTo>
                  <a:pt x="373" y="352"/>
                </a:lnTo>
                <a:lnTo>
                  <a:pt x="367" y="345"/>
                </a:lnTo>
                <a:lnTo>
                  <a:pt x="363" y="338"/>
                </a:lnTo>
                <a:lnTo>
                  <a:pt x="359" y="330"/>
                </a:lnTo>
                <a:lnTo>
                  <a:pt x="358" y="326"/>
                </a:lnTo>
                <a:lnTo>
                  <a:pt x="357" y="321"/>
                </a:lnTo>
                <a:lnTo>
                  <a:pt x="355" y="312"/>
                </a:lnTo>
                <a:lnTo>
                  <a:pt x="355" y="308"/>
                </a:lnTo>
                <a:lnTo>
                  <a:pt x="355" y="303"/>
                </a:lnTo>
                <a:lnTo>
                  <a:pt x="355" y="298"/>
                </a:lnTo>
                <a:lnTo>
                  <a:pt x="355" y="293"/>
                </a:lnTo>
                <a:lnTo>
                  <a:pt x="357" y="284"/>
                </a:lnTo>
                <a:lnTo>
                  <a:pt x="359" y="276"/>
                </a:lnTo>
                <a:lnTo>
                  <a:pt x="363" y="268"/>
                </a:lnTo>
                <a:lnTo>
                  <a:pt x="367" y="260"/>
                </a:lnTo>
                <a:lnTo>
                  <a:pt x="373" y="253"/>
                </a:lnTo>
                <a:lnTo>
                  <a:pt x="379" y="247"/>
                </a:lnTo>
                <a:lnTo>
                  <a:pt x="383" y="244"/>
                </a:lnTo>
                <a:lnTo>
                  <a:pt x="387" y="241"/>
                </a:lnTo>
                <a:lnTo>
                  <a:pt x="395" y="235"/>
                </a:lnTo>
                <a:lnTo>
                  <a:pt x="404" y="230"/>
                </a:lnTo>
                <a:lnTo>
                  <a:pt x="414" y="226"/>
                </a:lnTo>
                <a:lnTo>
                  <a:pt x="424" y="223"/>
                </a:lnTo>
                <a:lnTo>
                  <a:pt x="435" y="220"/>
                </a:lnTo>
                <a:lnTo>
                  <a:pt x="447" y="218"/>
                </a:lnTo>
                <a:lnTo>
                  <a:pt x="460" y="217"/>
                </a:lnTo>
                <a:lnTo>
                  <a:pt x="473" y="217"/>
                </a:lnTo>
                <a:lnTo>
                  <a:pt x="487" y="217"/>
                </a:lnTo>
                <a:lnTo>
                  <a:pt x="500" y="218"/>
                </a:lnTo>
                <a:lnTo>
                  <a:pt x="513" y="221"/>
                </a:lnTo>
                <a:lnTo>
                  <a:pt x="519" y="222"/>
                </a:lnTo>
                <a:lnTo>
                  <a:pt x="525" y="223"/>
                </a:lnTo>
                <a:lnTo>
                  <a:pt x="536" y="227"/>
                </a:lnTo>
                <a:lnTo>
                  <a:pt x="547" y="231"/>
                </a:lnTo>
                <a:lnTo>
                  <a:pt x="557" y="236"/>
                </a:lnTo>
                <a:lnTo>
                  <a:pt x="566" y="241"/>
                </a:lnTo>
                <a:lnTo>
                  <a:pt x="566" y="228"/>
                </a:lnTo>
                <a:lnTo>
                  <a:pt x="565" y="222"/>
                </a:lnTo>
                <a:lnTo>
                  <a:pt x="564" y="216"/>
                </a:lnTo>
                <a:lnTo>
                  <a:pt x="562" y="210"/>
                </a:lnTo>
                <a:lnTo>
                  <a:pt x="560" y="205"/>
                </a:lnTo>
                <a:lnTo>
                  <a:pt x="557" y="201"/>
                </a:lnTo>
                <a:lnTo>
                  <a:pt x="553" y="196"/>
                </a:lnTo>
                <a:lnTo>
                  <a:pt x="551" y="194"/>
                </a:lnTo>
                <a:lnTo>
                  <a:pt x="549" y="192"/>
                </a:lnTo>
                <a:lnTo>
                  <a:pt x="544" y="189"/>
                </a:lnTo>
                <a:lnTo>
                  <a:pt x="538" y="185"/>
                </a:lnTo>
                <a:lnTo>
                  <a:pt x="532" y="183"/>
                </a:lnTo>
                <a:lnTo>
                  <a:pt x="526" y="180"/>
                </a:lnTo>
                <a:lnTo>
                  <a:pt x="519" y="178"/>
                </a:lnTo>
                <a:lnTo>
                  <a:pt x="512" y="177"/>
                </a:lnTo>
                <a:lnTo>
                  <a:pt x="504" y="176"/>
                </a:lnTo>
                <a:lnTo>
                  <a:pt x="496" y="175"/>
                </a:lnTo>
                <a:lnTo>
                  <a:pt x="487" y="175"/>
                </a:lnTo>
                <a:lnTo>
                  <a:pt x="480" y="175"/>
                </a:lnTo>
                <a:lnTo>
                  <a:pt x="473" y="176"/>
                </a:lnTo>
                <a:lnTo>
                  <a:pt x="460" y="177"/>
                </a:lnTo>
                <a:lnTo>
                  <a:pt x="454" y="179"/>
                </a:lnTo>
                <a:lnTo>
                  <a:pt x="448" y="180"/>
                </a:lnTo>
                <a:lnTo>
                  <a:pt x="438" y="184"/>
                </a:lnTo>
                <a:lnTo>
                  <a:pt x="429" y="188"/>
                </a:lnTo>
                <a:lnTo>
                  <a:pt x="420" y="192"/>
                </a:lnTo>
                <a:lnTo>
                  <a:pt x="417" y="194"/>
                </a:lnTo>
                <a:lnTo>
                  <a:pt x="413" y="197"/>
                </a:lnTo>
                <a:lnTo>
                  <a:pt x="407" y="202"/>
                </a:lnTo>
                <a:close/>
                <a:moveTo>
                  <a:pt x="477" y="256"/>
                </a:moveTo>
                <a:lnTo>
                  <a:pt x="469" y="257"/>
                </a:lnTo>
                <a:lnTo>
                  <a:pt x="461" y="257"/>
                </a:lnTo>
                <a:lnTo>
                  <a:pt x="454" y="258"/>
                </a:lnTo>
                <a:lnTo>
                  <a:pt x="447" y="259"/>
                </a:lnTo>
                <a:lnTo>
                  <a:pt x="441" y="261"/>
                </a:lnTo>
                <a:lnTo>
                  <a:pt x="434" y="263"/>
                </a:lnTo>
                <a:lnTo>
                  <a:pt x="423" y="268"/>
                </a:lnTo>
                <a:lnTo>
                  <a:pt x="418" y="271"/>
                </a:lnTo>
                <a:lnTo>
                  <a:pt x="414" y="275"/>
                </a:lnTo>
                <a:lnTo>
                  <a:pt x="410" y="278"/>
                </a:lnTo>
                <a:lnTo>
                  <a:pt x="408" y="280"/>
                </a:lnTo>
                <a:lnTo>
                  <a:pt x="407" y="283"/>
                </a:lnTo>
                <a:lnTo>
                  <a:pt x="404" y="287"/>
                </a:lnTo>
                <a:lnTo>
                  <a:pt x="403" y="292"/>
                </a:lnTo>
                <a:lnTo>
                  <a:pt x="402" y="297"/>
                </a:lnTo>
                <a:lnTo>
                  <a:pt x="401" y="303"/>
                </a:lnTo>
                <a:lnTo>
                  <a:pt x="402" y="309"/>
                </a:lnTo>
                <a:lnTo>
                  <a:pt x="403" y="314"/>
                </a:lnTo>
                <a:lnTo>
                  <a:pt x="404" y="319"/>
                </a:lnTo>
                <a:lnTo>
                  <a:pt x="407" y="323"/>
                </a:lnTo>
                <a:lnTo>
                  <a:pt x="410" y="327"/>
                </a:lnTo>
                <a:lnTo>
                  <a:pt x="414" y="331"/>
                </a:lnTo>
                <a:lnTo>
                  <a:pt x="418" y="335"/>
                </a:lnTo>
                <a:lnTo>
                  <a:pt x="423" y="338"/>
                </a:lnTo>
                <a:lnTo>
                  <a:pt x="429" y="341"/>
                </a:lnTo>
                <a:lnTo>
                  <a:pt x="434" y="343"/>
                </a:lnTo>
                <a:lnTo>
                  <a:pt x="441" y="345"/>
                </a:lnTo>
                <a:lnTo>
                  <a:pt x="447" y="347"/>
                </a:lnTo>
                <a:lnTo>
                  <a:pt x="454" y="348"/>
                </a:lnTo>
                <a:lnTo>
                  <a:pt x="461" y="349"/>
                </a:lnTo>
                <a:lnTo>
                  <a:pt x="469" y="349"/>
                </a:lnTo>
                <a:lnTo>
                  <a:pt x="477" y="349"/>
                </a:lnTo>
                <a:lnTo>
                  <a:pt x="491" y="349"/>
                </a:lnTo>
                <a:lnTo>
                  <a:pt x="497" y="348"/>
                </a:lnTo>
                <a:lnTo>
                  <a:pt x="504" y="347"/>
                </a:lnTo>
                <a:lnTo>
                  <a:pt x="517" y="345"/>
                </a:lnTo>
                <a:lnTo>
                  <a:pt x="529" y="342"/>
                </a:lnTo>
                <a:lnTo>
                  <a:pt x="540" y="338"/>
                </a:lnTo>
                <a:lnTo>
                  <a:pt x="550" y="333"/>
                </a:lnTo>
                <a:lnTo>
                  <a:pt x="558" y="328"/>
                </a:lnTo>
                <a:lnTo>
                  <a:pt x="566" y="323"/>
                </a:lnTo>
                <a:lnTo>
                  <a:pt x="566" y="284"/>
                </a:lnTo>
                <a:lnTo>
                  <a:pt x="558" y="278"/>
                </a:lnTo>
                <a:lnTo>
                  <a:pt x="554" y="276"/>
                </a:lnTo>
                <a:lnTo>
                  <a:pt x="550" y="273"/>
                </a:lnTo>
                <a:lnTo>
                  <a:pt x="540" y="269"/>
                </a:lnTo>
                <a:lnTo>
                  <a:pt x="529" y="265"/>
                </a:lnTo>
                <a:lnTo>
                  <a:pt x="517" y="261"/>
                </a:lnTo>
                <a:lnTo>
                  <a:pt x="504" y="259"/>
                </a:lnTo>
                <a:lnTo>
                  <a:pt x="497" y="258"/>
                </a:lnTo>
                <a:lnTo>
                  <a:pt x="491" y="257"/>
                </a:lnTo>
                <a:lnTo>
                  <a:pt x="477" y="256"/>
                </a:lnTo>
                <a:close/>
                <a:moveTo>
                  <a:pt x="757" y="382"/>
                </a:moveTo>
                <a:lnTo>
                  <a:pt x="752" y="382"/>
                </a:lnTo>
                <a:lnTo>
                  <a:pt x="750" y="381"/>
                </a:lnTo>
                <a:lnTo>
                  <a:pt x="748" y="379"/>
                </a:lnTo>
                <a:lnTo>
                  <a:pt x="745" y="375"/>
                </a:lnTo>
                <a:lnTo>
                  <a:pt x="745" y="373"/>
                </a:lnTo>
                <a:lnTo>
                  <a:pt x="745" y="370"/>
                </a:lnTo>
                <a:lnTo>
                  <a:pt x="745" y="151"/>
                </a:lnTo>
                <a:lnTo>
                  <a:pt x="745" y="148"/>
                </a:lnTo>
                <a:lnTo>
                  <a:pt x="745" y="145"/>
                </a:lnTo>
                <a:lnTo>
                  <a:pt x="746" y="143"/>
                </a:lnTo>
                <a:lnTo>
                  <a:pt x="748" y="142"/>
                </a:lnTo>
                <a:lnTo>
                  <a:pt x="749" y="141"/>
                </a:lnTo>
                <a:lnTo>
                  <a:pt x="751" y="140"/>
                </a:lnTo>
                <a:lnTo>
                  <a:pt x="754" y="139"/>
                </a:lnTo>
                <a:lnTo>
                  <a:pt x="756" y="139"/>
                </a:lnTo>
                <a:lnTo>
                  <a:pt x="764" y="139"/>
                </a:lnTo>
                <a:lnTo>
                  <a:pt x="770" y="140"/>
                </a:lnTo>
                <a:lnTo>
                  <a:pt x="776" y="141"/>
                </a:lnTo>
                <a:lnTo>
                  <a:pt x="780" y="143"/>
                </a:lnTo>
                <a:lnTo>
                  <a:pt x="784" y="145"/>
                </a:lnTo>
                <a:lnTo>
                  <a:pt x="787" y="149"/>
                </a:lnTo>
                <a:lnTo>
                  <a:pt x="789" y="154"/>
                </a:lnTo>
                <a:lnTo>
                  <a:pt x="790" y="159"/>
                </a:lnTo>
                <a:lnTo>
                  <a:pt x="791" y="165"/>
                </a:lnTo>
                <a:lnTo>
                  <a:pt x="795" y="162"/>
                </a:lnTo>
                <a:lnTo>
                  <a:pt x="799" y="159"/>
                </a:lnTo>
                <a:lnTo>
                  <a:pt x="804" y="156"/>
                </a:lnTo>
                <a:lnTo>
                  <a:pt x="809" y="153"/>
                </a:lnTo>
                <a:lnTo>
                  <a:pt x="820" y="147"/>
                </a:lnTo>
                <a:lnTo>
                  <a:pt x="832" y="142"/>
                </a:lnTo>
                <a:lnTo>
                  <a:pt x="838" y="140"/>
                </a:lnTo>
                <a:lnTo>
                  <a:pt x="845" y="138"/>
                </a:lnTo>
                <a:lnTo>
                  <a:pt x="852" y="136"/>
                </a:lnTo>
                <a:lnTo>
                  <a:pt x="859" y="135"/>
                </a:lnTo>
                <a:lnTo>
                  <a:pt x="866" y="134"/>
                </a:lnTo>
                <a:lnTo>
                  <a:pt x="873" y="133"/>
                </a:lnTo>
                <a:lnTo>
                  <a:pt x="889" y="132"/>
                </a:lnTo>
                <a:lnTo>
                  <a:pt x="902" y="133"/>
                </a:lnTo>
                <a:lnTo>
                  <a:pt x="913" y="134"/>
                </a:lnTo>
                <a:lnTo>
                  <a:pt x="918" y="135"/>
                </a:lnTo>
                <a:lnTo>
                  <a:pt x="924" y="136"/>
                </a:lnTo>
                <a:lnTo>
                  <a:pt x="934" y="140"/>
                </a:lnTo>
                <a:lnTo>
                  <a:pt x="943" y="144"/>
                </a:lnTo>
                <a:lnTo>
                  <a:pt x="951" y="149"/>
                </a:lnTo>
                <a:lnTo>
                  <a:pt x="959" y="154"/>
                </a:lnTo>
                <a:lnTo>
                  <a:pt x="963" y="158"/>
                </a:lnTo>
                <a:lnTo>
                  <a:pt x="966" y="161"/>
                </a:lnTo>
                <a:lnTo>
                  <a:pt x="973" y="169"/>
                </a:lnTo>
                <a:lnTo>
                  <a:pt x="978" y="177"/>
                </a:lnTo>
                <a:lnTo>
                  <a:pt x="983" y="187"/>
                </a:lnTo>
                <a:lnTo>
                  <a:pt x="985" y="192"/>
                </a:lnTo>
                <a:lnTo>
                  <a:pt x="987" y="197"/>
                </a:lnTo>
                <a:lnTo>
                  <a:pt x="988" y="202"/>
                </a:lnTo>
                <a:lnTo>
                  <a:pt x="990" y="208"/>
                </a:lnTo>
                <a:lnTo>
                  <a:pt x="992" y="220"/>
                </a:lnTo>
                <a:lnTo>
                  <a:pt x="993" y="233"/>
                </a:lnTo>
                <a:lnTo>
                  <a:pt x="994" y="247"/>
                </a:lnTo>
                <a:lnTo>
                  <a:pt x="994" y="370"/>
                </a:lnTo>
                <a:lnTo>
                  <a:pt x="993" y="373"/>
                </a:lnTo>
                <a:lnTo>
                  <a:pt x="993" y="375"/>
                </a:lnTo>
                <a:lnTo>
                  <a:pt x="992" y="377"/>
                </a:lnTo>
                <a:lnTo>
                  <a:pt x="990" y="379"/>
                </a:lnTo>
                <a:lnTo>
                  <a:pt x="989" y="381"/>
                </a:lnTo>
                <a:lnTo>
                  <a:pt x="987" y="382"/>
                </a:lnTo>
                <a:lnTo>
                  <a:pt x="985" y="382"/>
                </a:lnTo>
                <a:lnTo>
                  <a:pt x="982" y="382"/>
                </a:lnTo>
                <a:lnTo>
                  <a:pt x="960" y="382"/>
                </a:lnTo>
                <a:lnTo>
                  <a:pt x="955" y="382"/>
                </a:lnTo>
                <a:lnTo>
                  <a:pt x="953" y="381"/>
                </a:lnTo>
                <a:lnTo>
                  <a:pt x="951" y="379"/>
                </a:lnTo>
                <a:lnTo>
                  <a:pt x="948" y="375"/>
                </a:lnTo>
                <a:lnTo>
                  <a:pt x="948" y="373"/>
                </a:lnTo>
                <a:lnTo>
                  <a:pt x="948" y="370"/>
                </a:lnTo>
                <a:lnTo>
                  <a:pt x="948" y="248"/>
                </a:lnTo>
                <a:lnTo>
                  <a:pt x="947" y="240"/>
                </a:lnTo>
                <a:lnTo>
                  <a:pt x="946" y="232"/>
                </a:lnTo>
                <a:lnTo>
                  <a:pt x="946" y="228"/>
                </a:lnTo>
                <a:lnTo>
                  <a:pt x="945" y="225"/>
                </a:lnTo>
                <a:lnTo>
                  <a:pt x="943" y="218"/>
                </a:lnTo>
                <a:lnTo>
                  <a:pt x="941" y="211"/>
                </a:lnTo>
                <a:lnTo>
                  <a:pt x="937" y="206"/>
                </a:lnTo>
                <a:lnTo>
                  <a:pt x="934" y="200"/>
                </a:lnTo>
                <a:lnTo>
                  <a:pt x="930" y="195"/>
                </a:lnTo>
                <a:lnTo>
                  <a:pt x="925" y="191"/>
                </a:lnTo>
                <a:lnTo>
                  <a:pt x="920" y="187"/>
                </a:lnTo>
                <a:lnTo>
                  <a:pt x="914" y="184"/>
                </a:lnTo>
                <a:lnTo>
                  <a:pt x="908" y="181"/>
                </a:lnTo>
                <a:lnTo>
                  <a:pt x="901" y="179"/>
                </a:lnTo>
                <a:lnTo>
                  <a:pt x="894" y="177"/>
                </a:lnTo>
                <a:lnTo>
                  <a:pt x="886" y="176"/>
                </a:lnTo>
                <a:lnTo>
                  <a:pt x="877" y="176"/>
                </a:lnTo>
                <a:lnTo>
                  <a:pt x="862" y="177"/>
                </a:lnTo>
                <a:lnTo>
                  <a:pt x="855" y="178"/>
                </a:lnTo>
                <a:lnTo>
                  <a:pt x="852" y="179"/>
                </a:lnTo>
                <a:lnTo>
                  <a:pt x="848" y="179"/>
                </a:lnTo>
                <a:lnTo>
                  <a:pt x="842" y="181"/>
                </a:lnTo>
                <a:lnTo>
                  <a:pt x="836" y="183"/>
                </a:lnTo>
                <a:lnTo>
                  <a:pt x="830" y="186"/>
                </a:lnTo>
                <a:lnTo>
                  <a:pt x="825" y="188"/>
                </a:lnTo>
                <a:lnTo>
                  <a:pt x="815" y="194"/>
                </a:lnTo>
                <a:lnTo>
                  <a:pt x="805" y="201"/>
                </a:lnTo>
                <a:lnTo>
                  <a:pt x="797" y="207"/>
                </a:lnTo>
                <a:lnTo>
                  <a:pt x="791" y="213"/>
                </a:lnTo>
                <a:lnTo>
                  <a:pt x="791" y="370"/>
                </a:lnTo>
                <a:lnTo>
                  <a:pt x="790" y="373"/>
                </a:lnTo>
                <a:lnTo>
                  <a:pt x="790" y="375"/>
                </a:lnTo>
                <a:lnTo>
                  <a:pt x="789" y="377"/>
                </a:lnTo>
                <a:lnTo>
                  <a:pt x="787" y="379"/>
                </a:lnTo>
                <a:lnTo>
                  <a:pt x="786" y="381"/>
                </a:lnTo>
                <a:lnTo>
                  <a:pt x="784" y="382"/>
                </a:lnTo>
                <a:lnTo>
                  <a:pt x="781" y="382"/>
                </a:lnTo>
                <a:lnTo>
                  <a:pt x="778" y="382"/>
                </a:lnTo>
                <a:lnTo>
                  <a:pt x="757" y="382"/>
                </a:lnTo>
                <a:close/>
                <a:moveTo>
                  <a:pt x="1327" y="375"/>
                </a:moveTo>
                <a:lnTo>
                  <a:pt x="1237" y="250"/>
                </a:lnTo>
                <a:lnTo>
                  <a:pt x="1173" y="295"/>
                </a:lnTo>
                <a:lnTo>
                  <a:pt x="1173" y="370"/>
                </a:lnTo>
                <a:lnTo>
                  <a:pt x="1172" y="373"/>
                </a:lnTo>
                <a:lnTo>
                  <a:pt x="1172" y="375"/>
                </a:lnTo>
                <a:lnTo>
                  <a:pt x="1171" y="377"/>
                </a:lnTo>
                <a:lnTo>
                  <a:pt x="1169" y="379"/>
                </a:lnTo>
                <a:lnTo>
                  <a:pt x="1168" y="381"/>
                </a:lnTo>
                <a:lnTo>
                  <a:pt x="1165" y="382"/>
                </a:lnTo>
                <a:lnTo>
                  <a:pt x="1163" y="382"/>
                </a:lnTo>
                <a:lnTo>
                  <a:pt x="1160" y="382"/>
                </a:lnTo>
                <a:lnTo>
                  <a:pt x="1139" y="382"/>
                </a:lnTo>
                <a:lnTo>
                  <a:pt x="1134" y="382"/>
                </a:lnTo>
                <a:lnTo>
                  <a:pt x="1132" y="381"/>
                </a:lnTo>
                <a:lnTo>
                  <a:pt x="1130" y="379"/>
                </a:lnTo>
                <a:lnTo>
                  <a:pt x="1127" y="375"/>
                </a:lnTo>
                <a:lnTo>
                  <a:pt x="1127" y="373"/>
                </a:lnTo>
                <a:lnTo>
                  <a:pt x="1127" y="370"/>
                </a:lnTo>
                <a:lnTo>
                  <a:pt x="1127" y="20"/>
                </a:lnTo>
                <a:lnTo>
                  <a:pt x="1127" y="17"/>
                </a:lnTo>
                <a:lnTo>
                  <a:pt x="1128" y="14"/>
                </a:lnTo>
                <a:lnTo>
                  <a:pt x="1128" y="12"/>
                </a:lnTo>
                <a:lnTo>
                  <a:pt x="1130" y="10"/>
                </a:lnTo>
                <a:lnTo>
                  <a:pt x="1132" y="9"/>
                </a:lnTo>
                <a:lnTo>
                  <a:pt x="1134" y="8"/>
                </a:lnTo>
                <a:lnTo>
                  <a:pt x="1136" y="7"/>
                </a:lnTo>
                <a:lnTo>
                  <a:pt x="1139" y="7"/>
                </a:lnTo>
                <a:lnTo>
                  <a:pt x="1160" y="7"/>
                </a:lnTo>
                <a:lnTo>
                  <a:pt x="1163" y="7"/>
                </a:lnTo>
                <a:lnTo>
                  <a:pt x="1166" y="8"/>
                </a:lnTo>
                <a:lnTo>
                  <a:pt x="1168" y="9"/>
                </a:lnTo>
                <a:lnTo>
                  <a:pt x="1169" y="10"/>
                </a:lnTo>
                <a:lnTo>
                  <a:pt x="1171" y="12"/>
                </a:lnTo>
                <a:lnTo>
                  <a:pt x="1172" y="14"/>
                </a:lnTo>
                <a:lnTo>
                  <a:pt x="1172" y="17"/>
                </a:lnTo>
                <a:lnTo>
                  <a:pt x="1173" y="20"/>
                </a:lnTo>
                <a:lnTo>
                  <a:pt x="1173" y="243"/>
                </a:lnTo>
                <a:lnTo>
                  <a:pt x="1312" y="145"/>
                </a:lnTo>
                <a:lnTo>
                  <a:pt x="1316" y="142"/>
                </a:lnTo>
                <a:lnTo>
                  <a:pt x="1320" y="140"/>
                </a:lnTo>
                <a:lnTo>
                  <a:pt x="1324" y="139"/>
                </a:lnTo>
                <a:lnTo>
                  <a:pt x="1328" y="139"/>
                </a:lnTo>
                <a:lnTo>
                  <a:pt x="1365" y="139"/>
                </a:lnTo>
                <a:lnTo>
                  <a:pt x="1368" y="139"/>
                </a:lnTo>
                <a:lnTo>
                  <a:pt x="1370" y="140"/>
                </a:lnTo>
                <a:lnTo>
                  <a:pt x="1374" y="142"/>
                </a:lnTo>
                <a:lnTo>
                  <a:pt x="1375" y="143"/>
                </a:lnTo>
                <a:lnTo>
                  <a:pt x="1376" y="145"/>
                </a:lnTo>
                <a:lnTo>
                  <a:pt x="1376" y="146"/>
                </a:lnTo>
                <a:lnTo>
                  <a:pt x="1377" y="148"/>
                </a:lnTo>
                <a:lnTo>
                  <a:pt x="1376" y="151"/>
                </a:lnTo>
                <a:lnTo>
                  <a:pt x="1375" y="153"/>
                </a:lnTo>
                <a:lnTo>
                  <a:pt x="1373" y="156"/>
                </a:lnTo>
                <a:lnTo>
                  <a:pt x="1370" y="158"/>
                </a:lnTo>
                <a:lnTo>
                  <a:pt x="1275" y="224"/>
                </a:lnTo>
                <a:lnTo>
                  <a:pt x="1378" y="364"/>
                </a:lnTo>
                <a:lnTo>
                  <a:pt x="1380" y="368"/>
                </a:lnTo>
                <a:lnTo>
                  <a:pt x="1380" y="372"/>
                </a:lnTo>
                <a:lnTo>
                  <a:pt x="1380" y="374"/>
                </a:lnTo>
                <a:lnTo>
                  <a:pt x="1379" y="376"/>
                </a:lnTo>
                <a:lnTo>
                  <a:pt x="1378" y="378"/>
                </a:lnTo>
                <a:lnTo>
                  <a:pt x="1377" y="380"/>
                </a:lnTo>
                <a:lnTo>
                  <a:pt x="1375" y="381"/>
                </a:lnTo>
                <a:lnTo>
                  <a:pt x="1373" y="382"/>
                </a:lnTo>
                <a:lnTo>
                  <a:pt x="1369" y="382"/>
                </a:lnTo>
                <a:lnTo>
                  <a:pt x="1342" y="382"/>
                </a:lnTo>
                <a:lnTo>
                  <a:pt x="1338" y="382"/>
                </a:lnTo>
                <a:lnTo>
                  <a:pt x="1336" y="381"/>
                </a:lnTo>
                <a:lnTo>
                  <a:pt x="1334" y="380"/>
                </a:lnTo>
                <a:lnTo>
                  <a:pt x="1330" y="378"/>
                </a:lnTo>
                <a:lnTo>
                  <a:pt x="1327" y="375"/>
                </a:lnTo>
                <a:close/>
                <a:moveTo>
                  <a:pt x="1496" y="382"/>
                </a:moveTo>
                <a:lnTo>
                  <a:pt x="1494" y="382"/>
                </a:lnTo>
                <a:lnTo>
                  <a:pt x="1492" y="382"/>
                </a:lnTo>
                <a:lnTo>
                  <a:pt x="1490" y="381"/>
                </a:lnTo>
                <a:lnTo>
                  <a:pt x="1488" y="379"/>
                </a:lnTo>
                <a:lnTo>
                  <a:pt x="1487" y="377"/>
                </a:lnTo>
                <a:lnTo>
                  <a:pt x="1486" y="375"/>
                </a:lnTo>
                <a:lnTo>
                  <a:pt x="1485" y="373"/>
                </a:lnTo>
                <a:lnTo>
                  <a:pt x="1485" y="370"/>
                </a:lnTo>
                <a:lnTo>
                  <a:pt x="1485" y="151"/>
                </a:lnTo>
                <a:lnTo>
                  <a:pt x="1485" y="149"/>
                </a:lnTo>
                <a:lnTo>
                  <a:pt x="1486" y="146"/>
                </a:lnTo>
                <a:lnTo>
                  <a:pt x="1487" y="144"/>
                </a:lnTo>
                <a:lnTo>
                  <a:pt x="1488" y="142"/>
                </a:lnTo>
                <a:lnTo>
                  <a:pt x="1490" y="141"/>
                </a:lnTo>
                <a:lnTo>
                  <a:pt x="1492" y="140"/>
                </a:lnTo>
                <a:lnTo>
                  <a:pt x="1494" y="139"/>
                </a:lnTo>
                <a:lnTo>
                  <a:pt x="1496" y="139"/>
                </a:lnTo>
                <a:lnTo>
                  <a:pt x="1519" y="139"/>
                </a:lnTo>
                <a:lnTo>
                  <a:pt x="1524" y="140"/>
                </a:lnTo>
                <a:lnTo>
                  <a:pt x="1526" y="141"/>
                </a:lnTo>
                <a:lnTo>
                  <a:pt x="1528" y="142"/>
                </a:lnTo>
                <a:lnTo>
                  <a:pt x="1530" y="146"/>
                </a:lnTo>
                <a:lnTo>
                  <a:pt x="1531" y="149"/>
                </a:lnTo>
                <a:lnTo>
                  <a:pt x="1531" y="151"/>
                </a:lnTo>
                <a:lnTo>
                  <a:pt x="1531" y="370"/>
                </a:lnTo>
                <a:lnTo>
                  <a:pt x="1531" y="373"/>
                </a:lnTo>
                <a:lnTo>
                  <a:pt x="1530" y="375"/>
                </a:lnTo>
                <a:lnTo>
                  <a:pt x="1529" y="377"/>
                </a:lnTo>
                <a:lnTo>
                  <a:pt x="1528" y="379"/>
                </a:lnTo>
                <a:lnTo>
                  <a:pt x="1526" y="381"/>
                </a:lnTo>
                <a:lnTo>
                  <a:pt x="1524" y="382"/>
                </a:lnTo>
                <a:lnTo>
                  <a:pt x="1522" y="382"/>
                </a:lnTo>
                <a:lnTo>
                  <a:pt x="1519" y="382"/>
                </a:lnTo>
                <a:lnTo>
                  <a:pt x="1496" y="382"/>
                </a:lnTo>
                <a:close/>
                <a:moveTo>
                  <a:pt x="1530" y="80"/>
                </a:moveTo>
                <a:lnTo>
                  <a:pt x="1487" y="80"/>
                </a:lnTo>
                <a:lnTo>
                  <a:pt x="1482" y="79"/>
                </a:lnTo>
                <a:lnTo>
                  <a:pt x="1480" y="78"/>
                </a:lnTo>
                <a:lnTo>
                  <a:pt x="1478" y="76"/>
                </a:lnTo>
                <a:lnTo>
                  <a:pt x="1477" y="75"/>
                </a:lnTo>
                <a:lnTo>
                  <a:pt x="1476" y="73"/>
                </a:lnTo>
                <a:lnTo>
                  <a:pt x="1475" y="71"/>
                </a:lnTo>
                <a:lnTo>
                  <a:pt x="1475" y="68"/>
                </a:lnTo>
                <a:lnTo>
                  <a:pt x="1475" y="46"/>
                </a:lnTo>
                <a:lnTo>
                  <a:pt x="1475" y="44"/>
                </a:lnTo>
                <a:lnTo>
                  <a:pt x="1476" y="41"/>
                </a:lnTo>
                <a:lnTo>
                  <a:pt x="1477" y="39"/>
                </a:lnTo>
                <a:lnTo>
                  <a:pt x="1478" y="38"/>
                </a:lnTo>
                <a:lnTo>
                  <a:pt x="1480" y="36"/>
                </a:lnTo>
                <a:lnTo>
                  <a:pt x="1482" y="35"/>
                </a:lnTo>
                <a:lnTo>
                  <a:pt x="1484" y="35"/>
                </a:lnTo>
                <a:lnTo>
                  <a:pt x="1487" y="35"/>
                </a:lnTo>
                <a:lnTo>
                  <a:pt x="1530" y="35"/>
                </a:lnTo>
                <a:lnTo>
                  <a:pt x="1535" y="35"/>
                </a:lnTo>
                <a:lnTo>
                  <a:pt x="1537" y="36"/>
                </a:lnTo>
                <a:lnTo>
                  <a:pt x="1539" y="38"/>
                </a:lnTo>
                <a:lnTo>
                  <a:pt x="1540" y="39"/>
                </a:lnTo>
                <a:lnTo>
                  <a:pt x="1541" y="41"/>
                </a:lnTo>
                <a:lnTo>
                  <a:pt x="1542" y="44"/>
                </a:lnTo>
                <a:lnTo>
                  <a:pt x="1542" y="46"/>
                </a:lnTo>
                <a:lnTo>
                  <a:pt x="1542" y="68"/>
                </a:lnTo>
                <a:lnTo>
                  <a:pt x="1542" y="71"/>
                </a:lnTo>
                <a:lnTo>
                  <a:pt x="1541" y="73"/>
                </a:lnTo>
                <a:lnTo>
                  <a:pt x="1540" y="75"/>
                </a:lnTo>
                <a:lnTo>
                  <a:pt x="1539" y="76"/>
                </a:lnTo>
                <a:lnTo>
                  <a:pt x="1537" y="78"/>
                </a:lnTo>
                <a:lnTo>
                  <a:pt x="1535" y="79"/>
                </a:lnTo>
                <a:lnTo>
                  <a:pt x="1533" y="79"/>
                </a:lnTo>
                <a:lnTo>
                  <a:pt x="1530" y="80"/>
                </a:lnTo>
                <a:close/>
                <a:moveTo>
                  <a:pt x="1679" y="382"/>
                </a:moveTo>
                <a:lnTo>
                  <a:pt x="1674" y="382"/>
                </a:lnTo>
                <a:lnTo>
                  <a:pt x="1672" y="381"/>
                </a:lnTo>
                <a:lnTo>
                  <a:pt x="1670" y="379"/>
                </a:lnTo>
                <a:lnTo>
                  <a:pt x="1668" y="375"/>
                </a:lnTo>
                <a:lnTo>
                  <a:pt x="1667" y="373"/>
                </a:lnTo>
                <a:lnTo>
                  <a:pt x="1667" y="370"/>
                </a:lnTo>
                <a:lnTo>
                  <a:pt x="1667" y="151"/>
                </a:lnTo>
                <a:lnTo>
                  <a:pt x="1667" y="148"/>
                </a:lnTo>
                <a:lnTo>
                  <a:pt x="1668" y="145"/>
                </a:lnTo>
                <a:lnTo>
                  <a:pt x="1669" y="143"/>
                </a:lnTo>
                <a:lnTo>
                  <a:pt x="1670" y="142"/>
                </a:lnTo>
                <a:lnTo>
                  <a:pt x="1672" y="141"/>
                </a:lnTo>
                <a:lnTo>
                  <a:pt x="1674" y="140"/>
                </a:lnTo>
                <a:lnTo>
                  <a:pt x="1676" y="139"/>
                </a:lnTo>
                <a:lnTo>
                  <a:pt x="1678" y="139"/>
                </a:lnTo>
                <a:lnTo>
                  <a:pt x="1686" y="139"/>
                </a:lnTo>
                <a:lnTo>
                  <a:pt x="1693" y="140"/>
                </a:lnTo>
                <a:lnTo>
                  <a:pt x="1698" y="141"/>
                </a:lnTo>
                <a:lnTo>
                  <a:pt x="1703" y="143"/>
                </a:lnTo>
                <a:lnTo>
                  <a:pt x="1706" y="145"/>
                </a:lnTo>
                <a:lnTo>
                  <a:pt x="1709" y="149"/>
                </a:lnTo>
                <a:lnTo>
                  <a:pt x="1711" y="154"/>
                </a:lnTo>
                <a:lnTo>
                  <a:pt x="1712" y="159"/>
                </a:lnTo>
                <a:lnTo>
                  <a:pt x="1713" y="165"/>
                </a:lnTo>
                <a:lnTo>
                  <a:pt x="1717" y="162"/>
                </a:lnTo>
                <a:lnTo>
                  <a:pt x="1722" y="159"/>
                </a:lnTo>
                <a:lnTo>
                  <a:pt x="1727" y="156"/>
                </a:lnTo>
                <a:lnTo>
                  <a:pt x="1732" y="153"/>
                </a:lnTo>
                <a:lnTo>
                  <a:pt x="1743" y="147"/>
                </a:lnTo>
                <a:lnTo>
                  <a:pt x="1755" y="142"/>
                </a:lnTo>
                <a:lnTo>
                  <a:pt x="1761" y="140"/>
                </a:lnTo>
                <a:lnTo>
                  <a:pt x="1767" y="138"/>
                </a:lnTo>
                <a:lnTo>
                  <a:pt x="1774" y="136"/>
                </a:lnTo>
                <a:lnTo>
                  <a:pt x="1781" y="135"/>
                </a:lnTo>
                <a:lnTo>
                  <a:pt x="1788" y="134"/>
                </a:lnTo>
                <a:lnTo>
                  <a:pt x="1795" y="133"/>
                </a:lnTo>
                <a:lnTo>
                  <a:pt x="1811" y="132"/>
                </a:lnTo>
                <a:lnTo>
                  <a:pt x="1823" y="133"/>
                </a:lnTo>
                <a:lnTo>
                  <a:pt x="1834" y="134"/>
                </a:lnTo>
                <a:lnTo>
                  <a:pt x="1840" y="135"/>
                </a:lnTo>
                <a:lnTo>
                  <a:pt x="1845" y="136"/>
                </a:lnTo>
                <a:lnTo>
                  <a:pt x="1855" y="140"/>
                </a:lnTo>
                <a:lnTo>
                  <a:pt x="1864" y="144"/>
                </a:lnTo>
                <a:lnTo>
                  <a:pt x="1873" y="149"/>
                </a:lnTo>
                <a:lnTo>
                  <a:pt x="1881" y="154"/>
                </a:lnTo>
                <a:lnTo>
                  <a:pt x="1884" y="158"/>
                </a:lnTo>
                <a:lnTo>
                  <a:pt x="1888" y="161"/>
                </a:lnTo>
                <a:lnTo>
                  <a:pt x="1894" y="169"/>
                </a:lnTo>
                <a:lnTo>
                  <a:pt x="1899" y="177"/>
                </a:lnTo>
                <a:lnTo>
                  <a:pt x="1904" y="187"/>
                </a:lnTo>
                <a:lnTo>
                  <a:pt x="1906" y="192"/>
                </a:lnTo>
                <a:lnTo>
                  <a:pt x="1908" y="197"/>
                </a:lnTo>
                <a:lnTo>
                  <a:pt x="1910" y="202"/>
                </a:lnTo>
                <a:lnTo>
                  <a:pt x="1911" y="208"/>
                </a:lnTo>
                <a:lnTo>
                  <a:pt x="1913" y="220"/>
                </a:lnTo>
                <a:lnTo>
                  <a:pt x="1914" y="233"/>
                </a:lnTo>
                <a:lnTo>
                  <a:pt x="1915" y="247"/>
                </a:lnTo>
                <a:lnTo>
                  <a:pt x="1915" y="370"/>
                </a:lnTo>
                <a:lnTo>
                  <a:pt x="1915" y="373"/>
                </a:lnTo>
                <a:lnTo>
                  <a:pt x="1914" y="375"/>
                </a:lnTo>
                <a:lnTo>
                  <a:pt x="1913" y="377"/>
                </a:lnTo>
                <a:lnTo>
                  <a:pt x="1912" y="379"/>
                </a:lnTo>
                <a:lnTo>
                  <a:pt x="1910" y="381"/>
                </a:lnTo>
                <a:lnTo>
                  <a:pt x="1908" y="382"/>
                </a:lnTo>
                <a:lnTo>
                  <a:pt x="1906" y="382"/>
                </a:lnTo>
                <a:lnTo>
                  <a:pt x="1904" y="382"/>
                </a:lnTo>
                <a:lnTo>
                  <a:pt x="1881" y="382"/>
                </a:lnTo>
                <a:lnTo>
                  <a:pt x="1876" y="382"/>
                </a:lnTo>
                <a:lnTo>
                  <a:pt x="1874" y="381"/>
                </a:lnTo>
                <a:lnTo>
                  <a:pt x="1872" y="379"/>
                </a:lnTo>
                <a:lnTo>
                  <a:pt x="1870" y="375"/>
                </a:lnTo>
                <a:lnTo>
                  <a:pt x="1869" y="373"/>
                </a:lnTo>
                <a:lnTo>
                  <a:pt x="1869" y="370"/>
                </a:lnTo>
                <a:lnTo>
                  <a:pt x="1869" y="248"/>
                </a:lnTo>
                <a:lnTo>
                  <a:pt x="1869" y="240"/>
                </a:lnTo>
                <a:lnTo>
                  <a:pt x="1868" y="232"/>
                </a:lnTo>
                <a:lnTo>
                  <a:pt x="1867" y="228"/>
                </a:lnTo>
                <a:lnTo>
                  <a:pt x="1866" y="225"/>
                </a:lnTo>
                <a:lnTo>
                  <a:pt x="1864" y="218"/>
                </a:lnTo>
                <a:lnTo>
                  <a:pt x="1862" y="211"/>
                </a:lnTo>
                <a:lnTo>
                  <a:pt x="1859" y="206"/>
                </a:lnTo>
                <a:lnTo>
                  <a:pt x="1855" y="200"/>
                </a:lnTo>
                <a:lnTo>
                  <a:pt x="1851" y="195"/>
                </a:lnTo>
                <a:lnTo>
                  <a:pt x="1846" y="191"/>
                </a:lnTo>
                <a:lnTo>
                  <a:pt x="1841" y="187"/>
                </a:lnTo>
                <a:lnTo>
                  <a:pt x="1835" y="184"/>
                </a:lnTo>
                <a:lnTo>
                  <a:pt x="1829" y="181"/>
                </a:lnTo>
                <a:lnTo>
                  <a:pt x="1822" y="179"/>
                </a:lnTo>
                <a:lnTo>
                  <a:pt x="1815" y="177"/>
                </a:lnTo>
                <a:lnTo>
                  <a:pt x="1807" y="176"/>
                </a:lnTo>
                <a:lnTo>
                  <a:pt x="1799" y="176"/>
                </a:lnTo>
                <a:lnTo>
                  <a:pt x="1784" y="177"/>
                </a:lnTo>
                <a:lnTo>
                  <a:pt x="1777" y="178"/>
                </a:lnTo>
                <a:lnTo>
                  <a:pt x="1774" y="179"/>
                </a:lnTo>
                <a:lnTo>
                  <a:pt x="1771" y="179"/>
                </a:lnTo>
                <a:lnTo>
                  <a:pt x="1764" y="181"/>
                </a:lnTo>
                <a:lnTo>
                  <a:pt x="1758" y="183"/>
                </a:lnTo>
                <a:lnTo>
                  <a:pt x="1753" y="186"/>
                </a:lnTo>
                <a:lnTo>
                  <a:pt x="1747" y="188"/>
                </a:lnTo>
                <a:lnTo>
                  <a:pt x="1737" y="194"/>
                </a:lnTo>
                <a:lnTo>
                  <a:pt x="1728" y="201"/>
                </a:lnTo>
                <a:lnTo>
                  <a:pt x="1720" y="207"/>
                </a:lnTo>
                <a:lnTo>
                  <a:pt x="1713" y="213"/>
                </a:lnTo>
                <a:lnTo>
                  <a:pt x="1713" y="370"/>
                </a:lnTo>
                <a:lnTo>
                  <a:pt x="1713" y="373"/>
                </a:lnTo>
                <a:lnTo>
                  <a:pt x="1712" y="375"/>
                </a:lnTo>
                <a:lnTo>
                  <a:pt x="1711" y="377"/>
                </a:lnTo>
                <a:lnTo>
                  <a:pt x="1710" y="379"/>
                </a:lnTo>
                <a:lnTo>
                  <a:pt x="1708" y="381"/>
                </a:lnTo>
                <a:lnTo>
                  <a:pt x="1706" y="382"/>
                </a:lnTo>
                <a:lnTo>
                  <a:pt x="1703" y="382"/>
                </a:lnTo>
                <a:lnTo>
                  <a:pt x="1701" y="382"/>
                </a:lnTo>
                <a:lnTo>
                  <a:pt x="1679" y="382"/>
                </a:lnTo>
                <a:close/>
                <a:moveTo>
                  <a:pt x="2061" y="382"/>
                </a:moveTo>
                <a:lnTo>
                  <a:pt x="2055" y="382"/>
                </a:lnTo>
                <a:lnTo>
                  <a:pt x="2053" y="381"/>
                </a:lnTo>
                <a:lnTo>
                  <a:pt x="2051" y="379"/>
                </a:lnTo>
                <a:lnTo>
                  <a:pt x="2049" y="375"/>
                </a:lnTo>
                <a:lnTo>
                  <a:pt x="2048" y="373"/>
                </a:lnTo>
                <a:lnTo>
                  <a:pt x="2048" y="370"/>
                </a:lnTo>
                <a:lnTo>
                  <a:pt x="2048" y="151"/>
                </a:lnTo>
                <a:lnTo>
                  <a:pt x="2048" y="148"/>
                </a:lnTo>
                <a:lnTo>
                  <a:pt x="2049" y="145"/>
                </a:lnTo>
                <a:lnTo>
                  <a:pt x="2050" y="143"/>
                </a:lnTo>
                <a:lnTo>
                  <a:pt x="2051" y="142"/>
                </a:lnTo>
                <a:lnTo>
                  <a:pt x="2053" y="141"/>
                </a:lnTo>
                <a:lnTo>
                  <a:pt x="2055" y="140"/>
                </a:lnTo>
                <a:lnTo>
                  <a:pt x="2057" y="139"/>
                </a:lnTo>
                <a:lnTo>
                  <a:pt x="2060" y="139"/>
                </a:lnTo>
                <a:lnTo>
                  <a:pt x="2067" y="139"/>
                </a:lnTo>
                <a:lnTo>
                  <a:pt x="2074" y="140"/>
                </a:lnTo>
                <a:lnTo>
                  <a:pt x="2079" y="141"/>
                </a:lnTo>
                <a:lnTo>
                  <a:pt x="2084" y="143"/>
                </a:lnTo>
                <a:lnTo>
                  <a:pt x="2087" y="145"/>
                </a:lnTo>
                <a:lnTo>
                  <a:pt x="2090" y="149"/>
                </a:lnTo>
                <a:lnTo>
                  <a:pt x="2092" y="154"/>
                </a:lnTo>
                <a:lnTo>
                  <a:pt x="2093" y="159"/>
                </a:lnTo>
                <a:lnTo>
                  <a:pt x="2094" y="165"/>
                </a:lnTo>
                <a:lnTo>
                  <a:pt x="2098" y="162"/>
                </a:lnTo>
                <a:lnTo>
                  <a:pt x="2103" y="159"/>
                </a:lnTo>
                <a:lnTo>
                  <a:pt x="2108" y="156"/>
                </a:lnTo>
                <a:lnTo>
                  <a:pt x="2113" y="153"/>
                </a:lnTo>
                <a:lnTo>
                  <a:pt x="2124" y="147"/>
                </a:lnTo>
                <a:lnTo>
                  <a:pt x="2136" y="142"/>
                </a:lnTo>
                <a:lnTo>
                  <a:pt x="2142" y="140"/>
                </a:lnTo>
                <a:lnTo>
                  <a:pt x="2148" y="138"/>
                </a:lnTo>
                <a:lnTo>
                  <a:pt x="2155" y="136"/>
                </a:lnTo>
                <a:lnTo>
                  <a:pt x="2162" y="135"/>
                </a:lnTo>
                <a:lnTo>
                  <a:pt x="2169" y="134"/>
                </a:lnTo>
                <a:lnTo>
                  <a:pt x="2177" y="133"/>
                </a:lnTo>
                <a:lnTo>
                  <a:pt x="2192" y="132"/>
                </a:lnTo>
                <a:lnTo>
                  <a:pt x="2204" y="133"/>
                </a:lnTo>
                <a:lnTo>
                  <a:pt x="2215" y="134"/>
                </a:lnTo>
                <a:lnTo>
                  <a:pt x="2221" y="135"/>
                </a:lnTo>
                <a:lnTo>
                  <a:pt x="2226" y="136"/>
                </a:lnTo>
                <a:lnTo>
                  <a:pt x="2236" y="140"/>
                </a:lnTo>
                <a:lnTo>
                  <a:pt x="2245" y="144"/>
                </a:lnTo>
                <a:lnTo>
                  <a:pt x="2254" y="149"/>
                </a:lnTo>
                <a:lnTo>
                  <a:pt x="2262" y="154"/>
                </a:lnTo>
                <a:lnTo>
                  <a:pt x="2265" y="158"/>
                </a:lnTo>
                <a:lnTo>
                  <a:pt x="2269" y="161"/>
                </a:lnTo>
                <a:lnTo>
                  <a:pt x="2275" y="169"/>
                </a:lnTo>
                <a:lnTo>
                  <a:pt x="2281" y="177"/>
                </a:lnTo>
                <a:lnTo>
                  <a:pt x="2285" y="187"/>
                </a:lnTo>
                <a:lnTo>
                  <a:pt x="2287" y="192"/>
                </a:lnTo>
                <a:lnTo>
                  <a:pt x="2289" y="197"/>
                </a:lnTo>
                <a:lnTo>
                  <a:pt x="2291" y="202"/>
                </a:lnTo>
                <a:lnTo>
                  <a:pt x="2292" y="208"/>
                </a:lnTo>
                <a:lnTo>
                  <a:pt x="2294" y="220"/>
                </a:lnTo>
                <a:lnTo>
                  <a:pt x="2295" y="233"/>
                </a:lnTo>
                <a:lnTo>
                  <a:pt x="2296" y="247"/>
                </a:lnTo>
                <a:lnTo>
                  <a:pt x="2296" y="370"/>
                </a:lnTo>
                <a:lnTo>
                  <a:pt x="2296" y="373"/>
                </a:lnTo>
                <a:lnTo>
                  <a:pt x="2295" y="375"/>
                </a:lnTo>
                <a:lnTo>
                  <a:pt x="2294" y="377"/>
                </a:lnTo>
                <a:lnTo>
                  <a:pt x="2293" y="379"/>
                </a:lnTo>
                <a:lnTo>
                  <a:pt x="2291" y="381"/>
                </a:lnTo>
                <a:lnTo>
                  <a:pt x="2289" y="382"/>
                </a:lnTo>
                <a:lnTo>
                  <a:pt x="2287" y="382"/>
                </a:lnTo>
                <a:lnTo>
                  <a:pt x="2285" y="382"/>
                </a:lnTo>
                <a:lnTo>
                  <a:pt x="2263" y="382"/>
                </a:lnTo>
                <a:lnTo>
                  <a:pt x="2257" y="382"/>
                </a:lnTo>
                <a:lnTo>
                  <a:pt x="2255" y="381"/>
                </a:lnTo>
                <a:lnTo>
                  <a:pt x="2253" y="379"/>
                </a:lnTo>
                <a:lnTo>
                  <a:pt x="2251" y="375"/>
                </a:lnTo>
                <a:lnTo>
                  <a:pt x="2250" y="373"/>
                </a:lnTo>
                <a:lnTo>
                  <a:pt x="2250" y="370"/>
                </a:lnTo>
                <a:lnTo>
                  <a:pt x="2250" y="248"/>
                </a:lnTo>
                <a:lnTo>
                  <a:pt x="2250" y="240"/>
                </a:lnTo>
                <a:lnTo>
                  <a:pt x="2249" y="232"/>
                </a:lnTo>
                <a:lnTo>
                  <a:pt x="2248" y="228"/>
                </a:lnTo>
                <a:lnTo>
                  <a:pt x="2247" y="225"/>
                </a:lnTo>
                <a:lnTo>
                  <a:pt x="2245" y="218"/>
                </a:lnTo>
                <a:lnTo>
                  <a:pt x="2243" y="211"/>
                </a:lnTo>
                <a:lnTo>
                  <a:pt x="2240" y="206"/>
                </a:lnTo>
                <a:lnTo>
                  <a:pt x="2236" y="200"/>
                </a:lnTo>
                <a:lnTo>
                  <a:pt x="2232" y="195"/>
                </a:lnTo>
                <a:lnTo>
                  <a:pt x="2227" y="191"/>
                </a:lnTo>
                <a:lnTo>
                  <a:pt x="2222" y="187"/>
                </a:lnTo>
                <a:lnTo>
                  <a:pt x="2216" y="184"/>
                </a:lnTo>
                <a:lnTo>
                  <a:pt x="2210" y="181"/>
                </a:lnTo>
                <a:lnTo>
                  <a:pt x="2203" y="179"/>
                </a:lnTo>
                <a:lnTo>
                  <a:pt x="2196" y="177"/>
                </a:lnTo>
                <a:lnTo>
                  <a:pt x="2188" y="176"/>
                </a:lnTo>
                <a:lnTo>
                  <a:pt x="2180" y="176"/>
                </a:lnTo>
                <a:lnTo>
                  <a:pt x="2165" y="177"/>
                </a:lnTo>
                <a:lnTo>
                  <a:pt x="2158" y="178"/>
                </a:lnTo>
                <a:lnTo>
                  <a:pt x="2155" y="179"/>
                </a:lnTo>
                <a:lnTo>
                  <a:pt x="2152" y="179"/>
                </a:lnTo>
                <a:lnTo>
                  <a:pt x="2145" y="181"/>
                </a:lnTo>
                <a:lnTo>
                  <a:pt x="2139" y="183"/>
                </a:lnTo>
                <a:lnTo>
                  <a:pt x="2134" y="186"/>
                </a:lnTo>
                <a:lnTo>
                  <a:pt x="2128" y="188"/>
                </a:lnTo>
                <a:lnTo>
                  <a:pt x="2118" y="194"/>
                </a:lnTo>
                <a:lnTo>
                  <a:pt x="2109" y="201"/>
                </a:lnTo>
                <a:lnTo>
                  <a:pt x="2101" y="207"/>
                </a:lnTo>
                <a:lnTo>
                  <a:pt x="2094" y="213"/>
                </a:lnTo>
                <a:lnTo>
                  <a:pt x="2094" y="370"/>
                </a:lnTo>
                <a:lnTo>
                  <a:pt x="2094" y="373"/>
                </a:lnTo>
                <a:lnTo>
                  <a:pt x="2093" y="375"/>
                </a:lnTo>
                <a:lnTo>
                  <a:pt x="2092" y="377"/>
                </a:lnTo>
                <a:lnTo>
                  <a:pt x="2091" y="379"/>
                </a:lnTo>
                <a:lnTo>
                  <a:pt x="2089" y="381"/>
                </a:lnTo>
                <a:lnTo>
                  <a:pt x="2087" y="382"/>
                </a:lnTo>
                <a:lnTo>
                  <a:pt x="2085" y="382"/>
                </a:lnTo>
                <a:lnTo>
                  <a:pt x="2082" y="382"/>
                </a:lnTo>
                <a:lnTo>
                  <a:pt x="2061" y="382"/>
                </a:lnTo>
                <a:close/>
                <a:moveTo>
                  <a:pt x="2455" y="202"/>
                </a:moveTo>
                <a:lnTo>
                  <a:pt x="2453" y="204"/>
                </a:lnTo>
                <a:lnTo>
                  <a:pt x="2450" y="205"/>
                </a:lnTo>
                <a:lnTo>
                  <a:pt x="2448" y="206"/>
                </a:lnTo>
                <a:lnTo>
                  <a:pt x="2446" y="207"/>
                </a:lnTo>
                <a:lnTo>
                  <a:pt x="2444" y="206"/>
                </a:lnTo>
                <a:lnTo>
                  <a:pt x="2442" y="206"/>
                </a:lnTo>
                <a:lnTo>
                  <a:pt x="2438" y="204"/>
                </a:lnTo>
                <a:lnTo>
                  <a:pt x="2434" y="202"/>
                </a:lnTo>
                <a:lnTo>
                  <a:pt x="2431" y="199"/>
                </a:lnTo>
                <a:lnTo>
                  <a:pt x="2428" y="197"/>
                </a:lnTo>
                <a:lnTo>
                  <a:pt x="2425" y="194"/>
                </a:lnTo>
                <a:lnTo>
                  <a:pt x="2423" y="192"/>
                </a:lnTo>
                <a:lnTo>
                  <a:pt x="2421" y="189"/>
                </a:lnTo>
                <a:lnTo>
                  <a:pt x="2420" y="186"/>
                </a:lnTo>
                <a:lnTo>
                  <a:pt x="2419" y="183"/>
                </a:lnTo>
                <a:lnTo>
                  <a:pt x="2419" y="180"/>
                </a:lnTo>
                <a:lnTo>
                  <a:pt x="2419" y="177"/>
                </a:lnTo>
                <a:lnTo>
                  <a:pt x="2420" y="173"/>
                </a:lnTo>
                <a:lnTo>
                  <a:pt x="2421" y="171"/>
                </a:lnTo>
                <a:lnTo>
                  <a:pt x="2422" y="169"/>
                </a:lnTo>
                <a:lnTo>
                  <a:pt x="2425" y="165"/>
                </a:lnTo>
                <a:lnTo>
                  <a:pt x="2433" y="159"/>
                </a:lnTo>
                <a:lnTo>
                  <a:pt x="2437" y="155"/>
                </a:lnTo>
                <a:lnTo>
                  <a:pt x="2442" y="152"/>
                </a:lnTo>
                <a:lnTo>
                  <a:pt x="2448" y="150"/>
                </a:lnTo>
                <a:lnTo>
                  <a:pt x="2454" y="147"/>
                </a:lnTo>
                <a:lnTo>
                  <a:pt x="2461" y="144"/>
                </a:lnTo>
                <a:lnTo>
                  <a:pt x="2468" y="142"/>
                </a:lnTo>
                <a:lnTo>
                  <a:pt x="2475" y="140"/>
                </a:lnTo>
                <a:lnTo>
                  <a:pt x="2483" y="138"/>
                </a:lnTo>
                <a:lnTo>
                  <a:pt x="2491" y="136"/>
                </a:lnTo>
                <a:lnTo>
                  <a:pt x="2500" y="135"/>
                </a:lnTo>
                <a:lnTo>
                  <a:pt x="2508" y="134"/>
                </a:lnTo>
                <a:lnTo>
                  <a:pt x="2517" y="133"/>
                </a:lnTo>
                <a:lnTo>
                  <a:pt x="2527" y="133"/>
                </a:lnTo>
                <a:lnTo>
                  <a:pt x="2537" y="132"/>
                </a:lnTo>
                <a:lnTo>
                  <a:pt x="2553" y="133"/>
                </a:lnTo>
                <a:lnTo>
                  <a:pt x="2561" y="134"/>
                </a:lnTo>
                <a:lnTo>
                  <a:pt x="2568" y="135"/>
                </a:lnTo>
                <a:lnTo>
                  <a:pt x="2582" y="137"/>
                </a:lnTo>
                <a:lnTo>
                  <a:pt x="2594" y="140"/>
                </a:lnTo>
                <a:lnTo>
                  <a:pt x="2606" y="144"/>
                </a:lnTo>
                <a:lnTo>
                  <a:pt x="2611" y="146"/>
                </a:lnTo>
                <a:lnTo>
                  <a:pt x="2616" y="149"/>
                </a:lnTo>
                <a:lnTo>
                  <a:pt x="2625" y="154"/>
                </a:lnTo>
                <a:lnTo>
                  <a:pt x="2629" y="157"/>
                </a:lnTo>
                <a:lnTo>
                  <a:pt x="2633" y="161"/>
                </a:lnTo>
                <a:lnTo>
                  <a:pt x="2640" y="168"/>
                </a:lnTo>
                <a:lnTo>
                  <a:pt x="2645" y="175"/>
                </a:lnTo>
                <a:lnTo>
                  <a:pt x="2650" y="183"/>
                </a:lnTo>
                <a:lnTo>
                  <a:pt x="2654" y="191"/>
                </a:lnTo>
                <a:lnTo>
                  <a:pt x="2657" y="199"/>
                </a:lnTo>
                <a:lnTo>
                  <a:pt x="2659" y="208"/>
                </a:lnTo>
                <a:lnTo>
                  <a:pt x="2660" y="217"/>
                </a:lnTo>
                <a:lnTo>
                  <a:pt x="2660" y="227"/>
                </a:lnTo>
                <a:lnTo>
                  <a:pt x="2660" y="370"/>
                </a:lnTo>
                <a:lnTo>
                  <a:pt x="2660" y="373"/>
                </a:lnTo>
                <a:lnTo>
                  <a:pt x="2659" y="375"/>
                </a:lnTo>
                <a:lnTo>
                  <a:pt x="2658" y="377"/>
                </a:lnTo>
                <a:lnTo>
                  <a:pt x="2657" y="379"/>
                </a:lnTo>
                <a:lnTo>
                  <a:pt x="2655" y="381"/>
                </a:lnTo>
                <a:lnTo>
                  <a:pt x="2653" y="382"/>
                </a:lnTo>
                <a:lnTo>
                  <a:pt x="2650" y="382"/>
                </a:lnTo>
                <a:lnTo>
                  <a:pt x="2648" y="382"/>
                </a:lnTo>
                <a:lnTo>
                  <a:pt x="2640" y="382"/>
                </a:lnTo>
                <a:lnTo>
                  <a:pt x="2635" y="382"/>
                </a:lnTo>
                <a:lnTo>
                  <a:pt x="2631" y="381"/>
                </a:lnTo>
                <a:lnTo>
                  <a:pt x="2627" y="379"/>
                </a:lnTo>
                <a:lnTo>
                  <a:pt x="2624" y="377"/>
                </a:lnTo>
                <a:lnTo>
                  <a:pt x="2620" y="375"/>
                </a:lnTo>
                <a:lnTo>
                  <a:pt x="2618" y="372"/>
                </a:lnTo>
                <a:lnTo>
                  <a:pt x="2616" y="368"/>
                </a:lnTo>
                <a:lnTo>
                  <a:pt x="2615" y="364"/>
                </a:lnTo>
                <a:lnTo>
                  <a:pt x="2605" y="370"/>
                </a:lnTo>
                <a:lnTo>
                  <a:pt x="2595" y="374"/>
                </a:lnTo>
                <a:lnTo>
                  <a:pt x="2584" y="379"/>
                </a:lnTo>
                <a:lnTo>
                  <a:pt x="2573" y="382"/>
                </a:lnTo>
                <a:lnTo>
                  <a:pt x="2560" y="385"/>
                </a:lnTo>
                <a:lnTo>
                  <a:pt x="2548" y="387"/>
                </a:lnTo>
                <a:lnTo>
                  <a:pt x="2534" y="389"/>
                </a:lnTo>
                <a:lnTo>
                  <a:pt x="2521" y="389"/>
                </a:lnTo>
                <a:lnTo>
                  <a:pt x="2507" y="389"/>
                </a:lnTo>
                <a:lnTo>
                  <a:pt x="2495" y="387"/>
                </a:lnTo>
                <a:lnTo>
                  <a:pt x="2483" y="385"/>
                </a:lnTo>
                <a:lnTo>
                  <a:pt x="2472" y="383"/>
                </a:lnTo>
                <a:lnTo>
                  <a:pt x="2462" y="379"/>
                </a:lnTo>
                <a:lnTo>
                  <a:pt x="2452" y="375"/>
                </a:lnTo>
                <a:lnTo>
                  <a:pt x="2443" y="371"/>
                </a:lnTo>
                <a:lnTo>
                  <a:pt x="2435" y="365"/>
                </a:lnTo>
                <a:lnTo>
                  <a:pt x="2427" y="359"/>
                </a:lnTo>
                <a:lnTo>
                  <a:pt x="2421" y="352"/>
                </a:lnTo>
                <a:lnTo>
                  <a:pt x="2415" y="345"/>
                </a:lnTo>
                <a:lnTo>
                  <a:pt x="2411" y="338"/>
                </a:lnTo>
                <a:lnTo>
                  <a:pt x="2407" y="330"/>
                </a:lnTo>
                <a:lnTo>
                  <a:pt x="2406" y="326"/>
                </a:lnTo>
                <a:lnTo>
                  <a:pt x="2405" y="321"/>
                </a:lnTo>
                <a:lnTo>
                  <a:pt x="2403" y="312"/>
                </a:lnTo>
                <a:lnTo>
                  <a:pt x="2403" y="308"/>
                </a:lnTo>
                <a:lnTo>
                  <a:pt x="2402" y="303"/>
                </a:lnTo>
                <a:lnTo>
                  <a:pt x="2403" y="298"/>
                </a:lnTo>
                <a:lnTo>
                  <a:pt x="2403" y="293"/>
                </a:lnTo>
                <a:lnTo>
                  <a:pt x="2405" y="284"/>
                </a:lnTo>
                <a:lnTo>
                  <a:pt x="2407" y="276"/>
                </a:lnTo>
                <a:lnTo>
                  <a:pt x="2411" y="268"/>
                </a:lnTo>
                <a:lnTo>
                  <a:pt x="2415" y="260"/>
                </a:lnTo>
                <a:lnTo>
                  <a:pt x="2421" y="253"/>
                </a:lnTo>
                <a:lnTo>
                  <a:pt x="2427" y="247"/>
                </a:lnTo>
                <a:lnTo>
                  <a:pt x="2431" y="244"/>
                </a:lnTo>
                <a:lnTo>
                  <a:pt x="2435" y="241"/>
                </a:lnTo>
                <a:lnTo>
                  <a:pt x="2443" y="235"/>
                </a:lnTo>
                <a:lnTo>
                  <a:pt x="2452" y="230"/>
                </a:lnTo>
                <a:lnTo>
                  <a:pt x="2462" y="226"/>
                </a:lnTo>
                <a:lnTo>
                  <a:pt x="2472" y="223"/>
                </a:lnTo>
                <a:lnTo>
                  <a:pt x="2483" y="220"/>
                </a:lnTo>
                <a:lnTo>
                  <a:pt x="2495" y="218"/>
                </a:lnTo>
                <a:lnTo>
                  <a:pt x="2507" y="217"/>
                </a:lnTo>
                <a:lnTo>
                  <a:pt x="2521" y="217"/>
                </a:lnTo>
                <a:lnTo>
                  <a:pt x="2535" y="217"/>
                </a:lnTo>
                <a:lnTo>
                  <a:pt x="2548" y="218"/>
                </a:lnTo>
                <a:lnTo>
                  <a:pt x="2561" y="221"/>
                </a:lnTo>
                <a:lnTo>
                  <a:pt x="2567" y="222"/>
                </a:lnTo>
                <a:lnTo>
                  <a:pt x="2573" y="223"/>
                </a:lnTo>
                <a:lnTo>
                  <a:pt x="2584" y="227"/>
                </a:lnTo>
                <a:lnTo>
                  <a:pt x="2595" y="231"/>
                </a:lnTo>
                <a:lnTo>
                  <a:pt x="2605" y="236"/>
                </a:lnTo>
                <a:lnTo>
                  <a:pt x="2614" y="241"/>
                </a:lnTo>
                <a:lnTo>
                  <a:pt x="2614" y="228"/>
                </a:lnTo>
                <a:lnTo>
                  <a:pt x="2613" y="222"/>
                </a:lnTo>
                <a:lnTo>
                  <a:pt x="2612" y="216"/>
                </a:lnTo>
                <a:lnTo>
                  <a:pt x="2610" y="210"/>
                </a:lnTo>
                <a:lnTo>
                  <a:pt x="2608" y="205"/>
                </a:lnTo>
                <a:lnTo>
                  <a:pt x="2605" y="201"/>
                </a:lnTo>
                <a:lnTo>
                  <a:pt x="2601" y="196"/>
                </a:lnTo>
                <a:lnTo>
                  <a:pt x="2599" y="194"/>
                </a:lnTo>
                <a:lnTo>
                  <a:pt x="2597" y="192"/>
                </a:lnTo>
                <a:lnTo>
                  <a:pt x="2592" y="189"/>
                </a:lnTo>
                <a:lnTo>
                  <a:pt x="2586" y="185"/>
                </a:lnTo>
                <a:lnTo>
                  <a:pt x="2580" y="183"/>
                </a:lnTo>
                <a:lnTo>
                  <a:pt x="2573" y="180"/>
                </a:lnTo>
                <a:lnTo>
                  <a:pt x="2567" y="178"/>
                </a:lnTo>
                <a:lnTo>
                  <a:pt x="2559" y="177"/>
                </a:lnTo>
                <a:lnTo>
                  <a:pt x="2552" y="176"/>
                </a:lnTo>
                <a:lnTo>
                  <a:pt x="2544" y="175"/>
                </a:lnTo>
                <a:lnTo>
                  <a:pt x="2535" y="175"/>
                </a:lnTo>
                <a:lnTo>
                  <a:pt x="2528" y="175"/>
                </a:lnTo>
                <a:lnTo>
                  <a:pt x="2521" y="176"/>
                </a:lnTo>
                <a:lnTo>
                  <a:pt x="2508" y="177"/>
                </a:lnTo>
                <a:lnTo>
                  <a:pt x="2502" y="179"/>
                </a:lnTo>
                <a:lnTo>
                  <a:pt x="2496" y="180"/>
                </a:lnTo>
                <a:lnTo>
                  <a:pt x="2486" y="184"/>
                </a:lnTo>
                <a:lnTo>
                  <a:pt x="2476" y="188"/>
                </a:lnTo>
                <a:lnTo>
                  <a:pt x="2468" y="192"/>
                </a:lnTo>
                <a:lnTo>
                  <a:pt x="2465" y="194"/>
                </a:lnTo>
                <a:lnTo>
                  <a:pt x="2461" y="197"/>
                </a:lnTo>
                <a:lnTo>
                  <a:pt x="2455" y="202"/>
                </a:lnTo>
                <a:close/>
                <a:moveTo>
                  <a:pt x="2525" y="256"/>
                </a:moveTo>
                <a:lnTo>
                  <a:pt x="2517" y="257"/>
                </a:lnTo>
                <a:lnTo>
                  <a:pt x="2509" y="257"/>
                </a:lnTo>
                <a:lnTo>
                  <a:pt x="2502" y="258"/>
                </a:lnTo>
                <a:lnTo>
                  <a:pt x="2495" y="259"/>
                </a:lnTo>
                <a:lnTo>
                  <a:pt x="2488" y="261"/>
                </a:lnTo>
                <a:lnTo>
                  <a:pt x="2482" y="263"/>
                </a:lnTo>
                <a:lnTo>
                  <a:pt x="2471" y="268"/>
                </a:lnTo>
                <a:lnTo>
                  <a:pt x="2466" y="271"/>
                </a:lnTo>
                <a:lnTo>
                  <a:pt x="2462" y="275"/>
                </a:lnTo>
                <a:lnTo>
                  <a:pt x="2458" y="278"/>
                </a:lnTo>
                <a:lnTo>
                  <a:pt x="2456" y="280"/>
                </a:lnTo>
                <a:lnTo>
                  <a:pt x="2455" y="283"/>
                </a:lnTo>
                <a:lnTo>
                  <a:pt x="2452" y="287"/>
                </a:lnTo>
                <a:lnTo>
                  <a:pt x="2451" y="292"/>
                </a:lnTo>
                <a:lnTo>
                  <a:pt x="2449" y="297"/>
                </a:lnTo>
                <a:lnTo>
                  <a:pt x="2449" y="303"/>
                </a:lnTo>
                <a:lnTo>
                  <a:pt x="2449" y="309"/>
                </a:lnTo>
                <a:lnTo>
                  <a:pt x="2451" y="314"/>
                </a:lnTo>
                <a:lnTo>
                  <a:pt x="2452" y="319"/>
                </a:lnTo>
                <a:lnTo>
                  <a:pt x="2455" y="323"/>
                </a:lnTo>
                <a:lnTo>
                  <a:pt x="2458" y="327"/>
                </a:lnTo>
                <a:lnTo>
                  <a:pt x="2462" y="331"/>
                </a:lnTo>
                <a:lnTo>
                  <a:pt x="2466" y="335"/>
                </a:lnTo>
                <a:lnTo>
                  <a:pt x="2471" y="338"/>
                </a:lnTo>
                <a:lnTo>
                  <a:pt x="2476" y="341"/>
                </a:lnTo>
                <a:lnTo>
                  <a:pt x="2482" y="343"/>
                </a:lnTo>
                <a:lnTo>
                  <a:pt x="2488" y="345"/>
                </a:lnTo>
                <a:lnTo>
                  <a:pt x="2495" y="347"/>
                </a:lnTo>
                <a:lnTo>
                  <a:pt x="2502" y="348"/>
                </a:lnTo>
                <a:lnTo>
                  <a:pt x="2509" y="349"/>
                </a:lnTo>
                <a:lnTo>
                  <a:pt x="2517" y="349"/>
                </a:lnTo>
                <a:lnTo>
                  <a:pt x="2525" y="349"/>
                </a:lnTo>
                <a:lnTo>
                  <a:pt x="2539" y="349"/>
                </a:lnTo>
                <a:lnTo>
                  <a:pt x="2545" y="348"/>
                </a:lnTo>
                <a:lnTo>
                  <a:pt x="2552" y="347"/>
                </a:lnTo>
                <a:lnTo>
                  <a:pt x="2565" y="345"/>
                </a:lnTo>
                <a:lnTo>
                  <a:pt x="2577" y="342"/>
                </a:lnTo>
                <a:lnTo>
                  <a:pt x="2588" y="338"/>
                </a:lnTo>
                <a:lnTo>
                  <a:pt x="2598" y="333"/>
                </a:lnTo>
                <a:lnTo>
                  <a:pt x="2606" y="328"/>
                </a:lnTo>
                <a:lnTo>
                  <a:pt x="2614" y="323"/>
                </a:lnTo>
                <a:lnTo>
                  <a:pt x="2614" y="284"/>
                </a:lnTo>
                <a:lnTo>
                  <a:pt x="2606" y="278"/>
                </a:lnTo>
                <a:lnTo>
                  <a:pt x="2602" y="276"/>
                </a:lnTo>
                <a:lnTo>
                  <a:pt x="2598" y="273"/>
                </a:lnTo>
                <a:lnTo>
                  <a:pt x="2588" y="269"/>
                </a:lnTo>
                <a:lnTo>
                  <a:pt x="2577" y="265"/>
                </a:lnTo>
                <a:lnTo>
                  <a:pt x="2565" y="261"/>
                </a:lnTo>
                <a:lnTo>
                  <a:pt x="2552" y="259"/>
                </a:lnTo>
                <a:lnTo>
                  <a:pt x="2545" y="258"/>
                </a:lnTo>
                <a:lnTo>
                  <a:pt x="2539" y="257"/>
                </a:lnTo>
                <a:lnTo>
                  <a:pt x="2525" y="256"/>
                </a:lnTo>
                <a:close/>
                <a:moveTo>
                  <a:pt x="2763" y="182"/>
                </a:moveTo>
                <a:lnTo>
                  <a:pt x="2761" y="182"/>
                </a:lnTo>
                <a:lnTo>
                  <a:pt x="2759" y="181"/>
                </a:lnTo>
                <a:lnTo>
                  <a:pt x="2757" y="181"/>
                </a:lnTo>
                <a:lnTo>
                  <a:pt x="2755" y="179"/>
                </a:lnTo>
                <a:lnTo>
                  <a:pt x="2754" y="178"/>
                </a:lnTo>
                <a:lnTo>
                  <a:pt x="2753" y="176"/>
                </a:lnTo>
                <a:lnTo>
                  <a:pt x="2752" y="174"/>
                </a:lnTo>
                <a:lnTo>
                  <a:pt x="2752" y="171"/>
                </a:lnTo>
                <a:lnTo>
                  <a:pt x="2752" y="151"/>
                </a:lnTo>
                <a:lnTo>
                  <a:pt x="2752" y="149"/>
                </a:lnTo>
                <a:lnTo>
                  <a:pt x="2753" y="146"/>
                </a:lnTo>
                <a:lnTo>
                  <a:pt x="2754" y="144"/>
                </a:lnTo>
                <a:lnTo>
                  <a:pt x="2755" y="142"/>
                </a:lnTo>
                <a:lnTo>
                  <a:pt x="2757" y="141"/>
                </a:lnTo>
                <a:lnTo>
                  <a:pt x="2759" y="140"/>
                </a:lnTo>
                <a:lnTo>
                  <a:pt x="2761" y="139"/>
                </a:lnTo>
                <a:lnTo>
                  <a:pt x="2763" y="139"/>
                </a:lnTo>
                <a:lnTo>
                  <a:pt x="2808" y="139"/>
                </a:lnTo>
                <a:lnTo>
                  <a:pt x="2808" y="55"/>
                </a:lnTo>
                <a:lnTo>
                  <a:pt x="2808" y="53"/>
                </a:lnTo>
                <a:lnTo>
                  <a:pt x="2809" y="50"/>
                </a:lnTo>
                <a:lnTo>
                  <a:pt x="2810" y="48"/>
                </a:lnTo>
                <a:lnTo>
                  <a:pt x="2811" y="47"/>
                </a:lnTo>
                <a:lnTo>
                  <a:pt x="2812" y="46"/>
                </a:lnTo>
                <a:lnTo>
                  <a:pt x="2814" y="45"/>
                </a:lnTo>
                <a:lnTo>
                  <a:pt x="2819" y="44"/>
                </a:lnTo>
                <a:lnTo>
                  <a:pt x="2842" y="44"/>
                </a:lnTo>
                <a:lnTo>
                  <a:pt x="2845" y="44"/>
                </a:lnTo>
                <a:lnTo>
                  <a:pt x="2847" y="45"/>
                </a:lnTo>
                <a:lnTo>
                  <a:pt x="2849" y="46"/>
                </a:lnTo>
                <a:lnTo>
                  <a:pt x="2851" y="47"/>
                </a:lnTo>
                <a:lnTo>
                  <a:pt x="2852" y="48"/>
                </a:lnTo>
                <a:lnTo>
                  <a:pt x="2853" y="50"/>
                </a:lnTo>
                <a:lnTo>
                  <a:pt x="2854" y="53"/>
                </a:lnTo>
                <a:lnTo>
                  <a:pt x="2854" y="55"/>
                </a:lnTo>
                <a:lnTo>
                  <a:pt x="2854" y="139"/>
                </a:lnTo>
                <a:lnTo>
                  <a:pt x="2924" y="139"/>
                </a:lnTo>
                <a:lnTo>
                  <a:pt x="2927" y="139"/>
                </a:lnTo>
                <a:lnTo>
                  <a:pt x="2929" y="140"/>
                </a:lnTo>
                <a:lnTo>
                  <a:pt x="2931" y="141"/>
                </a:lnTo>
                <a:lnTo>
                  <a:pt x="2933" y="142"/>
                </a:lnTo>
                <a:lnTo>
                  <a:pt x="2935" y="146"/>
                </a:lnTo>
                <a:lnTo>
                  <a:pt x="2936" y="149"/>
                </a:lnTo>
                <a:lnTo>
                  <a:pt x="2936" y="151"/>
                </a:lnTo>
                <a:lnTo>
                  <a:pt x="2936" y="171"/>
                </a:lnTo>
                <a:lnTo>
                  <a:pt x="2936" y="174"/>
                </a:lnTo>
                <a:lnTo>
                  <a:pt x="2935" y="176"/>
                </a:lnTo>
                <a:lnTo>
                  <a:pt x="2934" y="178"/>
                </a:lnTo>
                <a:lnTo>
                  <a:pt x="2933" y="179"/>
                </a:lnTo>
                <a:lnTo>
                  <a:pt x="2931" y="181"/>
                </a:lnTo>
                <a:lnTo>
                  <a:pt x="2929" y="181"/>
                </a:lnTo>
                <a:lnTo>
                  <a:pt x="2927" y="182"/>
                </a:lnTo>
                <a:lnTo>
                  <a:pt x="2924" y="182"/>
                </a:lnTo>
                <a:lnTo>
                  <a:pt x="2854" y="182"/>
                </a:lnTo>
                <a:lnTo>
                  <a:pt x="2854" y="312"/>
                </a:lnTo>
                <a:lnTo>
                  <a:pt x="2854" y="320"/>
                </a:lnTo>
                <a:lnTo>
                  <a:pt x="2856" y="327"/>
                </a:lnTo>
                <a:lnTo>
                  <a:pt x="2857" y="330"/>
                </a:lnTo>
                <a:lnTo>
                  <a:pt x="2858" y="333"/>
                </a:lnTo>
                <a:lnTo>
                  <a:pt x="2859" y="335"/>
                </a:lnTo>
                <a:lnTo>
                  <a:pt x="2861" y="337"/>
                </a:lnTo>
                <a:lnTo>
                  <a:pt x="2865" y="340"/>
                </a:lnTo>
                <a:lnTo>
                  <a:pt x="2867" y="342"/>
                </a:lnTo>
                <a:lnTo>
                  <a:pt x="2869" y="343"/>
                </a:lnTo>
                <a:lnTo>
                  <a:pt x="2872" y="344"/>
                </a:lnTo>
                <a:lnTo>
                  <a:pt x="2874" y="344"/>
                </a:lnTo>
                <a:lnTo>
                  <a:pt x="2880" y="345"/>
                </a:lnTo>
                <a:lnTo>
                  <a:pt x="2886" y="344"/>
                </a:lnTo>
                <a:lnTo>
                  <a:pt x="2891" y="343"/>
                </a:lnTo>
                <a:lnTo>
                  <a:pt x="2895" y="342"/>
                </a:lnTo>
                <a:lnTo>
                  <a:pt x="2900" y="340"/>
                </a:lnTo>
                <a:lnTo>
                  <a:pt x="2903" y="337"/>
                </a:lnTo>
                <a:lnTo>
                  <a:pt x="2907" y="334"/>
                </a:lnTo>
                <a:lnTo>
                  <a:pt x="2914" y="329"/>
                </a:lnTo>
                <a:lnTo>
                  <a:pt x="2916" y="326"/>
                </a:lnTo>
                <a:lnTo>
                  <a:pt x="2920" y="324"/>
                </a:lnTo>
                <a:lnTo>
                  <a:pt x="2923" y="322"/>
                </a:lnTo>
                <a:lnTo>
                  <a:pt x="2926" y="322"/>
                </a:lnTo>
                <a:lnTo>
                  <a:pt x="2931" y="323"/>
                </a:lnTo>
                <a:lnTo>
                  <a:pt x="2932" y="324"/>
                </a:lnTo>
                <a:lnTo>
                  <a:pt x="2940" y="331"/>
                </a:lnTo>
                <a:lnTo>
                  <a:pt x="2945" y="336"/>
                </a:lnTo>
                <a:lnTo>
                  <a:pt x="2948" y="342"/>
                </a:lnTo>
                <a:lnTo>
                  <a:pt x="2949" y="345"/>
                </a:lnTo>
                <a:lnTo>
                  <a:pt x="2949" y="348"/>
                </a:lnTo>
                <a:lnTo>
                  <a:pt x="2949" y="352"/>
                </a:lnTo>
                <a:lnTo>
                  <a:pt x="2947" y="356"/>
                </a:lnTo>
                <a:lnTo>
                  <a:pt x="2944" y="360"/>
                </a:lnTo>
                <a:lnTo>
                  <a:pt x="2940" y="365"/>
                </a:lnTo>
                <a:lnTo>
                  <a:pt x="2935" y="369"/>
                </a:lnTo>
                <a:lnTo>
                  <a:pt x="2930" y="373"/>
                </a:lnTo>
                <a:lnTo>
                  <a:pt x="2923" y="377"/>
                </a:lnTo>
                <a:lnTo>
                  <a:pt x="2916" y="381"/>
                </a:lnTo>
                <a:lnTo>
                  <a:pt x="2907" y="384"/>
                </a:lnTo>
                <a:lnTo>
                  <a:pt x="2898" y="387"/>
                </a:lnTo>
                <a:lnTo>
                  <a:pt x="2887" y="388"/>
                </a:lnTo>
                <a:lnTo>
                  <a:pt x="2876" y="389"/>
                </a:lnTo>
                <a:lnTo>
                  <a:pt x="2868" y="389"/>
                </a:lnTo>
                <a:lnTo>
                  <a:pt x="2861" y="388"/>
                </a:lnTo>
                <a:lnTo>
                  <a:pt x="2854" y="386"/>
                </a:lnTo>
                <a:lnTo>
                  <a:pt x="2847" y="384"/>
                </a:lnTo>
                <a:lnTo>
                  <a:pt x="2841" y="382"/>
                </a:lnTo>
                <a:lnTo>
                  <a:pt x="2836" y="378"/>
                </a:lnTo>
                <a:lnTo>
                  <a:pt x="2831" y="374"/>
                </a:lnTo>
                <a:lnTo>
                  <a:pt x="2826" y="370"/>
                </a:lnTo>
                <a:lnTo>
                  <a:pt x="2822" y="365"/>
                </a:lnTo>
                <a:lnTo>
                  <a:pt x="2818" y="359"/>
                </a:lnTo>
                <a:lnTo>
                  <a:pt x="2817" y="356"/>
                </a:lnTo>
                <a:lnTo>
                  <a:pt x="2815" y="353"/>
                </a:lnTo>
                <a:lnTo>
                  <a:pt x="2813" y="346"/>
                </a:lnTo>
                <a:lnTo>
                  <a:pt x="2811" y="339"/>
                </a:lnTo>
                <a:lnTo>
                  <a:pt x="2809" y="331"/>
                </a:lnTo>
                <a:lnTo>
                  <a:pt x="2808" y="323"/>
                </a:lnTo>
                <a:lnTo>
                  <a:pt x="2808" y="314"/>
                </a:lnTo>
                <a:lnTo>
                  <a:pt x="2808" y="182"/>
                </a:lnTo>
                <a:lnTo>
                  <a:pt x="2763" y="182"/>
                </a:lnTo>
                <a:close/>
                <a:moveTo>
                  <a:pt x="3080" y="382"/>
                </a:moveTo>
                <a:lnTo>
                  <a:pt x="3036" y="382"/>
                </a:lnTo>
                <a:lnTo>
                  <a:pt x="3031" y="382"/>
                </a:lnTo>
                <a:lnTo>
                  <a:pt x="3029" y="381"/>
                </a:lnTo>
                <a:lnTo>
                  <a:pt x="3028" y="379"/>
                </a:lnTo>
                <a:lnTo>
                  <a:pt x="3026" y="378"/>
                </a:lnTo>
                <a:lnTo>
                  <a:pt x="3025" y="376"/>
                </a:lnTo>
                <a:lnTo>
                  <a:pt x="3025" y="373"/>
                </a:lnTo>
                <a:lnTo>
                  <a:pt x="3024" y="371"/>
                </a:lnTo>
                <a:lnTo>
                  <a:pt x="3024" y="339"/>
                </a:lnTo>
                <a:lnTo>
                  <a:pt x="3025" y="337"/>
                </a:lnTo>
                <a:lnTo>
                  <a:pt x="3025" y="334"/>
                </a:lnTo>
                <a:lnTo>
                  <a:pt x="3026" y="332"/>
                </a:lnTo>
                <a:lnTo>
                  <a:pt x="3028" y="331"/>
                </a:lnTo>
                <a:lnTo>
                  <a:pt x="3029" y="329"/>
                </a:lnTo>
                <a:lnTo>
                  <a:pt x="3031" y="328"/>
                </a:lnTo>
                <a:lnTo>
                  <a:pt x="3033" y="328"/>
                </a:lnTo>
                <a:lnTo>
                  <a:pt x="3036" y="328"/>
                </a:lnTo>
                <a:lnTo>
                  <a:pt x="3080" y="328"/>
                </a:lnTo>
                <a:lnTo>
                  <a:pt x="3084" y="328"/>
                </a:lnTo>
                <a:lnTo>
                  <a:pt x="3086" y="329"/>
                </a:lnTo>
                <a:lnTo>
                  <a:pt x="3088" y="331"/>
                </a:lnTo>
                <a:lnTo>
                  <a:pt x="3089" y="332"/>
                </a:lnTo>
                <a:lnTo>
                  <a:pt x="3090" y="334"/>
                </a:lnTo>
                <a:lnTo>
                  <a:pt x="3091" y="337"/>
                </a:lnTo>
                <a:lnTo>
                  <a:pt x="3091" y="339"/>
                </a:lnTo>
                <a:lnTo>
                  <a:pt x="3091" y="371"/>
                </a:lnTo>
                <a:lnTo>
                  <a:pt x="3091" y="373"/>
                </a:lnTo>
                <a:lnTo>
                  <a:pt x="3090" y="376"/>
                </a:lnTo>
                <a:lnTo>
                  <a:pt x="3089" y="378"/>
                </a:lnTo>
                <a:lnTo>
                  <a:pt x="3088" y="379"/>
                </a:lnTo>
                <a:lnTo>
                  <a:pt x="3086" y="381"/>
                </a:lnTo>
                <a:lnTo>
                  <a:pt x="3084" y="382"/>
                </a:lnTo>
                <a:lnTo>
                  <a:pt x="3082" y="382"/>
                </a:lnTo>
                <a:lnTo>
                  <a:pt x="3080" y="382"/>
                </a:lnTo>
                <a:close/>
                <a:moveTo>
                  <a:pt x="3339" y="181"/>
                </a:moveTo>
                <a:lnTo>
                  <a:pt x="3263" y="181"/>
                </a:lnTo>
                <a:lnTo>
                  <a:pt x="3263" y="370"/>
                </a:lnTo>
                <a:lnTo>
                  <a:pt x="3263" y="373"/>
                </a:lnTo>
                <a:lnTo>
                  <a:pt x="3262" y="375"/>
                </a:lnTo>
                <a:lnTo>
                  <a:pt x="3261" y="377"/>
                </a:lnTo>
                <a:lnTo>
                  <a:pt x="3260" y="379"/>
                </a:lnTo>
                <a:lnTo>
                  <a:pt x="3258" y="381"/>
                </a:lnTo>
                <a:lnTo>
                  <a:pt x="3256" y="382"/>
                </a:lnTo>
                <a:lnTo>
                  <a:pt x="3253" y="382"/>
                </a:lnTo>
                <a:lnTo>
                  <a:pt x="3251" y="382"/>
                </a:lnTo>
                <a:lnTo>
                  <a:pt x="3230" y="382"/>
                </a:lnTo>
                <a:lnTo>
                  <a:pt x="3224" y="382"/>
                </a:lnTo>
                <a:lnTo>
                  <a:pt x="3222" y="381"/>
                </a:lnTo>
                <a:lnTo>
                  <a:pt x="3220" y="379"/>
                </a:lnTo>
                <a:lnTo>
                  <a:pt x="3218" y="375"/>
                </a:lnTo>
                <a:lnTo>
                  <a:pt x="3217" y="373"/>
                </a:lnTo>
                <a:lnTo>
                  <a:pt x="3217" y="370"/>
                </a:lnTo>
                <a:lnTo>
                  <a:pt x="3217" y="181"/>
                </a:lnTo>
                <a:lnTo>
                  <a:pt x="3169" y="181"/>
                </a:lnTo>
                <a:lnTo>
                  <a:pt x="3164" y="180"/>
                </a:lnTo>
                <a:lnTo>
                  <a:pt x="3162" y="179"/>
                </a:lnTo>
                <a:lnTo>
                  <a:pt x="3160" y="178"/>
                </a:lnTo>
                <a:lnTo>
                  <a:pt x="3159" y="176"/>
                </a:lnTo>
                <a:lnTo>
                  <a:pt x="3158" y="174"/>
                </a:lnTo>
                <a:lnTo>
                  <a:pt x="3157" y="172"/>
                </a:lnTo>
                <a:lnTo>
                  <a:pt x="3157" y="170"/>
                </a:lnTo>
                <a:lnTo>
                  <a:pt x="3157" y="151"/>
                </a:lnTo>
                <a:lnTo>
                  <a:pt x="3157" y="149"/>
                </a:lnTo>
                <a:lnTo>
                  <a:pt x="3158" y="146"/>
                </a:lnTo>
                <a:lnTo>
                  <a:pt x="3159" y="144"/>
                </a:lnTo>
                <a:lnTo>
                  <a:pt x="3160" y="142"/>
                </a:lnTo>
                <a:lnTo>
                  <a:pt x="3162" y="141"/>
                </a:lnTo>
                <a:lnTo>
                  <a:pt x="3164" y="140"/>
                </a:lnTo>
                <a:lnTo>
                  <a:pt x="3166" y="139"/>
                </a:lnTo>
                <a:lnTo>
                  <a:pt x="3169" y="139"/>
                </a:lnTo>
                <a:lnTo>
                  <a:pt x="3217" y="139"/>
                </a:lnTo>
                <a:lnTo>
                  <a:pt x="3217" y="87"/>
                </a:lnTo>
                <a:lnTo>
                  <a:pt x="3217" y="78"/>
                </a:lnTo>
                <a:lnTo>
                  <a:pt x="3218" y="69"/>
                </a:lnTo>
                <a:lnTo>
                  <a:pt x="3219" y="60"/>
                </a:lnTo>
                <a:lnTo>
                  <a:pt x="3221" y="52"/>
                </a:lnTo>
                <a:lnTo>
                  <a:pt x="3224" y="44"/>
                </a:lnTo>
                <a:lnTo>
                  <a:pt x="3227" y="37"/>
                </a:lnTo>
                <a:lnTo>
                  <a:pt x="3230" y="31"/>
                </a:lnTo>
                <a:lnTo>
                  <a:pt x="3234" y="25"/>
                </a:lnTo>
                <a:lnTo>
                  <a:pt x="3239" y="19"/>
                </a:lnTo>
                <a:lnTo>
                  <a:pt x="3244" y="14"/>
                </a:lnTo>
                <a:lnTo>
                  <a:pt x="3250" y="10"/>
                </a:lnTo>
                <a:lnTo>
                  <a:pt x="3257" y="7"/>
                </a:lnTo>
                <a:lnTo>
                  <a:pt x="3264" y="4"/>
                </a:lnTo>
                <a:lnTo>
                  <a:pt x="3272" y="2"/>
                </a:lnTo>
                <a:lnTo>
                  <a:pt x="3280" y="1"/>
                </a:lnTo>
                <a:lnTo>
                  <a:pt x="3289" y="0"/>
                </a:lnTo>
                <a:lnTo>
                  <a:pt x="3299" y="1"/>
                </a:lnTo>
                <a:lnTo>
                  <a:pt x="3308" y="2"/>
                </a:lnTo>
                <a:lnTo>
                  <a:pt x="3316" y="4"/>
                </a:lnTo>
                <a:lnTo>
                  <a:pt x="3323" y="6"/>
                </a:lnTo>
                <a:lnTo>
                  <a:pt x="3330" y="9"/>
                </a:lnTo>
                <a:lnTo>
                  <a:pt x="3335" y="13"/>
                </a:lnTo>
                <a:lnTo>
                  <a:pt x="3340" y="16"/>
                </a:lnTo>
                <a:lnTo>
                  <a:pt x="3344" y="20"/>
                </a:lnTo>
                <a:lnTo>
                  <a:pt x="3348" y="24"/>
                </a:lnTo>
                <a:lnTo>
                  <a:pt x="3351" y="29"/>
                </a:lnTo>
                <a:lnTo>
                  <a:pt x="3352" y="33"/>
                </a:lnTo>
                <a:lnTo>
                  <a:pt x="3353" y="38"/>
                </a:lnTo>
                <a:lnTo>
                  <a:pt x="3352" y="41"/>
                </a:lnTo>
                <a:lnTo>
                  <a:pt x="3352" y="43"/>
                </a:lnTo>
                <a:lnTo>
                  <a:pt x="3351" y="46"/>
                </a:lnTo>
                <a:lnTo>
                  <a:pt x="3349" y="49"/>
                </a:lnTo>
                <a:lnTo>
                  <a:pt x="3347" y="51"/>
                </a:lnTo>
                <a:lnTo>
                  <a:pt x="3345" y="53"/>
                </a:lnTo>
                <a:lnTo>
                  <a:pt x="3339" y="58"/>
                </a:lnTo>
                <a:lnTo>
                  <a:pt x="3335" y="60"/>
                </a:lnTo>
                <a:lnTo>
                  <a:pt x="3331" y="62"/>
                </a:lnTo>
                <a:lnTo>
                  <a:pt x="3327" y="63"/>
                </a:lnTo>
                <a:lnTo>
                  <a:pt x="3325" y="62"/>
                </a:lnTo>
                <a:lnTo>
                  <a:pt x="3322" y="61"/>
                </a:lnTo>
                <a:lnTo>
                  <a:pt x="3320" y="60"/>
                </a:lnTo>
                <a:lnTo>
                  <a:pt x="3317" y="57"/>
                </a:lnTo>
                <a:lnTo>
                  <a:pt x="3312" y="53"/>
                </a:lnTo>
                <a:lnTo>
                  <a:pt x="3305" y="48"/>
                </a:lnTo>
                <a:lnTo>
                  <a:pt x="3302" y="46"/>
                </a:lnTo>
                <a:lnTo>
                  <a:pt x="3298" y="45"/>
                </a:lnTo>
                <a:lnTo>
                  <a:pt x="3294" y="44"/>
                </a:lnTo>
                <a:lnTo>
                  <a:pt x="3290" y="44"/>
                </a:lnTo>
                <a:lnTo>
                  <a:pt x="3284" y="44"/>
                </a:lnTo>
                <a:lnTo>
                  <a:pt x="3279" y="46"/>
                </a:lnTo>
                <a:lnTo>
                  <a:pt x="3275" y="49"/>
                </a:lnTo>
                <a:lnTo>
                  <a:pt x="3273" y="51"/>
                </a:lnTo>
                <a:lnTo>
                  <a:pt x="3271" y="54"/>
                </a:lnTo>
                <a:lnTo>
                  <a:pt x="3268" y="60"/>
                </a:lnTo>
                <a:lnTo>
                  <a:pt x="3265" y="68"/>
                </a:lnTo>
                <a:lnTo>
                  <a:pt x="3264" y="72"/>
                </a:lnTo>
                <a:lnTo>
                  <a:pt x="3264" y="77"/>
                </a:lnTo>
                <a:lnTo>
                  <a:pt x="3263" y="89"/>
                </a:lnTo>
                <a:lnTo>
                  <a:pt x="3263" y="139"/>
                </a:lnTo>
                <a:lnTo>
                  <a:pt x="3339" y="139"/>
                </a:lnTo>
                <a:lnTo>
                  <a:pt x="3341" y="139"/>
                </a:lnTo>
                <a:lnTo>
                  <a:pt x="3343" y="140"/>
                </a:lnTo>
                <a:lnTo>
                  <a:pt x="3345" y="141"/>
                </a:lnTo>
                <a:lnTo>
                  <a:pt x="3347" y="142"/>
                </a:lnTo>
                <a:lnTo>
                  <a:pt x="3349" y="146"/>
                </a:lnTo>
                <a:lnTo>
                  <a:pt x="3349" y="149"/>
                </a:lnTo>
                <a:lnTo>
                  <a:pt x="3349" y="151"/>
                </a:lnTo>
                <a:lnTo>
                  <a:pt x="3349" y="170"/>
                </a:lnTo>
                <a:lnTo>
                  <a:pt x="3349" y="172"/>
                </a:lnTo>
                <a:lnTo>
                  <a:pt x="3349" y="174"/>
                </a:lnTo>
                <a:lnTo>
                  <a:pt x="3348" y="176"/>
                </a:lnTo>
                <a:lnTo>
                  <a:pt x="3347" y="178"/>
                </a:lnTo>
                <a:lnTo>
                  <a:pt x="3345" y="179"/>
                </a:lnTo>
                <a:lnTo>
                  <a:pt x="3343" y="180"/>
                </a:lnTo>
                <a:lnTo>
                  <a:pt x="3341" y="181"/>
                </a:lnTo>
                <a:lnTo>
                  <a:pt x="3339" y="18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8" name="Date Placeholder 7"/>
          <p:cNvSpPr>
            <a:spLocks noGrp="1"/>
          </p:cNvSpPr>
          <p:nvPr>
            <p:ph type="dt" sz="half" idx="10"/>
          </p:nvPr>
        </p:nvSpPr>
        <p:spPr>
          <a:xfrm>
            <a:off x="5087938" y="549275"/>
            <a:ext cx="2016124" cy="216024"/>
          </a:xfrm>
        </p:spPr>
        <p:txBody>
          <a:bodyPr/>
          <a:lstStyle>
            <a:lvl1pPr>
              <a:defRPr>
                <a:noFill/>
              </a:defRPr>
            </a:lvl1pPr>
          </a:lstStyle>
          <a:p>
            <a:fld id="{A1943726-A193-45B0-8099-2C2B570FF038}" type="datetime1">
              <a:rPr lang="fi-FI" smtClean="0"/>
              <a:pPr/>
              <a:t>25.5.2021</a:t>
            </a:fld>
            <a:endParaRPr lang="fi-FI" dirty="0"/>
          </a:p>
        </p:txBody>
      </p:sp>
      <p:sp>
        <p:nvSpPr>
          <p:cNvPr id="9" name="Footer Placeholder 8"/>
          <p:cNvSpPr>
            <a:spLocks noGrp="1"/>
          </p:cNvSpPr>
          <p:nvPr>
            <p:ph type="ftr" sz="quarter" idx="11"/>
          </p:nvPr>
        </p:nvSpPr>
        <p:spPr>
          <a:xfrm>
            <a:off x="1199456" y="549275"/>
            <a:ext cx="3888482" cy="216024"/>
          </a:xfrm>
        </p:spPr>
        <p:txBody>
          <a:bodyPr/>
          <a:lstStyle>
            <a:lvl1pPr>
              <a:defRPr>
                <a:noFill/>
              </a:defRPr>
            </a:lvl1pPr>
          </a:lstStyle>
          <a:p>
            <a:r>
              <a:rPr lang="fi-FI"/>
              <a:t>Esityksen nimi ja tekijä</a:t>
            </a:r>
            <a:endParaRPr lang="fi-FI" dirty="0"/>
          </a:p>
        </p:txBody>
      </p:sp>
      <p:sp>
        <p:nvSpPr>
          <p:cNvPr id="10" name="Slide Number Placeholder 9"/>
          <p:cNvSpPr>
            <a:spLocks noGrp="1"/>
          </p:cNvSpPr>
          <p:nvPr>
            <p:ph type="sldNum" sz="quarter" idx="12"/>
          </p:nvPr>
        </p:nvSpPr>
        <p:spPr>
          <a:xfrm>
            <a:off x="766763" y="549275"/>
            <a:ext cx="432693" cy="216024"/>
          </a:xfrm>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19951742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kiitos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dirty="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b="0" i="0">
                <a:solidFill>
                  <a:schemeClr val="bg1"/>
                </a:solidFill>
                <a:latin typeface="Trio Grotesk Medium" panose="020B05050400000000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yhteystiedot</a:t>
            </a:r>
          </a:p>
        </p:txBody>
      </p:sp>
      <p:sp>
        <p:nvSpPr>
          <p:cNvPr id="6" name="Freeform 5">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7" name="Freeform 6">
            <a:hlinkClick r:id="rId3" tooltip="hankinnat.fi"/>
          </p:cNvPr>
          <p:cNvSpPr>
            <a:spLocks noChangeAspect="1" noEditPoints="1"/>
          </p:cNvSpPr>
          <p:nvPr userDrawn="1"/>
        </p:nvSpPr>
        <p:spPr bwMode="auto">
          <a:xfrm>
            <a:off x="766763" y="6313453"/>
            <a:ext cx="1944554" cy="216000"/>
          </a:xfrm>
          <a:custGeom>
            <a:avLst/>
            <a:gdLst>
              <a:gd name="T0" fmla="*/ 3499 w 3502"/>
              <a:gd name="T1" fmla="*/ 38 h 389"/>
              <a:gd name="T2" fmla="*/ 3445 w 3502"/>
              <a:gd name="T3" fmla="*/ 370 h 389"/>
              <a:gd name="T4" fmla="*/ 3486 w 3502"/>
              <a:gd name="T5" fmla="*/ 381 h 389"/>
              <a:gd name="T6" fmla="*/ 184 w 3502"/>
              <a:gd name="T7" fmla="*/ 195 h 389"/>
              <a:gd name="T8" fmla="*/ 46 w 3502"/>
              <a:gd name="T9" fmla="*/ 373 h 389"/>
              <a:gd name="T10" fmla="*/ 10 w 3502"/>
              <a:gd name="T11" fmla="*/ 7 h 389"/>
              <a:gd name="T12" fmla="*/ 144 w 3502"/>
              <a:gd name="T13" fmla="*/ 132 h 389"/>
              <a:gd name="T14" fmla="*/ 248 w 3502"/>
              <a:gd name="T15" fmla="*/ 373 h 389"/>
              <a:gd name="T16" fmla="*/ 372 w 3502"/>
              <a:gd name="T17" fmla="*/ 186 h 389"/>
              <a:gd name="T18" fmla="*/ 489 w 3502"/>
              <a:gd name="T19" fmla="*/ 132 h 389"/>
              <a:gd name="T20" fmla="*/ 610 w 3502"/>
              <a:gd name="T21" fmla="*/ 375 h 389"/>
              <a:gd name="T22" fmla="*/ 487 w 3502"/>
              <a:gd name="T23" fmla="*/ 389 h 389"/>
              <a:gd name="T24" fmla="*/ 357 w 3502"/>
              <a:gd name="T25" fmla="*/ 284 h 389"/>
              <a:gd name="T26" fmla="*/ 547 w 3502"/>
              <a:gd name="T27" fmla="*/ 231 h 389"/>
              <a:gd name="T28" fmla="*/ 473 w 3502"/>
              <a:gd name="T29" fmla="*/ 176 h 389"/>
              <a:gd name="T30" fmla="*/ 407 w 3502"/>
              <a:gd name="T31" fmla="*/ 283 h 389"/>
              <a:gd name="T32" fmla="*/ 497 w 3502"/>
              <a:gd name="T33" fmla="*/ 348 h 389"/>
              <a:gd name="T34" fmla="*/ 748 w 3502"/>
              <a:gd name="T35" fmla="*/ 379 h 389"/>
              <a:gd name="T36" fmla="*/ 795 w 3502"/>
              <a:gd name="T37" fmla="*/ 162 h 389"/>
              <a:gd name="T38" fmla="*/ 966 w 3502"/>
              <a:gd name="T39" fmla="*/ 161 h 389"/>
              <a:gd name="T40" fmla="*/ 953 w 3502"/>
              <a:gd name="T41" fmla="*/ 381 h 389"/>
              <a:gd name="T42" fmla="*/ 877 w 3502"/>
              <a:gd name="T43" fmla="*/ 176 h 389"/>
              <a:gd name="T44" fmla="*/ 757 w 3502"/>
              <a:gd name="T45" fmla="*/ 382 h 389"/>
              <a:gd name="T46" fmla="*/ 1128 w 3502"/>
              <a:gd name="T47" fmla="*/ 14 h 389"/>
              <a:gd name="T48" fmla="*/ 1365 w 3502"/>
              <a:gd name="T49" fmla="*/ 139 h 389"/>
              <a:gd name="T50" fmla="*/ 1369 w 3502"/>
              <a:gd name="T51" fmla="*/ 382 h 389"/>
              <a:gd name="T52" fmla="*/ 1492 w 3502"/>
              <a:gd name="T53" fmla="*/ 140 h 389"/>
              <a:gd name="T54" fmla="*/ 1482 w 3502"/>
              <a:gd name="T55" fmla="*/ 79 h 389"/>
              <a:gd name="T56" fmla="*/ 1542 w 3502"/>
              <a:gd name="T57" fmla="*/ 44 h 389"/>
              <a:gd name="T58" fmla="*/ 1670 w 3502"/>
              <a:gd name="T59" fmla="*/ 142 h 389"/>
              <a:gd name="T60" fmla="*/ 1774 w 3502"/>
              <a:gd name="T61" fmla="*/ 136 h 389"/>
              <a:gd name="T62" fmla="*/ 1913 w 3502"/>
              <a:gd name="T63" fmla="*/ 220 h 389"/>
              <a:gd name="T64" fmla="*/ 1867 w 3502"/>
              <a:gd name="T65" fmla="*/ 228 h 389"/>
              <a:gd name="T66" fmla="*/ 1747 w 3502"/>
              <a:gd name="T67" fmla="*/ 188 h 389"/>
              <a:gd name="T68" fmla="*/ 2048 w 3502"/>
              <a:gd name="T69" fmla="*/ 151 h 389"/>
              <a:gd name="T70" fmla="*/ 2124 w 3502"/>
              <a:gd name="T71" fmla="*/ 147 h 389"/>
              <a:gd name="T72" fmla="*/ 2287 w 3502"/>
              <a:gd name="T73" fmla="*/ 192 h 389"/>
              <a:gd name="T74" fmla="*/ 2250 w 3502"/>
              <a:gd name="T75" fmla="*/ 370 h 389"/>
              <a:gd name="T76" fmla="*/ 2152 w 3502"/>
              <a:gd name="T77" fmla="*/ 179 h 389"/>
              <a:gd name="T78" fmla="*/ 2448 w 3502"/>
              <a:gd name="T79" fmla="*/ 206 h 389"/>
              <a:gd name="T80" fmla="*/ 2448 w 3502"/>
              <a:gd name="T81" fmla="*/ 150 h 389"/>
              <a:gd name="T82" fmla="*/ 2633 w 3502"/>
              <a:gd name="T83" fmla="*/ 161 h 389"/>
              <a:gd name="T84" fmla="*/ 2624 w 3502"/>
              <a:gd name="T85" fmla="*/ 377 h 389"/>
              <a:gd name="T86" fmla="*/ 2421 w 3502"/>
              <a:gd name="T87" fmla="*/ 352 h 389"/>
              <a:gd name="T88" fmla="*/ 2472 w 3502"/>
              <a:gd name="T89" fmla="*/ 223 h 389"/>
              <a:gd name="T90" fmla="*/ 2597 w 3502"/>
              <a:gd name="T91" fmla="*/ 192 h 389"/>
              <a:gd name="T92" fmla="*/ 2517 w 3502"/>
              <a:gd name="T93" fmla="*/ 257 h 389"/>
              <a:gd name="T94" fmla="*/ 2466 w 3502"/>
              <a:gd name="T95" fmla="*/ 335 h 389"/>
              <a:gd name="T96" fmla="*/ 2598 w 3502"/>
              <a:gd name="T97" fmla="*/ 273 h 389"/>
              <a:gd name="T98" fmla="*/ 2757 w 3502"/>
              <a:gd name="T99" fmla="*/ 141 h 389"/>
              <a:gd name="T100" fmla="*/ 2854 w 3502"/>
              <a:gd name="T101" fmla="*/ 139 h 389"/>
              <a:gd name="T102" fmla="*/ 2857 w 3502"/>
              <a:gd name="T103" fmla="*/ 330 h 389"/>
              <a:gd name="T104" fmla="*/ 2932 w 3502"/>
              <a:gd name="T105" fmla="*/ 324 h 389"/>
              <a:gd name="T106" fmla="*/ 2841 w 3502"/>
              <a:gd name="T107" fmla="*/ 382 h 389"/>
              <a:gd name="T108" fmla="*/ 3025 w 3502"/>
              <a:gd name="T109" fmla="*/ 373 h 389"/>
              <a:gd name="T110" fmla="*/ 3089 w 3502"/>
              <a:gd name="T111" fmla="*/ 378 h 389"/>
              <a:gd name="T112" fmla="*/ 3217 w 3502"/>
              <a:gd name="T113" fmla="*/ 373 h 389"/>
              <a:gd name="T114" fmla="*/ 3217 w 3502"/>
              <a:gd name="T115" fmla="*/ 78 h 389"/>
              <a:gd name="T116" fmla="*/ 3340 w 3502"/>
              <a:gd name="T117" fmla="*/ 16 h 389"/>
              <a:gd name="T118" fmla="*/ 3302 w 3502"/>
              <a:gd name="T119" fmla="*/ 46 h 389"/>
              <a:gd name="T120" fmla="*/ 3349 w 3502"/>
              <a:gd name="T121" fmla="*/ 151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02" h="389">
                <a:moveTo>
                  <a:pt x="3490" y="80"/>
                </a:moveTo>
                <a:lnTo>
                  <a:pt x="3447" y="80"/>
                </a:lnTo>
                <a:lnTo>
                  <a:pt x="3442" y="79"/>
                </a:lnTo>
                <a:lnTo>
                  <a:pt x="3440" y="78"/>
                </a:lnTo>
                <a:lnTo>
                  <a:pt x="3438" y="76"/>
                </a:lnTo>
                <a:lnTo>
                  <a:pt x="3437" y="75"/>
                </a:lnTo>
                <a:lnTo>
                  <a:pt x="3436" y="73"/>
                </a:lnTo>
                <a:lnTo>
                  <a:pt x="3435" y="71"/>
                </a:lnTo>
                <a:lnTo>
                  <a:pt x="3435" y="68"/>
                </a:lnTo>
                <a:lnTo>
                  <a:pt x="3435" y="46"/>
                </a:lnTo>
                <a:lnTo>
                  <a:pt x="3435" y="44"/>
                </a:lnTo>
                <a:lnTo>
                  <a:pt x="3436" y="41"/>
                </a:lnTo>
                <a:lnTo>
                  <a:pt x="3437" y="39"/>
                </a:lnTo>
                <a:lnTo>
                  <a:pt x="3438" y="38"/>
                </a:lnTo>
                <a:lnTo>
                  <a:pt x="3440" y="36"/>
                </a:lnTo>
                <a:lnTo>
                  <a:pt x="3442" y="35"/>
                </a:lnTo>
                <a:lnTo>
                  <a:pt x="3444" y="35"/>
                </a:lnTo>
                <a:lnTo>
                  <a:pt x="3447" y="35"/>
                </a:lnTo>
                <a:lnTo>
                  <a:pt x="3490" y="35"/>
                </a:lnTo>
                <a:lnTo>
                  <a:pt x="3495" y="35"/>
                </a:lnTo>
                <a:lnTo>
                  <a:pt x="3497" y="36"/>
                </a:lnTo>
                <a:lnTo>
                  <a:pt x="3499" y="38"/>
                </a:lnTo>
                <a:lnTo>
                  <a:pt x="3500" y="39"/>
                </a:lnTo>
                <a:lnTo>
                  <a:pt x="3501" y="41"/>
                </a:lnTo>
                <a:lnTo>
                  <a:pt x="3502" y="44"/>
                </a:lnTo>
                <a:lnTo>
                  <a:pt x="3502" y="46"/>
                </a:lnTo>
                <a:lnTo>
                  <a:pt x="3502" y="68"/>
                </a:lnTo>
                <a:lnTo>
                  <a:pt x="3502" y="71"/>
                </a:lnTo>
                <a:lnTo>
                  <a:pt x="3501" y="73"/>
                </a:lnTo>
                <a:lnTo>
                  <a:pt x="3500" y="75"/>
                </a:lnTo>
                <a:lnTo>
                  <a:pt x="3499" y="76"/>
                </a:lnTo>
                <a:lnTo>
                  <a:pt x="3497" y="78"/>
                </a:lnTo>
                <a:lnTo>
                  <a:pt x="3495" y="79"/>
                </a:lnTo>
                <a:lnTo>
                  <a:pt x="3493" y="79"/>
                </a:lnTo>
                <a:lnTo>
                  <a:pt x="3490" y="80"/>
                </a:lnTo>
                <a:close/>
                <a:moveTo>
                  <a:pt x="3456" y="382"/>
                </a:moveTo>
                <a:lnTo>
                  <a:pt x="3454" y="382"/>
                </a:lnTo>
                <a:lnTo>
                  <a:pt x="3452" y="382"/>
                </a:lnTo>
                <a:lnTo>
                  <a:pt x="3450" y="381"/>
                </a:lnTo>
                <a:lnTo>
                  <a:pt x="3448" y="379"/>
                </a:lnTo>
                <a:lnTo>
                  <a:pt x="3447" y="377"/>
                </a:lnTo>
                <a:lnTo>
                  <a:pt x="3446" y="375"/>
                </a:lnTo>
                <a:lnTo>
                  <a:pt x="3445" y="373"/>
                </a:lnTo>
                <a:lnTo>
                  <a:pt x="3445" y="370"/>
                </a:lnTo>
                <a:lnTo>
                  <a:pt x="3445" y="151"/>
                </a:lnTo>
                <a:lnTo>
                  <a:pt x="3445" y="149"/>
                </a:lnTo>
                <a:lnTo>
                  <a:pt x="3446" y="146"/>
                </a:lnTo>
                <a:lnTo>
                  <a:pt x="3447" y="144"/>
                </a:lnTo>
                <a:lnTo>
                  <a:pt x="3448" y="142"/>
                </a:lnTo>
                <a:lnTo>
                  <a:pt x="3450" y="141"/>
                </a:lnTo>
                <a:lnTo>
                  <a:pt x="3452" y="140"/>
                </a:lnTo>
                <a:lnTo>
                  <a:pt x="3454" y="139"/>
                </a:lnTo>
                <a:lnTo>
                  <a:pt x="3456" y="139"/>
                </a:lnTo>
                <a:lnTo>
                  <a:pt x="3479" y="139"/>
                </a:lnTo>
                <a:lnTo>
                  <a:pt x="3484" y="140"/>
                </a:lnTo>
                <a:lnTo>
                  <a:pt x="3486" y="141"/>
                </a:lnTo>
                <a:lnTo>
                  <a:pt x="3488" y="142"/>
                </a:lnTo>
                <a:lnTo>
                  <a:pt x="3490" y="146"/>
                </a:lnTo>
                <a:lnTo>
                  <a:pt x="3491" y="149"/>
                </a:lnTo>
                <a:lnTo>
                  <a:pt x="3491" y="151"/>
                </a:lnTo>
                <a:lnTo>
                  <a:pt x="3491" y="370"/>
                </a:lnTo>
                <a:lnTo>
                  <a:pt x="3491" y="373"/>
                </a:lnTo>
                <a:lnTo>
                  <a:pt x="3490" y="375"/>
                </a:lnTo>
                <a:lnTo>
                  <a:pt x="3489" y="377"/>
                </a:lnTo>
                <a:lnTo>
                  <a:pt x="3488" y="379"/>
                </a:lnTo>
                <a:lnTo>
                  <a:pt x="3486" y="381"/>
                </a:lnTo>
                <a:lnTo>
                  <a:pt x="3484" y="382"/>
                </a:lnTo>
                <a:lnTo>
                  <a:pt x="3482" y="382"/>
                </a:lnTo>
                <a:lnTo>
                  <a:pt x="3479" y="382"/>
                </a:lnTo>
                <a:lnTo>
                  <a:pt x="3456" y="382"/>
                </a:lnTo>
                <a:close/>
                <a:moveTo>
                  <a:pt x="237" y="382"/>
                </a:moveTo>
                <a:lnTo>
                  <a:pt x="215" y="382"/>
                </a:lnTo>
                <a:lnTo>
                  <a:pt x="209" y="382"/>
                </a:lnTo>
                <a:lnTo>
                  <a:pt x="207" y="381"/>
                </a:lnTo>
                <a:lnTo>
                  <a:pt x="205" y="379"/>
                </a:lnTo>
                <a:lnTo>
                  <a:pt x="203" y="375"/>
                </a:lnTo>
                <a:lnTo>
                  <a:pt x="202" y="373"/>
                </a:lnTo>
                <a:lnTo>
                  <a:pt x="202" y="370"/>
                </a:lnTo>
                <a:lnTo>
                  <a:pt x="202" y="248"/>
                </a:lnTo>
                <a:lnTo>
                  <a:pt x="202" y="240"/>
                </a:lnTo>
                <a:lnTo>
                  <a:pt x="201" y="232"/>
                </a:lnTo>
                <a:lnTo>
                  <a:pt x="200" y="228"/>
                </a:lnTo>
                <a:lnTo>
                  <a:pt x="200" y="225"/>
                </a:lnTo>
                <a:lnTo>
                  <a:pt x="198" y="218"/>
                </a:lnTo>
                <a:lnTo>
                  <a:pt x="195" y="211"/>
                </a:lnTo>
                <a:lnTo>
                  <a:pt x="192" y="206"/>
                </a:lnTo>
                <a:lnTo>
                  <a:pt x="188" y="200"/>
                </a:lnTo>
                <a:lnTo>
                  <a:pt x="184" y="195"/>
                </a:lnTo>
                <a:lnTo>
                  <a:pt x="180" y="191"/>
                </a:lnTo>
                <a:lnTo>
                  <a:pt x="174" y="187"/>
                </a:lnTo>
                <a:lnTo>
                  <a:pt x="169" y="184"/>
                </a:lnTo>
                <a:lnTo>
                  <a:pt x="162" y="181"/>
                </a:lnTo>
                <a:lnTo>
                  <a:pt x="155" y="179"/>
                </a:lnTo>
                <a:lnTo>
                  <a:pt x="148" y="177"/>
                </a:lnTo>
                <a:lnTo>
                  <a:pt x="140" y="176"/>
                </a:lnTo>
                <a:lnTo>
                  <a:pt x="132" y="176"/>
                </a:lnTo>
                <a:lnTo>
                  <a:pt x="117" y="177"/>
                </a:lnTo>
                <a:lnTo>
                  <a:pt x="110" y="178"/>
                </a:lnTo>
                <a:lnTo>
                  <a:pt x="107" y="179"/>
                </a:lnTo>
                <a:lnTo>
                  <a:pt x="104" y="179"/>
                </a:lnTo>
                <a:lnTo>
                  <a:pt x="98" y="181"/>
                </a:lnTo>
                <a:lnTo>
                  <a:pt x="92" y="183"/>
                </a:lnTo>
                <a:lnTo>
                  <a:pt x="86" y="186"/>
                </a:lnTo>
                <a:lnTo>
                  <a:pt x="80" y="188"/>
                </a:lnTo>
                <a:lnTo>
                  <a:pt x="70" y="194"/>
                </a:lnTo>
                <a:lnTo>
                  <a:pt x="61" y="201"/>
                </a:lnTo>
                <a:lnTo>
                  <a:pt x="53" y="207"/>
                </a:lnTo>
                <a:lnTo>
                  <a:pt x="46" y="213"/>
                </a:lnTo>
                <a:lnTo>
                  <a:pt x="46" y="370"/>
                </a:lnTo>
                <a:lnTo>
                  <a:pt x="46" y="373"/>
                </a:lnTo>
                <a:lnTo>
                  <a:pt x="45" y="375"/>
                </a:lnTo>
                <a:lnTo>
                  <a:pt x="44" y="377"/>
                </a:lnTo>
                <a:lnTo>
                  <a:pt x="43" y="379"/>
                </a:lnTo>
                <a:lnTo>
                  <a:pt x="41" y="381"/>
                </a:lnTo>
                <a:lnTo>
                  <a:pt x="39" y="382"/>
                </a:lnTo>
                <a:lnTo>
                  <a:pt x="36" y="382"/>
                </a:lnTo>
                <a:lnTo>
                  <a:pt x="34" y="382"/>
                </a:lnTo>
                <a:lnTo>
                  <a:pt x="13" y="382"/>
                </a:lnTo>
                <a:lnTo>
                  <a:pt x="7" y="382"/>
                </a:lnTo>
                <a:lnTo>
                  <a:pt x="5" y="381"/>
                </a:lnTo>
                <a:lnTo>
                  <a:pt x="3" y="379"/>
                </a:lnTo>
                <a:lnTo>
                  <a:pt x="1" y="375"/>
                </a:lnTo>
                <a:lnTo>
                  <a:pt x="0" y="373"/>
                </a:lnTo>
                <a:lnTo>
                  <a:pt x="0" y="370"/>
                </a:lnTo>
                <a:lnTo>
                  <a:pt x="0" y="19"/>
                </a:lnTo>
                <a:lnTo>
                  <a:pt x="0" y="16"/>
                </a:lnTo>
                <a:lnTo>
                  <a:pt x="1" y="14"/>
                </a:lnTo>
                <a:lnTo>
                  <a:pt x="2" y="12"/>
                </a:lnTo>
                <a:lnTo>
                  <a:pt x="3" y="10"/>
                </a:lnTo>
                <a:lnTo>
                  <a:pt x="5" y="9"/>
                </a:lnTo>
                <a:lnTo>
                  <a:pt x="7" y="8"/>
                </a:lnTo>
                <a:lnTo>
                  <a:pt x="10" y="7"/>
                </a:lnTo>
                <a:lnTo>
                  <a:pt x="13" y="7"/>
                </a:lnTo>
                <a:lnTo>
                  <a:pt x="34" y="7"/>
                </a:lnTo>
                <a:lnTo>
                  <a:pt x="39" y="8"/>
                </a:lnTo>
                <a:lnTo>
                  <a:pt x="41" y="9"/>
                </a:lnTo>
                <a:lnTo>
                  <a:pt x="43" y="10"/>
                </a:lnTo>
                <a:lnTo>
                  <a:pt x="45" y="14"/>
                </a:lnTo>
                <a:lnTo>
                  <a:pt x="46" y="16"/>
                </a:lnTo>
                <a:lnTo>
                  <a:pt x="46" y="19"/>
                </a:lnTo>
                <a:lnTo>
                  <a:pt x="46" y="165"/>
                </a:lnTo>
                <a:lnTo>
                  <a:pt x="50" y="162"/>
                </a:lnTo>
                <a:lnTo>
                  <a:pt x="55" y="159"/>
                </a:lnTo>
                <a:lnTo>
                  <a:pt x="60" y="156"/>
                </a:lnTo>
                <a:lnTo>
                  <a:pt x="65" y="153"/>
                </a:lnTo>
                <a:lnTo>
                  <a:pt x="76" y="147"/>
                </a:lnTo>
                <a:lnTo>
                  <a:pt x="88" y="142"/>
                </a:lnTo>
                <a:lnTo>
                  <a:pt x="94" y="140"/>
                </a:lnTo>
                <a:lnTo>
                  <a:pt x="101" y="138"/>
                </a:lnTo>
                <a:lnTo>
                  <a:pt x="107" y="136"/>
                </a:lnTo>
                <a:lnTo>
                  <a:pt x="114" y="135"/>
                </a:lnTo>
                <a:lnTo>
                  <a:pt x="121" y="134"/>
                </a:lnTo>
                <a:lnTo>
                  <a:pt x="129" y="133"/>
                </a:lnTo>
                <a:lnTo>
                  <a:pt x="144" y="132"/>
                </a:lnTo>
                <a:lnTo>
                  <a:pt x="156" y="133"/>
                </a:lnTo>
                <a:lnTo>
                  <a:pt x="168" y="134"/>
                </a:lnTo>
                <a:lnTo>
                  <a:pt x="173" y="135"/>
                </a:lnTo>
                <a:lnTo>
                  <a:pt x="178" y="136"/>
                </a:lnTo>
                <a:lnTo>
                  <a:pt x="188" y="140"/>
                </a:lnTo>
                <a:lnTo>
                  <a:pt x="197" y="144"/>
                </a:lnTo>
                <a:lnTo>
                  <a:pt x="206" y="149"/>
                </a:lnTo>
                <a:lnTo>
                  <a:pt x="214" y="154"/>
                </a:lnTo>
                <a:lnTo>
                  <a:pt x="217" y="158"/>
                </a:lnTo>
                <a:lnTo>
                  <a:pt x="221" y="161"/>
                </a:lnTo>
                <a:lnTo>
                  <a:pt x="227" y="169"/>
                </a:lnTo>
                <a:lnTo>
                  <a:pt x="233" y="177"/>
                </a:lnTo>
                <a:lnTo>
                  <a:pt x="237" y="187"/>
                </a:lnTo>
                <a:lnTo>
                  <a:pt x="239" y="192"/>
                </a:lnTo>
                <a:lnTo>
                  <a:pt x="241" y="197"/>
                </a:lnTo>
                <a:lnTo>
                  <a:pt x="243" y="202"/>
                </a:lnTo>
                <a:lnTo>
                  <a:pt x="244" y="208"/>
                </a:lnTo>
                <a:lnTo>
                  <a:pt x="246" y="220"/>
                </a:lnTo>
                <a:lnTo>
                  <a:pt x="248" y="233"/>
                </a:lnTo>
                <a:lnTo>
                  <a:pt x="248" y="247"/>
                </a:lnTo>
                <a:lnTo>
                  <a:pt x="248" y="370"/>
                </a:lnTo>
                <a:lnTo>
                  <a:pt x="248" y="373"/>
                </a:lnTo>
                <a:lnTo>
                  <a:pt x="247" y="375"/>
                </a:lnTo>
                <a:lnTo>
                  <a:pt x="246" y="377"/>
                </a:lnTo>
                <a:lnTo>
                  <a:pt x="245" y="379"/>
                </a:lnTo>
                <a:lnTo>
                  <a:pt x="243" y="381"/>
                </a:lnTo>
                <a:lnTo>
                  <a:pt x="242" y="382"/>
                </a:lnTo>
                <a:lnTo>
                  <a:pt x="239" y="382"/>
                </a:lnTo>
                <a:lnTo>
                  <a:pt x="237" y="382"/>
                </a:lnTo>
                <a:close/>
                <a:moveTo>
                  <a:pt x="407" y="202"/>
                </a:moveTo>
                <a:lnTo>
                  <a:pt x="405" y="204"/>
                </a:lnTo>
                <a:lnTo>
                  <a:pt x="402" y="205"/>
                </a:lnTo>
                <a:lnTo>
                  <a:pt x="400" y="206"/>
                </a:lnTo>
                <a:lnTo>
                  <a:pt x="398" y="207"/>
                </a:lnTo>
                <a:lnTo>
                  <a:pt x="396" y="206"/>
                </a:lnTo>
                <a:lnTo>
                  <a:pt x="394" y="206"/>
                </a:lnTo>
                <a:lnTo>
                  <a:pt x="390" y="204"/>
                </a:lnTo>
                <a:lnTo>
                  <a:pt x="387" y="202"/>
                </a:lnTo>
                <a:lnTo>
                  <a:pt x="383" y="199"/>
                </a:lnTo>
                <a:lnTo>
                  <a:pt x="380" y="197"/>
                </a:lnTo>
                <a:lnTo>
                  <a:pt x="377" y="194"/>
                </a:lnTo>
                <a:lnTo>
                  <a:pt x="375" y="192"/>
                </a:lnTo>
                <a:lnTo>
                  <a:pt x="373" y="189"/>
                </a:lnTo>
                <a:lnTo>
                  <a:pt x="372" y="186"/>
                </a:lnTo>
                <a:lnTo>
                  <a:pt x="371" y="183"/>
                </a:lnTo>
                <a:lnTo>
                  <a:pt x="371" y="180"/>
                </a:lnTo>
                <a:lnTo>
                  <a:pt x="371" y="177"/>
                </a:lnTo>
                <a:lnTo>
                  <a:pt x="372" y="173"/>
                </a:lnTo>
                <a:lnTo>
                  <a:pt x="373" y="171"/>
                </a:lnTo>
                <a:lnTo>
                  <a:pt x="374" y="169"/>
                </a:lnTo>
                <a:lnTo>
                  <a:pt x="377" y="165"/>
                </a:lnTo>
                <a:lnTo>
                  <a:pt x="385" y="159"/>
                </a:lnTo>
                <a:lnTo>
                  <a:pt x="389" y="155"/>
                </a:lnTo>
                <a:lnTo>
                  <a:pt x="395" y="152"/>
                </a:lnTo>
                <a:lnTo>
                  <a:pt x="400" y="150"/>
                </a:lnTo>
                <a:lnTo>
                  <a:pt x="406" y="147"/>
                </a:lnTo>
                <a:lnTo>
                  <a:pt x="413" y="144"/>
                </a:lnTo>
                <a:lnTo>
                  <a:pt x="420" y="142"/>
                </a:lnTo>
                <a:lnTo>
                  <a:pt x="427" y="140"/>
                </a:lnTo>
                <a:lnTo>
                  <a:pt x="435" y="138"/>
                </a:lnTo>
                <a:lnTo>
                  <a:pt x="443" y="136"/>
                </a:lnTo>
                <a:lnTo>
                  <a:pt x="452" y="135"/>
                </a:lnTo>
                <a:lnTo>
                  <a:pt x="460" y="134"/>
                </a:lnTo>
                <a:lnTo>
                  <a:pt x="470" y="133"/>
                </a:lnTo>
                <a:lnTo>
                  <a:pt x="479" y="133"/>
                </a:lnTo>
                <a:lnTo>
                  <a:pt x="489" y="132"/>
                </a:lnTo>
                <a:lnTo>
                  <a:pt x="505" y="133"/>
                </a:lnTo>
                <a:lnTo>
                  <a:pt x="513" y="134"/>
                </a:lnTo>
                <a:lnTo>
                  <a:pt x="520" y="135"/>
                </a:lnTo>
                <a:lnTo>
                  <a:pt x="534" y="137"/>
                </a:lnTo>
                <a:lnTo>
                  <a:pt x="546" y="140"/>
                </a:lnTo>
                <a:lnTo>
                  <a:pt x="558" y="144"/>
                </a:lnTo>
                <a:lnTo>
                  <a:pt x="563" y="146"/>
                </a:lnTo>
                <a:lnTo>
                  <a:pt x="568" y="149"/>
                </a:lnTo>
                <a:lnTo>
                  <a:pt x="577" y="154"/>
                </a:lnTo>
                <a:lnTo>
                  <a:pt x="581" y="157"/>
                </a:lnTo>
                <a:lnTo>
                  <a:pt x="584" y="161"/>
                </a:lnTo>
                <a:lnTo>
                  <a:pt x="591" y="168"/>
                </a:lnTo>
                <a:lnTo>
                  <a:pt x="596" y="175"/>
                </a:lnTo>
                <a:lnTo>
                  <a:pt x="601" y="183"/>
                </a:lnTo>
                <a:lnTo>
                  <a:pt x="605" y="191"/>
                </a:lnTo>
                <a:lnTo>
                  <a:pt x="608" y="199"/>
                </a:lnTo>
                <a:lnTo>
                  <a:pt x="610" y="208"/>
                </a:lnTo>
                <a:lnTo>
                  <a:pt x="611" y="217"/>
                </a:lnTo>
                <a:lnTo>
                  <a:pt x="611" y="227"/>
                </a:lnTo>
                <a:lnTo>
                  <a:pt x="611" y="370"/>
                </a:lnTo>
                <a:lnTo>
                  <a:pt x="611" y="373"/>
                </a:lnTo>
                <a:lnTo>
                  <a:pt x="610" y="375"/>
                </a:lnTo>
                <a:lnTo>
                  <a:pt x="609" y="377"/>
                </a:lnTo>
                <a:lnTo>
                  <a:pt x="608" y="379"/>
                </a:lnTo>
                <a:lnTo>
                  <a:pt x="606" y="381"/>
                </a:lnTo>
                <a:lnTo>
                  <a:pt x="604" y="382"/>
                </a:lnTo>
                <a:lnTo>
                  <a:pt x="602" y="382"/>
                </a:lnTo>
                <a:lnTo>
                  <a:pt x="599" y="382"/>
                </a:lnTo>
                <a:lnTo>
                  <a:pt x="591" y="382"/>
                </a:lnTo>
                <a:lnTo>
                  <a:pt x="587" y="382"/>
                </a:lnTo>
                <a:lnTo>
                  <a:pt x="582" y="381"/>
                </a:lnTo>
                <a:lnTo>
                  <a:pt x="578" y="379"/>
                </a:lnTo>
                <a:lnTo>
                  <a:pt x="575" y="377"/>
                </a:lnTo>
                <a:lnTo>
                  <a:pt x="572" y="375"/>
                </a:lnTo>
                <a:lnTo>
                  <a:pt x="570" y="372"/>
                </a:lnTo>
                <a:lnTo>
                  <a:pt x="568" y="368"/>
                </a:lnTo>
                <a:lnTo>
                  <a:pt x="567" y="364"/>
                </a:lnTo>
                <a:lnTo>
                  <a:pt x="557" y="370"/>
                </a:lnTo>
                <a:lnTo>
                  <a:pt x="547" y="374"/>
                </a:lnTo>
                <a:lnTo>
                  <a:pt x="536" y="379"/>
                </a:lnTo>
                <a:lnTo>
                  <a:pt x="525" y="382"/>
                </a:lnTo>
                <a:lnTo>
                  <a:pt x="513" y="385"/>
                </a:lnTo>
                <a:lnTo>
                  <a:pt x="500" y="387"/>
                </a:lnTo>
                <a:lnTo>
                  <a:pt x="487" y="389"/>
                </a:lnTo>
                <a:lnTo>
                  <a:pt x="473" y="389"/>
                </a:lnTo>
                <a:lnTo>
                  <a:pt x="460" y="389"/>
                </a:lnTo>
                <a:lnTo>
                  <a:pt x="447" y="387"/>
                </a:lnTo>
                <a:lnTo>
                  <a:pt x="435" y="385"/>
                </a:lnTo>
                <a:lnTo>
                  <a:pt x="424" y="383"/>
                </a:lnTo>
                <a:lnTo>
                  <a:pt x="414" y="379"/>
                </a:lnTo>
                <a:lnTo>
                  <a:pt x="404" y="375"/>
                </a:lnTo>
                <a:lnTo>
                  <a:pt x="395" y="371"/>
                </a:lnTo>
                <a:lnTo>
                  <a:pt x="387" y="365"/>
                </a:lnTo>
                <a:lnTo>
                  <a:pt x="379" y="359"/>
                </a:lnTo>
                <a:lnTo>
                  <a:pt x="373" y="352"/>
                </a:lnTo>
                <a:lnTo>
                  <a:pt x="367" y="345"/>
                </a:lnTo>
                <a:lnTo>
                  <a:pt x="363" y="338"/>
                </a:lnTo>
                <a:lnTo>
                  <a:pt x="359" y="330"/>
                </a:lnTo>
                <a:lnTo>
                  <a:pt x="358" y="326"/>
                </a:lnTo>
                <a:lnTo>
                  <a:pt x="357" y="321"/>
                </a:lnTo>
                <a:lnTo>
                  <a:pt x="355" y="312"/>
                </a:lnTo>
                <a:lnTo>
                  <a:pt x="355" y="308"/>
                </a:lnTo>
                <a:lnTo>
                  <a:pt x="355" y="303"/>
                </a:lnTo>
                <a:lnTo>
                  <a:pt x="355" y="298"/>
                </a:lnTo>
                <a:lnTo>
                  <a:pt x="355" y="293"/>
                </a:lnTo>
                <a:lnTo>
                  <a:pt x="357" y="284"/>
                </a:lnTo>
                <a:lnTo>
                  <a:pt x="359" y="276"/>
                </a:lnTo>
                <a:lnTo>
                  <a:pt x="363" y="268"/>
                </a:lnTo>
                <a:lnTo>
                  <a:pt x="367" y="260"/>
                </a:lnTo>
                <a:lnTo>
                  <a:pt x="373" y="253"/>
                </a:lnTo>
                <a:lnTo>
                  <a:pt x="379" y="247"/>
                </a:lnTo>
                <a:lnTo>
                  <a:pt x="383" y="244"/>
                </a:lnTo>
                <a:lnTo>
                  <a:pt x="387" y="241"/>
                </a:lnTo>
                <a:lnTo>
                  <a:pt x="395" y="235"/>
                </a:lnTo>
                <a:lnTo>
                  <a:pt x="404" y="230"/>
                </a:lnTo>
                <a:lnTo>
                  <a:pt x="414" y="226"/>
                </a:lnTo>
                <a:lnTo>
                  <a:pt x="424" y="223"/>
                </a:lnTo>
                <a:lnTo>
                  <a:pt x="435" y="220"/>
                </a:lnTo>
                <a:lnTo>
                  <a:pt x="447" y="218"/>
                </a:lnTo>
                <a:lnTo>
                  <a:pt x="460" y="217"/>
                </a:lnTo>
                <a:lnTo>
                  <a:pt x="473" y="217"/>
                </a:lnTo>
                <a:lnTo>
                  <a:pt x="487" y="217"/>
                </a:lnTo>
                <a:lnTo>
                  <a:pt x="500" y="218"/>
                </a:lnTo>
                <a:lnTo>
                  <a:pt x="513" y="221"/>
                </a:lnTo>
                <a:lnTo>
                  <a:pt x="519" y="222"/>
                </a:lnTo>
                <a:lnTo>
                  <a:pt x="525" y="223"/>
                </a:lnTo>
                <a:lnTo>
                  <a:pt x="536" y="227"/>
                </a:lnTo>
                <a:lnTo>
                  <a:pt x="547" y="231"/>
                </a:lnTo>
                <a:lnTo>
                  <a:pt x="557" y="236"/>
                </a:lnTo>
                <a:lnTo>
                  <a:pt x="566" y="241"/>
                </a:lnTo>
                <a:lnTo>
                  <a:pt x="566" y="228"/>
                </a:lnTo>
                <a:lnTo>
                  <a:pt x="565" y="222"/>
                </a:lnTo>
                <a:lnTo>
                  <a:pt x="564" y="216"/>
                </a:lnTo>
                <a:lnTo>
                  <a:pt x="562" y="210"/>
                </a:lnTo>
                <a:lnTo>
                  <a:pt x="560" y="205"/>
                </a:lnTo>
                <a:lnTo>
                  <a:pt x="557" y="201"/>
                </a:lnTo>
                <a:lnTo>
                  <a:pt x="553" y="196"/>
                </a:lnTo>
                <a:lnTo>
                  <a:pt x="551" y="194"/>
                </a:lnTo>
                <a:lnTo>
                  <a:pt x="549" y="192"/>
                </a:lnTo>
                <a:lnTo>
                  <a:pt x="544" y="189"/>
                </a:lnTo>
                <a:lnTo>
                  <a:pt x="538" y="185"/>
                </a:lnTo>
                <a:lnTo>
                  <a:pt x="532" y="183"/>
                </a:lnTo>
                <a:lnTo>
                  <a:pt x="526" y="180"/>
                </a:lnTo>
                <a:lnTo>
                  <a:pt x="519" y="178"/>
                </a:lnTo>
                <a:lnTo>
                  <a:pt x="512" y="177"/>
                </a:lnTo>
                <a:lnTo>
                  <a:pt x="504" y="176"/>
                </a:lnTo>
                <a:lnTo>
                  <a:pt x="496" y="175"/>
                </a:lnTo>
                <a:lnTo>
                  <a:pt x="487" y="175"/>
                </a:lnTo>
                <a:lnTo>
                  <a:pt x="480" y="175"/>
                </a:lnTo>
                <a:lnTo>
                  <a:pt x="473" y="176"/>
                </a:lnTo>
                <a:lnTo>
                  <a:pt x="460" y="177"/>
                </a:lnTo>
                <a:lnTo>
                  <a:pt x="454" y="179"/>
                </a:lnTo>
                <a:lnTo>
                  <a:pt x="448" y="180"/>
                </a:lnTo>
                <a:lnTo>
                  <a:pt x="438" y="184"/>
                </a:lnTo>
                <a:lnTo>
                  <a:pt x="429" y="188"/>
                </a:lnTo>
                <a:lnTo>
                  <a:pt x="420" y="192"/>
                </a:lnTo>
                <a:lnTo>
                  <a:pt x="417" y="194"/>
                </a:lnTo>
                <a:lnTo>
                  <a:pt x="413" y="197"/>
                </a:lnTo>
                <a:lnTo>
                  <a:pt x="407" y="202"/>
                </a:lnTo>
                <a:close/>
                <a:moveTo>
                  <a:pt x="477" y="256"/>
                </a:moveTo>
                <a:lnTo>
                  <a:pt x="469" y="257"/>
                </a:lnTo>
                <a:lnTo>
                  <a:pt x="461" y="257"/>
                </a:lnTo>
                <a:lnTo>
                  <a:pt x="454" y="258"/>
                </a:lnTo>
                <a:lnTo>
                  <a:pt x="447" y="259"/>
                </a:lnTo>
                <a:lnTo>
                  <a:pt x="441" y="261"/>
                </a:lnTo>
                <a:lnTo>
                  <a:pt x="434" y="263"/>
                </a:lnTo>
                <a:lnTo>
                  <a:pt x="423" y="268"/>
                </a:lnTo>
                <a:lnTo>
                  <a:pt x="418" y="271"/>
                </a:lnTo>
                <a:lnTo>
                  <a:pt x="414" y="275"/>
                </a:lnTo>
                <a:lnTo>
                  <a:pt x="410" y="278"/>
                </a:lnTo>
                <a:lnTo>
                  <a:pt x="408" y="280"/>
                </a:lnTo>
                <a:lnTo>
                  <a:pt x="407" y="283"/>
                </a:lnTo>
                <a:lnTo>
                  <a:pt x="404" y="287"/>
                </a:lnTo>
                <a:lnTo>
                  <a:pt x="403" y="292"/>
                </a:lnTo>
                <a:lnTo>
                  <a:pt x="402" y="297"/>
                </a:lnTo>
                <a:lnTo>
                  <a:pt x="401" y="303"/>
                </a:lnTo>
                <a:lnTo>
                  <a:pt x="402" y="309"/>
                </a:lnTo>
                <a:lnTo>
                  <a:pt x="403" y="314"/>
                </a:lnTo>
                <a:lnTo>
                  <a:pt x="404" y="319"/>
                </a:lnTo>
                <a:lnTo>
                  <a:pt x="407" y="323"/>
                </a:lnTo>
                <a:lnTo>
                  <a:pt x="410" y="327"/>
                </a:lnTo>
                <a:lnTo>
                  <a:pt x="414" y="331"/>
                </a:lnTo>
                <a:lnTo>
                  <a:pt x="418" y="335"/>
                </a:lnTo>
                <a:lnTo>
                  <a:pt x="423" y="338"/>
                </a:lnTo>
                <a:lnTo>
                  <a:pt x="429" y="341"/>
                </a:lnTo>
                <a:lnTo>
                  <a:pt x="434" y="343"/>
                </a:lnTo>
                <a:lnTo>
                  <a:pt x="441" y="345"/>
                </a:lnTo>
                <a:lnTo>
                  <a:pt x="447" y="347"/>
                </a:lnTo>
                <a:lnTo>
                  <a:pt x="454" y="348"/>
                </a:lnTo>
                <a:lnTo>
                  <a:pt x="461" y="349"/>
                </a:lnTo>
                <a:lnTo>
                  <a:pt x="469" y="349"/>
                </a:lnTo>
                <a:lnTo>
                  <a:pt x="477" y="349"/>
                </a:lnTo>
                <a:lnTo>
                  <a:pt x="491" y="349"/>
                </a:lnTo>
                <a:lnTo>
                  <a:pt x="497" y="348"/>
                </a:lnTo>
                <a:lnTo>
                  <a:pt x="504" y="347"/>
                </a:lnTo>
                <a:lnTo>
                  <a:pt x="517" y="345"/>
                </a:lnTo>
                <a:lnTo>
                  <a:pt x="529" y="342"/>
                </a:lnTo>
                <a:lnTo>
                  <a:pt x="540" y="338"/>
                </a:lnTo>
                <a:lnTo>
                  <a:pt x="550" y="333"/>
                </a:lnTo>
                <a:lnTo>
                  <a:pt x="558" y="328"/>
                </a:lnTo>
                <a:lnTo>
                  <a:pt x="566" y="323"/>
                </a:lnTo>
                <a:lnTo>
                  <a:pt x="566" y="284"/>
                </a:lnTo>
                <a:lnTo>
                  <a:pt x="558" y="278"/>
                </a:lnTo>
                <a:lnTo>
                  <a:pt x="554" y="276"/>
                </a:lnTo>
                <a:lnTo>
                  <a:pt x="550" y="273"/>
                </a:lnTo>
                <a:lnTo>
                  <a:pt x="540" y="269"/>
                </a:lnTo>
                <a:lnTo>
                  <a:pt x="529" y="265"/>
                </a:lnTo>
                <a:lnTo>
                  <a:pt x="517" y="261"/>
                </a:lnTo>
                <a:lnTo>
                  <a:pt x="504" y="259"/>
                </a:lnTo>
                <a:lnTo>
                  <a:pt x="497" y="258"/>
                </a:lnTo>
                <a:lnTo>
                  <a:pt x="491" y="257"/>
                </a:lnTo>
                <a:lnTo>
                  <a:pt x="477" y="256"/>
                </a:lnTo>
                <a:close/>
                <a:moveTo>
                  <a:pt x="757" y="382"/>
                </a:moveTo>
                <a:lnTo>
                  <a:pt x="752" y="382"/>
                </a:lnTo>
                <a:lnTo>
                  <a:pt x="750" y="381"/>
                </a:lnTo>
                <a:lnTo>
                  <a:pt x="748" y="379"/>
                </a:lnTo>
                <a:lnTo>
                  <a:pt x="745" y="375"/>
                </a:lnTo>
                <a:lnTo>
                  <a:pt x="745" y="373"/>
                </a:lnTo>
                <a:lnTo>
                  <a:pt x="745" y="370"/>
                </a:lnTo>
                <a:lnTo>
                  <a:pt x="745" y="151"/>
                </a:lnTo>
                <a:lnTo>
                  <a:pt x="745" y="148"/>
                </a:lnTo>
                <a:lnTo>
                  <a:pt x="745" y="145"/>
                </a:lnTo>
                <a:lnTo>
                  <a:pt x="746" y="143"/>
                </a:lnTo>
                <a:lnTo>
                  <a:pt x="748" y="142"/>
                </a:lnTo>
                <a:lnTo>
                  <a:pt x="749" y="141"/>
                </a:lnTo>
                <a:lnTo>
                  <a:pt x="751" y="140"/>
                </a:lnTo>
                <a:lnTo>
                  <a:pt x="754" y="139"/>
                </a:lnTo>
                <a:lnTo>
                  <a:pt x="756" y="139"/>
                </a:lnTo>
                <a:lnTo>
                  <a:pt x="764" y="139"/>
                </a:lnTo>
                <a:lnTo>
                  <a:pt x="770" y="140"/>
                </a:lnTo>
                <a:lnTo>
                  <a:pt x="776" y="141"/>
                </a:lnTo>
                <a:lnTo>
                  <a:pt x="780" y="143"/>
                </a:lnTo>
                <a:lnTo>
                  <a:pt x="784" y="145"/>
                </a:lnTo>
                <a:lnTo>
                  <a:pt x="787" y="149"/>
                </a:lnTo>
                <a:lnTo>
                  <a:pt x="789" y="154"/>
                </a:lnTo>
                <a:lnTo>
                  <a:pt x="790" y="159"/>
                </a:lnTo>
                <a:lnTo>
                  <a:pt x="791" y="165"/>
                </a:lnTo>
                <a:lnTo>
                  <a:pt x="795" y="162"/>
                </a:lnTo>
                <a:lnTo>
                  <a:pt x="799" y="159"/>
                </a:lnTo>
                <a:lnTo>
                  <a:pt x="804" y="156"/>
                </a:lnTo>
                <a:lnTo>
                  <a:pt x="809" y="153"/>
                </a:lnTo>
                <a:lnTo>
                  <a:pt x="820" y="147"/>
                </a:lnTo>
                <a:lnTo>
                  <a:pt x="832" y="142"/>
                </a:lnTo>
                <a:lnTo>
                  <a:pt x="838" y="140"/>
                </a:lnTo>
                <a:lnTo>
                  <a:pt x="845" y="138"/>
                </a:lnTo>
                <a:lnTo>
                  <a:pt x="852" y="136"/>
                </a:lnTo>
                <a:lnTo>
                  <a:pt x="859" y="135"/>
                </a:lnTo>
                <a:lnTo>
                  <a:pt x="866" y="134"/>
                </a:lnTo>
                <a:lnTo>
                  <a:pt x="873" y="133"/>
                </a:lnTo>
                <a:lnTo>
                  <a:pt x="889" y="132"/>
                </a:lnTo>
                <a:lnTo>
                  <a:pt x="902" y="133"/>
                </a:lnTo>
                <a:lnTo>
                  <a:pt x="913" y="134"/>
                </a:lnTo>
                <a:lnTo>
                  <a:pt x="918" y="135"/>
                </a:lnTo>
                <a:lnTo>
                  <a:pt x="924" y="136"/>
                </a:lnTo>
                <a:lnTo>
                  <a:pt x="934" y="140"/>
                </a:lnTo>
                <a:lnTo>
                  <a:pt x="943" y="144"/>
                </a:lnTo>
                <a:lnTo>
                  <a:pt x="951" y="149"/>
                </a:lnTo>
                <a:lnTo>
                  <a:pt x="959" y="154"/>
                </a:lnTo>
                <a:lnTo>
                  <a:pt x="963" y="158"/>
                </a:lnTo>
                <a:lnTo>
                  <a:pt x="966" y="161"/>
                </a:lnTo>
                <a:lnTo>
                  <a:pt x="973" y="169"/>
                </a:lnTo>
                <a:lnTo>
                  <a:pt x="978" y="177"/>
                </a:lnTo>
                <a:lnTo>
                  <a:pt x="983" y="187"/>
                </a:lnTo>
                <a:lnTo>
                  <a:pt x="985" y="192"/>
                </a:lnTo>
                <a:lnTo>
                  <a:pt x="987" y="197"/>
                </a:lnTo>
                <a:lnTo>
                  <a:pt x="988" y="202"/>
                </a:lnTo>
                <a:lnTo>
                  <a:pt x="990" y="208"/>
                </a:lnTo>
                <a:lnTo>
                  <a:pt x="992" y="220"/>
                </a:lnTo>
                <a:lnTo>
                  <a:pt x="993" y="233"/>
                </a:lnTo>
                <a:lnTo>
                  <a:pt x="994" y="247"/>
                </a:lnTo>
                <a:lnTo>
                  <a:pt x="994" y="370"/>
                </a:lnTo>
                <a:lnTo>
                  <a:pt x="993" y="373"/>
                </a:lnTo>
                <a:lnTo>
                  <a:pt x="993" y="375"/>
                </a:lnTo>
                <a:lnTo>
                  <a:pt x="992" y="377"/>
                </a:lnTo>
                <a:lnTo>
                  <a:pt x="990" y="379"/>
                </a:lnTo>
                <a:lnTo>
                  <a:pt x="989" y="381"/>
                </a:lnTo>
                <a:lnTo>
                  <a:pt x="987" y="382"/>
                </a:lnTo>
                <a:lnTo>
                  <a:pt x="985" y="382"/>
                </a:lnTo>
                <a:lnTo>
                  <a:pt x="982" y="382"/>
                </a:lnTo>
                <a:lnTo>
                  <a:pt x="960" y="382"/>
                </a:lnTo>
                <a:lnTo>
                  <a:pt x="955" y="382"/>
                </a:lnTo>
                <a:lnTo>
                  <a:pt x="953" y="381"/>
                </a:lnTo>
                <a:lnTo>
                  <a:pt x="951" y="379"/>
                </a:lnTo>
                <a:lnTo>
                  <a:pt x="948" y="375"/>
                </a:lnTo>
                <a:lnTo>
                  <a:pt x="948" y="373"/>
                </a:lnTo>
                <a:lnTo>
                  <a:pt x="948" y="370"/>
                </a:lnTo>
                <a:lnTo>
                  <a:pt x="948" y="248"/>
                </a:lnTo>
                <a:lnTo>
                  <a:pt x="947" y="240"/>
                </a:lnTo>
                <a:lnTo>
                  <a:pt x="946" y="232"/>
                </a:lnTo>
                <a:lnTo>
                  <a:pt x="946" y="228"/>
                </a:lnTo>
                <a:lnTo>
                  <a:pt x="945" y="225"/>
                </a:lnTo>
                <a:lnTo>
                  <a:pt x="943" y="218"/>
                </a:lnTo>
                <a:lnTo>
                  <a:pt x="941" y="211"/>
                </a:lnTo>
                <a:lnTo>
                  <a:pt x="937" y="206"/>
                </a:lnTo>
                <a:lnTo>
                  <a:pt x="934" y="200"/>
                </a:lnTo>
                <a:lnTo>
                  <a:pt x="930" y="195"/>
                </a:lnTo>
                <a:lnTo>
                  <a:pt x="925" y="191"/>
                </a:lnTo>
                <a:lnTo>
                  <a:pt x="920" y="187"/>
                </a:lnTo>
                <a:lnTo>
                  <a:pt x="914" y="184"/>
                </a:lnTo>
                <a:lnTo>
                  <a:pt x="908" y="181"/>
                </a:lnTo>
                <a:lnTo>
                  <a:pt x="901" y="179"/>
                </a:lnTo>
                <a:lnTo>
                  <a:pt x="894" y="177"/>
                </a:lnTo>
                <a:lnTo>
                  <a:pt x="886" y="176"/>
                </a:lnTo>
                <a:lnTo>
                  <a:pt x="877" y="176"/>
                </a:lnTo>
                <a:lnTo>
                  <a:pt x="862" y="177"/>
                </a:lnTo>
                <a:lnTo>
                  <a:pt x="855" y="178"/>
                </a:lnTo>
                <a:lnTo>
                  <a:pt x="852" y="179"/>
                </a:lnTo>
                <a:lnTo>
                  <a:pt x="848" y="179"/>
                </a:lnTo>
                <a:lnTo>
                  <a:pt x="842" y="181"/>
                </a:lnTo>
                <a:lnTo>
                  <a:pt x="836" y="183"/>
                </a:lnTo>
                <a:lnTo>
                  <a:pt x="830" y="186"/>
                </a:lnTo>
                <a:lnTo>
                  <a:pt x="825" y="188"/>
                </a:lnTo>
                <a:lnTo>
                  <a:pt x="815" y="194"/>
                </a:lnTo>
                <a:lnTo>
                  <a:pt x="805" y="201"/>
                </a:lnTo>
                <a:lnTo>
                  <a:pt x="797" y="207"/>
                </a:lnTo>
                <a:lnTo>
                  <a:pt x="791" y="213"/>
                </a:lnTo>
                <a:lnTo>
                  <a:pt x="791" y="370"/>
                </a:lnTo>
                <a:lnTo>
                  <a:pt x="790" y="373"/>
                </a:lnTo>
                <a:lnTo>
                  <a:pt x="790" y="375"/>
                </a:lnTo>
                <a:lnTo>
                  <a:pt x="789" y="377"/>
                </a:lnTo>
                <a:lnTo>
                  <a:pt x="787" y="379"/>
                </a:lnTo>
                <a:lnTo>
                  <a:pt x="786" y="381"/>
                </a:lnTo>
                <a:lnTo>
                  <a:pt x="784" y="382"/>
                </a:lnTo>
                <a:lnTo>
                  <a:pt x="781" y="382"/>
                </a:lnTo>
                <a:lnTo>
                  <a:pt x="778" y="382"/>
                </a:lnTo>
                <a:lnTo>
                  <a:pt x="757" y="382"/>
                </a:lnTo>
                <a:close/>
                <a:moveTo>
                  <a:pt x="1327" y="375"/>
                </a:moveTo>
                <a:lnTo>
                  <a:pt x="1237" y="250"/>
                </a:lnTo>
                <a:lnTo>
                  <a:pt x="1173" y="295"/>
                </a:lnTo>
                <a:lnTo>
                  <a:pt x="1173" y="370"/>
                </a:lnTo>
                <a:lnTo>
                  <a:pt x="1172" y="373"/>
                </a:lnTo>
                <a:lnTo>
                  <a:pt x="1172" y="375"/>
                </a:lnTo>
                <a:lnTo>
                  <a:pt x="1171" y="377"/>
                </a:lnTo>
                <a:lnTo>
                  <a:pt x="1169" y="379"/>
                </a:lnTo>
                <a:lnTo>
                  <a:pt x="1168" y="381"/>
                </a:lnTo>
                <a:lnTo>
                  <a:pt x="1165" y="382"/>
                </a:lnTo>
                <a:lnTo>
                  <a:pt x="1163" y="382"/>
                </a:lnTo>
                <a:lnTo>
                  <a:pt x="1160" y="382"/>
                </a:lnTo>
                <a:lnTo>
                  <a:pt x="1139" y="382"/>
                </a:lnTo>
                <a:lnTo>
                  <a:pt x="1134" y="382"/>
                </a:lnTo>
                <a:lnTo>
                  <a:pt x="1132" y="381"/>
                </a:lnTo>
                <a:lnTo>
                  <a:pt x="1130" y="379"/>
                </a:lnTo>
                <a:lnTo>
                  <a:pt x="1127" y="375"/>
                </a:lnTo>
                <a:lnTo>
                  <a:pt x="1127" y="373"/>
                </a:lnTo>
                <a:lnTo>
                  <a:pt x="1127" y="370"/>
                </a:lnTo>
                <a:lnTo>
                  <a:pt x="1127" y="20"/>
                </a:lnTo>
                <a:lnTo>
                  <a:pt x="1127" y="17"/>
                </a:lnTo>
                <a:lnTo>
                  <a:pt x="1128" y="14"/>
                </a:lnTo>
                <a:lnTo>
                  <a:pt x="1128" y="12"/>
                </a:lnTo>
                <a:lnTo>
                  <a:pt x="1130" y="10"/>
                </a:lnTo>
                <a:lnTo>
                  <a:pt x="1132" y="9"/>
                </a:lnTo>
                <a:lnTo>
                  <a:pt x="1134" y="8"/>
                </a:lnTo>
                <a:lnTo>
                  <a:pt x="1136" y="7"/>
                </a:lnTo>
                <a:lnTo>
                  <a:pt x="1139" y="7"/>
                </a:lnTo>
                <a:lnTo>
                  <a:pt x="1160" y="7"/>
                </a:lnTo>
                <a:lnTo>
                  <a:pt x="1163" y="7"/>
                </a:lnTo>
                <a:lnTo>
                  <a:pt x="1166" y="8"/>
                </a:lnTo>
                <a:lnTo>
                  <a:pt x="1168" y="9"/>
                </a:lnTo>
                <a:lnTo>
                  <a:pt x="1169" y="10"/>
                </a:lnTo>
                <a:lnTo>
                  <a:pt x="1171" y="12"/>
                </a:lnTo>
                <a:lnTo>
                  <a:pt x="1172" y="14"/>
                </a:lnTo>
                <a:lnTo>
                  <a:pt x="1172" y="17"/>
                </a:lnTo>
                <a:lnTo>
                  <a:pt x="1173" y="20"/>
                </a:lnTo>
                <a:lnTo>
                  <a:pt x="1173" y="243"/>
                </a:lnTo>
                <a:lnTo>
                  <a:pt x="1312" y="145"/>
                </a:lnTo>
                <a:lnTo>
                  <a:pt x="1316" y="142"/>
                </a:lnTo>
                <a:lnTo>
                  <a:pt x="1320" y="140"/>
                </a:lnTo>
                <a:lnTo>
                  <a:pt x="1324" y="139"/>
                </a:lnTo>
                <a:lnTo>
                  <a:pt x="1328" y="139"/>
                </a:lnTo>
                <a:lnTo>
                  <a:pt x="1365" y="139"/>
                </a:lnTo>
                <a:lnTo>
                  <a:pt x="1368" y="139"/>
                </a:lnTo>
                <a:lnTo>
                  <a:pt x="1370" y="140"/>
                </a:lnTo>
                <a:lnTo>
                  <a:pt x="1374" y="142"/>
                </a:lnTo>
                <a:lnTo>
                  <a:pt x="1375" y="143"/>
                </a:lnTo>
                <a:lnTo>
                  <a:pt x="1376" y="145"/>
                </a:lnTo>
                <a:lnTo>
                  <a:pt x="1376" y="146"/>
                </a:lnTo>
                <a:lnTo>
                  <a:pt x="1377" y="148"/>
                </a:lnTo>
                <a:lnTo>
                  <a:pt x="1376" y="151"/>
                </a:lnTo>
                <a:lnTo>
                  <a:pt x="1375" y="153"/>
                </a:lnTo>
                <a:lnTo>
                  <a:pt x="1373" y="156"/>
                </a:lnTo>
                <a:lnTo>
                  <a:pt x="1370" y="158"/>
                </a:lnTo>
                <a:lnTo>
                  <a:pt x="1275" y="224"/>
                </a:lnTo>
                <a:lnTo>
                  <a:pt x="1378" y="364"/>
                </a:lnTo>
                <a:lnTo>
                  <a:pt x="1380" y="368"/>
                </a:lnTo>
                <a:lnTo>
                  <a:pt x="1380" y="372"/>
                </a:lnTo>
                <a:lnTo>
                  <a:pt x="1380" y="374"/>
                </a:lnTo>
                <a:lnTo>
                  <a:pt x="1379" y="376"/>
                </a:lnTo>
                <a:lnTo>
                  <a:pt x="1378" y="378"/>
                </a:lnTo>
                <a:lnTo>
                  <a:pt x="1377" y="380"/>
                </a:lnTo>
                <a:lnTo>
                  <a:pt x="1375" y="381"/>
                </a:lnTo>
                <a:lnTo>
                  <a:pt x="1373" y="382"/>
                </a:lnTo>
                <a:lnTo>
                  <a:pt x="1369" y="382"/>
                </a:lnTo>
                <a:lnTo>
                  <a:pt x="1342" y="382"/>
                </a:lnTo>
                <a:lnTo>
                  <a:pt x="1338" y="382"/>
                </a:lnTo>
                <a:lnTo>
                  <a:pt x="1336" y="381"/>
                </a:lnTo>
                <a:lnTo>
                  <a:pt x="1334" y="380"/>
                </a:lnTo>
                <a:lnTo>
                  <a:pt x="1330" y="378"/>
                </a:lnTo>
                <a:lnTo>
                  <a:pt x="1327" y="375"/>
                </a:lnTo>
                <a:close/>
                <a:moveTo>
                  <a:pt x="1496" y="382"/>
                </a:moveTo>
                <a:lnTo>
                  <a:pt x="1494" y="382"/>
                </a:lnTo>
                <a:lnTo>
                  <a:pt x="1492" y="382"/>
                </a:lnTo>
                <a:lnTo>
                  <a:pt x="1490" y="381"/>
                </a:lnTo>
                <a:lnTo>
                  <a:pt x="1488" y="379"/>
                </a:lnTo>
                <a:lnTo>
                  <a:pt x="1487" y="377"/>
                </a:lnTo>
                <a:lnTo>
                  <a:pt x="1486" y="375"/>
                </a:lnTo>
                <a:lnTo>
                  <a:pt x="1485" y="373"/>
                </a:lnTo>
                <a:lnTo>
                  <a:pt x="1485" y="370"/>
                </a:lnTo>
                <a:lnTo>
                  <a:pt x="1485" y="151"/>
                </a:lnTo>
                <a:lnTo>
                  <a:pt x="1485" y="149"/>
                </a:lnTo>
                <a:lnTo>
                  <a:pt x="1486" y="146"/>
                </a:lnTo>
                <a:lnTo>
                  <a:pt x="1487" y="144"/>
                </a:lnTo>
                <a:lnTo>
                  <a:pt x="1488" y="142"/>
                </a:lnTo>
                <a:lnTo>
                  <a:pt x="1490" y="141"/>
                </a:lnTo>
                <a:lnTo>
                  <a:pt x="1492" y="140"/>
                </a:lnTo>
                <a:lnTo>
                  <a:pt x="1494" y="139"/>
                </a:lnTo>
                <a:lnTo>
                  <a:pt x="1496" y="139"/>
                </a:lnTo>
                <a:lnTo>
                  <a:pt x="1519" y="139"/>
                </a:lnTo>
                <a:lnTo>
                  <a:pt x="1524" y="140"/>
                </a:lnTo>
                <a:lnTo>
                  <a:pt x="1526" y="141"/>
                </a:lnTo>
                <a:lnTo>
                  <a:pt x="1528" y="142"/>
                </a:lnTo>
                <a:lnTo>
                  <a:pt x="1530" y="146"/>
                </a:lnTo>
                <a:lnTo>
                  <a:pt x="1531" y="149"/>
                </a:lnTo>
                <a:lnTo>
                  <a:pt x="1531" y="151"/>
                </a:lnTo>
                <a:lnTo>
                  <a:pt x="1531" y="370"/>
                </a:lnTo>
                <a:lnTo>
                  <a:pt x="1531" y="373"/>
                </a:lnTo>
                <a:lnTo>
                  <a:pt x="1530" y="375"/>
                </a:lnTo>
                <a:lnTo>
                  <a:pt x="1529" y="377"/>
                </a:lnTo>
                <a:lnTo>
                  <a:pt x="1528" y="379"/>
                </a:lnTo>
                <a:lnTo>
                  <a:pt x="1526" y="381"/>
                </a:lnTo>
                <a:lnTo>
                  <a:pt x="1524" y="382"/>
                </a:lnTo>
                <a:lnTo>
                  <a:pt x="1522" y="382"/>
                </a:lnTo>
                <a:lnTo>
                  <a:pt x="1519" y="382"/>
                </a:lnTo>
                <a:lnTo>
                  <a:pt x="1496" y="382"/>
                </a:lnTo>
                <a:close/>
                <a:moveTo>
                  <a:pt x="1530" y="80"/>
                </a:moveTo>
                <a:lnTo>
                  <a:pt x="1487" y="80"/>
                </a:lnTo>
                <a:lnTo>
                  <a:pt x="1482" y="79"/>
                </a:lnTo>
                <a:lnTo>
                  <a:pt x="1480" y="78"/>
                </a:lnTo>
                <a:lnTo>
                  <a:pt x="1478" y="76"/>
                </a:lnTo>
                <a:lnTo>
                  <a:pt x="1477" y="75"/>
                </a:lnTo>
                <a:lnTo>
                  <a:pt x="1476" y="73"/>
                </a:lnTo>
                <a:lnTo>
                  <a:pt x="1475" y="71"/>
                </a:lnTo>
                <a:lnTo>
                  <a:pt x="1475" y="68"/>
                </a:lnTo>
                <a:lnTo>
                  <a:pt x="1475" y="46"/>
                </a:lnTo>
                <a:lnTo>
                  <a:pt x="1475" y="44"/>
                </a:lnTo>
                <a:lnTo>
                  <a:pt x="1476" y="41"/>
                </a:lnTo>
                <a:lnTo>
                  <a:pt x="1477" y="39"/>
                </a:lnTo>
                <a:lnTo>
                  <a:pt x="1478" y="38"/>
                </a:lnTo>
                <a:lnTo>
                  <a:pt x="1480" y="36"/>
                </a:lnTo>
                <a:lnTo>
                  <a:pt x="1482" y="35"/>
                </a:lnTo>
                <a:lnTo>
                  <a:pt x="1484" y="35"/>
                </a:lnTo>
                <a:lnTo>
                  <a:pt x="1487" y="35"/>
                </a:lnTo>
                <a:lnTo>
                  <a:pt x="1530" y="35"/>
                </a:lnTo>
                <a:lnTo>
                  <a:pt x="1535" y="35"/>
                </a:lnTo>
                <a:lnTo>
                  <a:pt x="1537" y="36"/>
                </a:lnTo>
                <a:lnTo>
                  <a:pt x="1539" y="38"/>
                </a:lnTo>
                <a:lnTo>
                  <a:pt x="1540" y="39"/>
                </a:lnTo>
                <a:lnTo>
                  <a:pt x="1541" y="41"/>
                </a:lnTo>
                <a:lnTo>
                  <a:pt x="1542" y="44"/>
                </a:lnTo>
                <a:lnTo>
                  <a:pt x="1542" y="46"/>
                </a:lnTo>
                <a:lnTo>
                  <a:pt x="1542" y="68"/>
                </a:lnTo>
                <a:lnTo>
                  <a:pt x="1542" y="71"/>
                </a:lnTo>
                <a:lnTo>
                  <a:pt x="1541" y="73"/>
                </a:lnTo>
                <a:lnTo>
                  <a:pt x="1540" y="75"/>
                </a:lnTo>
                <a:lnTo>
                  <a:pt x="1539" y="76"/>
                </a:lnTo>
                <a:lnTo>
                  <a:pt x="1537" y="78"/>
                </a:lnTo>
                <a:lnTo>
                  <a:pt x="1535" y="79"/>
                </a:lnTo>
                <a:lnTo>
                  <a:pt x="1533" y="79"/>
                </a:lnTo>
                <a:lnTo>
                  <a:pt x="1530" y="80"/>
                </a:lnTo>
                <a:close/>
                <a:moveTo>
                  <a:pt x="1679" y="382"/>
                </a:moveTo>
                <a:lnTo>
                  <a:pt x="1674" y="382"/>
                </a:lnTo>
                <a:lnTo>
                  <a:pt x="1672" y="381"/>
                </a:lnTo>
                <a:lnTo>
                  <a:pt x="1670" y="379"/>
                </a:lnTo>
                <a:lnTo>
                  <a:pt x="1668" y="375"/>
                </a:lnTo>
                <a:lnTo>
                  <a:pt x="1667" y="373"/>
                </a:lnTo>
                <a:lnTo>
                  <a:pt x="1667" y="370"/>
                </a:lnTo>
                <a:lnTo>
                  <a:pt x="1667" y="151"/>
                </a:lnTo>
                <a:lnTo>
                  <a:pt x="1667" y="148"/>
                </a:lnTo>
                <a:lnTo>
                  <a:pt x="1668" y="145"/>
                </a:lnTo>
                <a:lnTo>
                  <a:pt x="1669" y="143"/>
                </a:lnTo>
                <a:lnTo>
                  <a:pt x="1670" y="142"/>
                </a:lnTo>
                <a:lnTo>
                  <a:pt x="1672" y="141"/>
                </a:lnTo>
                <a:lnTo>
                  <a:pt x="1674" y="140"/>
                </a:lnTo>
                <a:lnTo>
                  <a:pt x="1676" y="139"/>
                </a:lnTo>
                <a:lnTo>
                  <a:pt x="1678" y="139"/>
                </a:lnTo>
                <a:lnTo>
                  <a:pt x="1686" y="139"/>
                </a:lnTo>
                <a:lnTo>
                  <a:pt x="1693" y="140"/>
                </a:lnTo>
                <a:lnTo>
                  <a:pt x="1698" y="141"/>
                </a:lnTo>
                <a:lnTo>
                  <a:pt x="1703" y="143"/>
                </a:lnTo>
                <a:lnTo>
                  <a:pt x="1706" y="145"/>
                </a:lnTo>
                <a:lnTo>
                  <a:pt x="1709" y="149"/>
                </a:lnTo>
                <a:lnTo>
                  <a:pt x="1711" y="154"/>
                </a:lnTo>
                <a:lnTo>
                  <a:pt x="1712" y="159"/>
                </a:lnTo>
                <a:lnTo>
                  <a:pt x="1713" y="165"/>
                </a:lnTo>
                <a:lnTo>
                  <a:pt x="1717" y="162"/>
                </a:lnTo>
                <a:lnTo>
                  <a:pt x="1722" y="159"/>
                </a:lnTo>
                <a:lnTo>
                  <a:pt x="1727" y="156"/>
                </a:lnTo>
                <a:lnTo>
                  <a:pt x="1732" y="153"/>
                </a:lnTo>
                <a:lnTo>
                  <a:pt x="1743" y="147"/>
                </a:lnTo>
                <a:lnTo>
                  <a:pt x="1755" y="142"/>
                </a:lnTo>
                <a:lnTo>
                  <a:pt x="1761" y="140"/>
                </a:lnTo>
                <a:lnTo>
                  <a:pt x="1767" y="138"/>
                </a:lnTo>
                <a:lnTo>
                  <a:pt x="1774" y="136"/>
                </a:lnTo>
                <a:lnTo>
                  <a:pt x="1781" y="135"/>
                </a:lnTo>
                <a:lnTo>
                  <a:pt x="1788" y="134"/>
                </a:lnTo>
                <a:lnTo>
                  <a:pt x="1795" y="133"/>
                </a:lnTo>
                <a:lnTo>
                  <a:pt x="1811" y="132"/>
                </a:lnTo>
                <a:lnTo>
                  <a:pt x="1823" y="133"/>
                </a:lnTo>
                <a:lnTo>
                  <a:pt x="1834" y="134"/>
                </a:lnTo>
                <a:lnTo>
                  <a:pt x="1840" y="135"/>
                </a:lnTo>
                <a:lnTo>
                  <a:pt x="1845" y="136"/>
                </a:lnTo>
                <a:lnTo>
                  <a:pt x="1855" y="140"/>
                </a:lnTo>
                <a:lnTo>
                  <a:pt x="1864" y="144"/>
                </a:lnTo>
                <a:lnTo>
                  <a:pt x="1873" y="149"/>
                </a:lnTo>
                <a:lnTo>
                  <a:pt x="1881" y="154"/>
                </a:lnTo>
                <a:lnTo>
                  <a:pt x="1884" y="158"/>
                </a:lnTo>
                <a:lnTo>
                  <a:pt x="1888" y="161"/>
                </a:lnTo>
                <a:lnTo>
                  <a:pt x="1894" y="169"/>
                </a:lnTo>
                <a:lnTo>
                  <a:pt x="1899" y="177"/>
                </a:lnTo>
                <a:lnTo>
                  <a:pt x="1904" y="187"/>
                </a:lnTo>
                <a:lnTo>
                  <a:pt x="1906" y="192"/>
                </a:lnTo>
                <a:lnTo>
                  <a:pt x="1908" y="197"/>
                </a:lnTo>
                <a:lnTo>
                  <a:pt x="1910" y="202"/>
                </a:lnTo>
                <a:lnTo>
                  <a:pt x="1911" y="208"/>
                </a:lnTo>
                <a:lnTo>
                  <a:pt x="1913" y="220"/>
                </a:lnTo>
                <a:lnTo>
                  <a:pt x="1914" y="233"/>
                </a:lnTo>
                <a:lnTo>
                  <a:pt x="1915" y="247"/>
                </a:lnTo>
                <a:lnTo>
                  <a:pt x="1915" y="370"/>
                </a:lnTo>
                <a:lnTo>
                  <a:pt x="1915" y="373"/>
                </a:lnTo>
                <a:lnTo>
                  <a:pt x="1914" y="375"/>
                </a:lnTo>
                <a:lnTo>
                  <a:pt x="1913" y="377"/>
                </a:lnTo>
                <a:lnTo>
                  <a:pt x="1912" y="379"/>
                </a:lnTo>
                <a:lnTo>
                  <a:pt x="1910" y="381"/>
                </a:lnTo>
                <a:lnTo>
                  <a:pt x="1908" y="382"/>
                </a:lnTo>
                <a:lnTo>
                  <a:pt x="1906" y="382"/>
                </a:lnTo>
                <a:lnTo>
                  <a:pt x="1904" y="382"/>
                </a:lnTo>
                <a:lnTo>
                  <a:pt x="1881" y="382"/>
                </a:lnTo>
                <a:lnTo>
                  <a:pt x="1876" y="382"/>
                </a:lnTo>
                <a:lnTo>
                  <a:pt x="1874" y="381"/>
                </a:lnTo>
                <a:lnTo>
                  <a:pt x="1872" y="379"/>
                </a:lnTo>
                <a:lnTo>
                  <a:pt x="1870" y="375"/>
                </a:lnTo>
                <a:lnTo>
                  <a:pt x="1869" y="373"/>
                </a:lnTo>
                <a:lnTo>
                  <a:pt x="1869" y="370"/>
                </a:lnTo>
                <a:lnTo>
                  <a:pt x="1869" y="248"/>
                </a:lnTo>
                <a:lnTo>
                  <a:pt x="1869" y="240"/>
                </a:lnTo>
                <a:lnTo>
                  <a:pt x="1868" y="232"/>
                </a:lnTo>
                <a:lnTo>
                  <a:pt x="1867" y="228"/>
                </a:lnTo>
                <a:lnTo>
                  <a:pt x="1866" y="225"/>
                </a:lnTo>
                <a:lnTo>
                  <a:pt x="1864" y="218"/>
                </a:lnTo>
                <a:lnTo>
                  <a:pt x="1862" y="211"/>
                </a:lnTo>
                <a:lnTo>
                  <a:pt x="1859" y="206"/>
                </a:lnTo>
                <a:lnTo>
                  <a:pt x="1855" y="200"/>
                </a:lnTo>
                <a:lnTo>
                  <a:pt x="1851" y="195"/>
                </a:lnTo>
                <a:lnTo>
                  <a:pt x="1846" y="191"/>
                </a:lnTo>
                <a:lnTo>
                  <a:pt x="1841" y="187"/>
                </a:lnTo>
                <a:lnTo>
                  <a:pt x="1835" y="184"/>
                </a:lnTo>
                <a:lnTo>
                  <a:pt x="1829" y="181"/>
                </a:lnTo>
                <a:lnTo>
                  <a:pt x="1822" y="179"/>
                </a:lnTo>
                <a:lnTo>
                  <a:pt x="1815" y="177"/>
                </a:lnTo>
                <a:lnTo>
                  <a:pt x="1807" y="176"/>
                </a:lnTo>
                <a:lnTo>
                  <a:pt x="1799" y="176"/>
                </a:lnTo>
                <a:lnTo>
                  <a:pt x="1784" y="177"/>
                </a:lnTo>
                <a:lnTo>
                  <a:pt x="1777" y="178"/>
                </a:lnTo>
                <a:lnTo>
                  <a:pt x="1774" y="179"/>
                </a:lnTo>
                <a:lnTo>
                  <a:pt x="1771" y="179"/>
                </a:lnTo>
                <a:lnTo>
                  <a:pt x="1764" y="181"/>
                </a:lnTo>
                <a:lnTo>
                  <a:pt x="1758" y="183"/>
                </a:lnTo>
                <a:lnTo>
                  <a:pt x="1753" y="186"/>
                </a:lnTo>
                <a:lnTo>
                  <a:pt x="1747" y="188"/>
                </a:lnTo>
                <a:lnTo>
                  <a:pt x="1737" y="194"/>
                </a:lnTo>
                <a:lnTo>
                  <a:pt x="1728" y="201"/>
                </a:lnTo>
                <a:lnTo>
                  <a:pt x="1720" y="207"/>
                </a:lnTo>
                <a:lnTo>
                  <a:pt x="1713" y="213"/>
                </a:lnTo>
                <a:lnTo>
                  <a:pt x="1713" y="370"/>
                </a:lnTo>
                <a:lnTo>
                  <a:pt x="1713" y="373"/>
                </a:lnTo>
                <a:lnTo>
                  <a:pt x="1712" y="375"/>
                </a:lnTo>
                <a:lnTo>
                  <a:pt x="1711" y="377"/>
                </a:lnTo>
                <a:lnTo>
                  <a:pt x="1710" y="379"/>
                </a:lnTo>
                <a:lnTo>
                  <a:pt x="1708" y="381"/>
                </a:lnTo>
                <a:lnTo>
                  <a:pt x="1706" y="382"/>
                </a:lnTo>
                <a:lnTo>
                  <a:pt x="1703" y="382"/>
                </a:lnTo>
                <a:lnTo>
                  <a:pt x="1701" y="382"/>
                </a:lnTo>
                <a:lnTo>
                  <a:pt x="1679" y="382"/>
                </a:lnTo>
                <a:close/>
                <a:moveTo>
                  <a:pt x="2061" y="382"/>
                </a:moveTo>
                <a:lnTo>
                  <a:pt x="2055" y="382"/>
                </a:lnTo>
                <a:lnTo>
                  <a:pt x="2053" y="381"/>
                </a:lnTo>
                <a:lnTo>
                  <a:pt x="2051" y="379"/>
                </a:lnTo>
                <a:lnTo>
                  <a:pt x="2049" y="375"/>
                </a:lnTo>
                <a:lnTo>
                  <a:pt x="2048" y="373"/>
                </a:lnTo>
                <a:lnTo>
                  <a:pt x="2048" y="370"/>
                </a:lnTo>
                <a:lnTo>
                  <a:pt x="2048" y="151"/>
                </a:lnTo>
                <a:lnTo>
                  <a:pt x="2048" y="148"/>
                </a:lnTo>
                <a:lnTo>
                  <a:pt x="2049" y="145"/>
                </a:lnTo>
                <a:lnTo>
                  <a:pt x="2050" y="143"/>
                </a:lnTo>
                <a:lnTo>
                  <a:pt x="2051" y="142"/>
                </a:lnTo>
                <a:lnTo>
                  <a:pt x="2053" y="141"/>
                </a:lnTo>
                <a:lnTo>
                  <a:pt x="2055" y="140"/>
                </a:lnTo>
                <a:lnTo>
                  <a:pt x="2057" y="139"/>
                </a:lnTo>
                <a:lnTo>
                  <a:pt x="2060" y="139"/>
                </a:lnTo>
                <a:lnTo>
                  <a:pt x="2067" y="139"/>
                </a:lnTo>
                <a:lnTo>
                  <a:pt x="2074" y="140"/>
                </a:lnTo>
                <a:lnTo>
                  <a:pt x="2079" y="141"/>
                </a:lnTo>
                <a:lnTo>
                  <a:pt x="2084" y="143"/>
                </a:lnTo>
                <a:lnTo>
                  <a:pt x="2087" y="145"/>
                </a:lnTo>
                <a:lnTo>
                  <a:pt x="2090" y="149"/>
                </a:lnTo>
                <a:lnTo>
                  <a:pt x="2092" y="154"/>
                </a:lnTo>
                <a:lnTo>
                  <a:pt x="2093" y="159"/>
                </a:lnTo>
                <a:lnTo>
                  <a:pt x="2094" y="165"/>
                </a:lnTo>
                <a:lnTo>
                  <a:pt x="2098" y="162"/>
                </a:lnTo>
                <a:lnTo>
                  <a:pt x="2103" y="159"/>
                </a:lnTo>
                <a:lnTo>
                  <a:pt x="2108" y="156"/>
                </a:lnTo>
                <a:lnTo>
                  <a:pt x="2113" y="153"/>
                </a:lnTo>
                <a:lnTo>
                  <a:pt x="2124" y="147"/>
                </a:lnTo>
                <a:lnTo>
                  <a:pt x="2136" y="142"/>
                </a:lnTo>
                <a:lnTo>
                  <a:pt x="2142" y="140"/>
                </a:lnTo>
                <a:lnTo>
                  <a:pt x="2148" y="138"/>
                </a:lnTo>
                <a:lnTo>
                  <a:pt x="2155" y="136"/>
                </a:lnTo>
                <a:lnTo>
                  <a:pt x="2162" y="135"/>
                </a:lnTo>
                <a:lnTo>
                  <a:pt x="2169" y="134"/>
                </a:lnTo>
                <a:lnTo>
                  <a:pt x="2177" y="133"/>
                </a:lnTo>
                <a:lnTo>
                  <a:pt x="2192" y="132"/>
                </a:lnTo>
                <a:lnTo>
                  <a:pt x="2204" y="133"/>
                </a:lnTo>
                <a:lnTo>
                  <a:pt x="2215" y="134"/>
                </a:lnTo>
                <a:lnTo>
                  <a:pt x="2221" y="135"/>
                </a:lnTo>
                <a:lnTo>
                  <a:pt x="2226" y="136"/>
                </a:lnTo>
                <a:lnTo>
                  <a:pt x="2236" y="140"/>
                </a:lnTo>
                <a:lnTo>
                  <a:pt x="2245" y="144"/>
                </a:lnTo>
                <a:lnTo>
                  <a:pt x="2254" y="149"/>
                </a:lnTo>
                <a:lnTo>
                  <a:pt x="2262" y="154"/>
                </a:lnTo>
                <a:lnTo>
                  <a:pt x="2265" y="158"/>
                </a:lnTo>
                <a:lnTo>
                  <a:pt x="2269" y="161"/>
                </a:lnTo>
                <a:lnTo>
                  <a:pt x="2275" y="169"/>
                </a:lnTo>
                <a:lnTo>
                  <a:pt x="2281" y="177"/>
                </a:lnTo>
                <a:lnTo>
                  <a:pt x="2285" y="187"/>
                </a:lnTo>
                <a:lnTo>
                  <a:pt x="2287" y="192"/>
                </a:lnTo>
                <a:lnTo>
                  <a:pt x="2289" y="197"/>
                </a:lnTo>
                <a:lnTo>
                  <a:pt x="2291" y="202"/>
                </a:lnTo>
                <a:lnTo>
                  <a:pt x="2292" y="208"/>
                </a:lnTo>
                <a:lnTo>
                  <a:pt x="2294" y="220"/>
                </a:lnTo>
                <a:lnTo>
                  <a:pt x="2295" y="233"/>
                </a:lnTo>
                <a:lnTo>
                  <a:pt x="2296" y="247"/>
                </a:lnTo>
                <a:lnTo>
                  <a:pt x="2296" y="370"/>
                </a:lnTo>
                <a:lnTo>
                  <a:pt x="2296" y="373"/>
                </a:lnTo>
                <a:lnTo>
                  <a:pt x="2295" y="375"/>
                </a:lnTo>
                <a:lnTo>
                  <a:pt x="2294" y="377"/>
                </a:lnTo>
                <a:lnTo>
                  <a:pt x="2293" y="379"/>
                </a:lnTo>
                <a:lnTo>
                  <a:pt x="2291" y="381"/>
                </a:lnTo>
                <a:lnTo>
                  <a:pt x="2289" y="382"/>
                </a:lnTo>
                <a:lnTo>
                  <a:pt x="2287" y="382"/>
                </a:lnTo>
                <a:lnTo>
                  <a:pt x="2285" y="382"/>
                </a:lnTo>
                <a:lnTo>
                  <a:pt x="2263" y="382"/>
                </a:lnTo>
                <a:lnTo>
                  <a:pt x="2257" y="382"/>
                </a:lnTo>
                <a:lnTo>
                  <a:pt x="2255" y="381"/>
                </a:lnTo>
                <a:lnTo>
                  <a:pt x="2253" y="379"/>
                </a:lnTo>
                <a:lnTo>
                  <a:pt x="2251" y="375"/>
                </a:lnTo>
                <a:lnTo>
                  <a:pt x="2250" y="373"/>
                </a:lnTo>
                <a:lnTo>
                  <a:pt x="2250" y="370"/>
                </a:lnTo>
                <a:lnTo>
                  <a:pt x="2250" y="248"/>
                </a:lnTo>
                <a:lnTo>
                  <a:pt x="2250" y="240"/>
                </a:lnTo>
                <a:lnTo>
                  <a:pt x="2249" y="232"/>
                </a:lnTo>
                <a:lnTo>
                  <a:pt x="2248" y="228"/>
                </a:lnTo>
                <a:lnTo>
                  <a:pt x="2247" y="225"/>
                </a:lnTo>
                <a:lnTo>
                  <a:pt x="2245" y="218"/>
                </a:lnTo>
                <a:lnTo>
                  <a:pt x="2243" y="211"/>
                </a:lnTo>
                <a:lnTo>
                  <a:pt x="2240" y="206"/>
                </a:lnTo>
                <a:lnTo>
                  <a:pt x="2236" y="200"/>
                </a:lnTo>
                <a:lnTo>
                  <a:pt x="2232" y="195"/>
                </a:lnTo>
                <a:lnTo>
                  <a:pt x="2227" y="191"/>
                </a:lnTo>
                <a:lnTo>
                  <a:pt x="2222" y="187"/>
                </a:lnTo>
                <a:lnTo>
                  <a:pt x="2216" y="184"/>
                </a:lnTo>
                <a:lnTo>
                  <a:pt x="2210" y="181"/>
                </a:lnTo>
                <a:lnTo>
                  <a:pt x="2203" y="179"/>
                </a:lnTo>
                <a:lnTo>
                  <a:pt x="2196" y="177"/>
                </a:lnTo>
                <a:lnTo>
                  <a:pt x="2188" y="176"/>
                </a:lnTo>
                <a:lnTo>
                  <a:pt x="2180" y="176"/>
                </a:lnTo>
                <a:lnTo>
                  <a:pt x="2165" y="177"/>
                </a:lnTo>
                <a:lnTo>
                  <a:pt x="2158" y="178"/>
                </a:lnTo>
                <a:lnTo>
                  <a:pt x="2155" y="179"/>
                </a:lnTo>
                <a:lnTo>
                  <a:pt x="2152" y="179"/>
                </a:lnTo>
                <a:lnTo>
                  <a:pt x="2145" y="181"/>
                </a:lnTo>
                <a:lnTo>
                  <a:pt x="2139" y="183"/>
                </a:lnTo>
                <a:lnTo>
                  <a:pt x="2134" y="186"/>
                </a:lnTo>
                <a:lnTo>
                  <a:pt x="2128" y="188"/>
                </a:lnTo>
                <a:lnTo>
                  <a:pt x="2118" y="194"/>
                </a:lnTo>
                <a:lnTo>
                  <a:pt x="2109" y="201"/>
                </a:lnTo>
                <a:lnTo>
                  <a:pt x="2101" y="207"/>
                </a:lnTo>
                <a:lnTo>
                  <a:pt x="2094" y="213"/>
                </a:lnTo>
                <a:lnTo>
                  <a:pt x="2094" y="370"/>
                </a:lnTo>
                <a:lnTo>
                  <a:pt x="2094" y="373"/>
                </a:lnTo>
                <a:lnTo>
                  <a:pt x="2093" y="375"/>
                </a:lnTo>
                <a:lnTo>
                  <a:pt x="2092" y="377"/>
                </a:lnTo>
                <a:lnTo>
                  <a:pt x="2091" y="379"/>
                </a:lnTo>
                <a:lnTo>
                  <a:pt x="2089" y="381"/>
                </a:lnTo>
                <a:lnTo>
                  <a:pt x="2087" y="382"/>
                </a:lnTo>
                <a:lnTo>
                  <a:pt x="2085" y="382"/>
                </a:lnTo>
                <a:lnTo>
                  <a:pt x="2082" y="382"/>
                </a:lnTo>
                <a:lnTo>
                  <a:pt x="2061" y="382"/>
                </a:lnTo>
                <a:close/>
                <a:moveTo>
                  <a:pt x="2455" y="202"/>
                </a:moveTo>
                <a:lnTo>
                  <a:pt x="2453" y="204"/>
                </a:lnTo>
                <a:lnTo>
                  <a:pt x="2450" y="205"/>
                </a:lnTo>
                <a:lnTo>
                  <a:pt x="2448" y="206"/>
                </a:lnTo>
                <a:lnTo>
                  <a:pt x="2446" y="207"/>
                </a:lnTo>
                <a:lnTo>
                  <a:pt x="2444" y="206"/>
                </a:lnTo>
                <a:lnTo>
                  <a:pt x="2442" y="206"/>
                </a:lnTo>
                <a:lnTo>
                  <a:pt x="2438" y="204"/>
                </a:lnTo>
                <a:lnTo>
                  <a:pt x="2434" y="202"/>
                </a:lnTo>
                <a:lnTo>
                  <a:pt x="2431" y="199"/>
                </a:lnTo>
                <a:lnTo>
                  <a:pt x="2428" y="197"/>
                </a:lnTo>
                <a:lnTo>
                  <a:pt x="2425" y="194"/>
                </a:lnTo>
                <a:lnTo>
                  <a:pt x="2423" y="192"/>
                </a:lnTo>
                <a:lnTo>
                  <a:pt x="2421" y="189"/>
                </a:lnTo>
                <a:lnTo>
                  <a:pt x="2420" y="186"/>
                </a:lnTo>
                <a:lnTo>
                  <a:pt x="2419" y="183"/>
                </a:lnTo>
                <a:lnTo>
                  <a:pt x="2419" y="180"/>
                </a:lnTo>
                <a:lnTo>
                  <a:pt x="2419" y="177"/>
                </a:lnTo>
                <a:lnTo>
                  <a:pt x="2420" y="173"/>
                </a:lnTo>
                <a:lnTo>
                  <a:pt x="2421" y="171"/>
                </a:lnTo>
                <a:lnTo>
                  <a:pt x="2422" y="169"/>
                </a:lnTo>
                <a:lnTo>
                  <a:pt x="2425" y="165"/>
                </a:lnTo>
                <a:lnTo>
                  <a:pt x="2433" y="159"/>
                </a:lnTo>
                <a:lnTo>
                  <a:pt x="2437" y="155"/>
                </a:lnTo>
                <a:lnTo>
                  <a:pt x="2442" y="152"/>
                </a:lnTo>
                <a:lnTo>
                  <a:pt x="2448" y="150"/>
                </a:lnTo>
                <a:lnTo>
                  <a:pt x="2454" y="147"/>
                </a:lnTo>
                <a:lnTo>
                  <a:pt x="2461" y="144"/>
                </a:lnTo>
                <a:lnTo>
                  <a:pt x="2468" y="142"/>
                </a:lnTo>
                <a:lnTo>
                  <a:pt x="2475" y="140"/>
                </a:lnTo>
                <a:lnTo>
                  <a:pt x="2483" y="138"/>
                </a:lnTo>
                <a:lnTo>
                  <a:pt x="2491" y="136"/>
                </a:lnTo>
                <a:lnTo>
                  <a:pt x="2500" y="135"/>
                </a:lnTo>
                <a:lnTo>
                  <a:pt x="2508" y="134"/>
                </a:lnTo>
                <a:lnTo>
                  <a:pt x="2517" y="133"/>
                </a:lnTo>
                <a:lnTo>
                  <a:pt x="2527" y="133"/>
                </a:lnTo>
                <a:lnTo>
                  <a:pt x="2537" y="132"/>
                </a:lnTo>
                <a:lnTo>
                  <a:pt x="2553" y="133"/>
                </a:lnTo>
                <a:lnTo>
                  <a:pt x="2561" y="134"/>
                </a:lnTo>
                <a:lnTo>
                  <a:pt x="2568" y="135"/>
                </a:lnTo>
                <a:lnTo>
                  <a:pt x="2582" y="137"/>
                </a:lnTo>
                <a:lnTo>
                  <a:pt x="2594" y="140"/>
                </a:lnTo>
                <a:lnTo>
                  <a:pt x="2606" y="144"/>
                </a:lnTo>
                <a:lnTo>
                  <a:pt x="2611" y="146"/>
                </a:lnTo>
                <a:lnTo>
                  <a:pt x="2616" y="149"/>
                </a:lnTo>
                <a:lnTo>
                  <a:pt x="2625" y="154"/>
                </a:lnTo>
                <a:lnTo>
                  <a:pt x="2629" y="157"/>
                </a:lnTo>
                <a:lnTo>
                  <a:pt x="2633" y="161"/>
                </a:lnTo>
                <a:lnTo>
                  <a:pt x="2640" y="168"/>
                </a:lnTo>
                <a:lnTo>
                  <a:pt x="2645" y="175"/>
                </a:lnTo>
                <a:lnTo>
                  <a:pt x="2650" y="183"/>
                </a:lnTo>
                <a:lnTo>
                  <a:pt x="2654" y="191"/>
                </a:lnTo>
                <a:lnTo>
                  <a:pt x="2657" y="199"/>
                </a:lnTo>
                <a:lnTo>
                  <a:pt x="2659" y="208"/>
                </a:lnTo>
                <a:lnTo>
                  <a:pt x="2660" y="217"/>
                </a:lnTo>
                <a:lnTo>
                  <a:pt x="2660" y="227"/>
                </a:lnTo>
                <a:lnTo>
                  <a:pt x="2660" y="370"/>
                </a:lnTo>
                <a:lnTo>
                  <a:pt x="2660" y="373"/>
                </a:lnTo>
                <a:lnTo>
                  <a:pt x="2659" y="375"/>
                </a:lnTo>
                <a:lnTo>
                  <a:pt x="2658" y="377"/>
                </a:lnTo>
                <a:lnTo>
                  <a:pt x="2657" y="379"/>
                </a:lnTo>
                <a:lnTo>
                  <a:pt x="2655" y="381"/>
                </a:lnTo>
                <a:lnTo>
                  <a:pt x="2653" y="382"/>
                </a:lnTo>
                <a:lnTo>
                  <a:pt x="2650" y="382"/>
                </a:lnTo>
                <a:lnTo>
                  <a:pt x="2648" y="382"/>
                </a:lnTo>
                <a:lnTo>
                  <a:pt x="2640" y="382"/>
                </a:lnTo>
                <a:lnTo>
                  <a:pt x="2635" y="382"/>
                </a:lnTo>
                <a:lnTo>
                  <a:pt x="2631" y="381"/>
                </a:lnTo>
                <a:lnTo>
                  <a:pt x="2627" y="379"/>
                </a:lnTo>
                <a:lnTo>
                  <a:pt x="2624" y="377"/>
                </a:lnTo>
                <a:lnTo>
                  <a:pt x="2620" y="375"/>
                </a:lnTo>
                <a:lnTo>
                  <a:pt x="2618" y="372"/>
                </a:lnTo>
                <a:lnTo>
                  <a:pt x="2616" y="368"/>
                </a:lnTo>
                <a:lnTo>
                  <a:pt x="2615" y="364"/>
                </a:lnTo>
                <a:lnTo>
                  <a:pt x="2605" y="370"/>
                </a:lnTo>
                <a:lnTo>
                  <a:pt x="2595" y="374"/>
                </a:lnTo>
                <a:lnTo>
                  <a:pt x="2584" y="379"/>
                </a:lnTo>
                <a:lnTo>
                  <a:pt x="2573" y="382"/>
                </a:lnTo>
                <a:lnTo>
                  <a:pt x="2560" y="385"/>
                </a:lnTo>
                <a:lnTo>
                  <a:pt x="2548" y="387"/>
                </a:lnTo>
                <a:lnTo>
                  <a:pt x="2534" y="389"/>
                </a:lnTo>
                <a:lnTo>
                  <a:pt x="2521" y="389"/>
                </a:lnTo>
                <a:lnTo>
                  <a:pt x="2507" y="389"/>
                </a:lnTo>
                <a:lnTo>
                  <a:pt x="2495" y="387"/>
                </a:lnTo>
                <a:lnTo>
                  <a:pt x="2483" y="385"/>
                </a:lnTo>
                <a:lnTo>
                  <a:pt x="2472" y="383"/>
                </a:lnTo>
                <a:lnTo>
                  <a:pt x="2462" y="379"/>
                </a:lnTo>
                <a:lnTo>
                  <a:pt x="2452" y="375"/>
                </a:lnTo>
                <a:lnTo>
                  <a:pt x="2443" y="371"/>
                </a:lnTo>
                <a:lnTo>
                  <a:pt x="2435" y="365"/>
                </a:lnTo>
                <a:lnTo>
                  <a:pt x="2427" y="359"/>
                </a:lnTo>
                <a:lnTo>
                  <a:pt x="2421" y="352"/>
                </a:lnTo>
                <a:lnTo>
                  <a:pt x="2415" y="345"/>
                </a:lnTo>
                <a:lnTo>
                  <a:pt x="2411" y="338"/>
                </a:lnTo>
                <a:lnTo>
                  <a:pt x="2407" y="330"/>
                </a:lnTo>
                <a:lnTo>
                  <a:pt x="2406" y="326"/>
                </a:lnTo>
                <a:lnTo>
                  <a:pt x="2405" y="321"/>
                </a:lnTo>
                <a:lnTo>
                  <a:pt x="2403" y="312"/>
                </a:lnTo>
                <a:lnTo>
                  <a:pt x="2403" y="308"/>
                </a:lnTo>
                <a:lnTo>
                  <a:pt x="2402" y="303"/>
                </a:lnTo>
                <a:lnTo>
                  <a:pt x="2403" y="298"/>
                </a:lnTo>
                <a:lnTo>
                  <a:pt x="2403" y="293"/>
                </a:lnTo>
                <a:lnTo>
                  <a:pt x="2405" y="284"/>
                </a:lnTo>
                <a:lnTo>
                  <a:pt x="2407" y="276"/>
                </a:lnTo>
                <a:lnTo>
                  <a:pt x="2411" y="268"/>
                </a:lnTo>
                <a:lnTo>
                  <a:pt x="2415" y="260"/>
                </a:lnTo>
                <a:lnTo>
                  <a:pt x="2421" y="253"/>
                </a:lnTo>
                <a:lnTo>
                  <a:pt x="2427" y="247"/>
                </a:lnTo>
                <a:lnTo>
                  <a:pt x="2431" y="244"/>
                </a:lnTo>
                <a:lnTo>
                  <a:pt x="2435" y="241"/>
                </a:lnTo>
                <a:lnTo>
                  <a:pt x="2443" y="235"/>
                </a:lnTo>
                <a:lnTo>
                  <a:pt x="2452" y="230"/>
                </a:lnTo>
                <a:lnTo>
                  <a:pt x="2462" y="226"/>
                </a:lnTo>
                <a:lnTo>
                  <a:pt x="2472" y="223"/>
                </a:lnTo>
                <a:lnTo>
                  <a:pt x="2483" y="220"/>
                </a:lnTo>
                <a:lnTo>
                  <a:pt x="2495" y="218"/>
                </a:lnTo>
                <a:lnTo>
                  <a:pt x="2507" y="217"/>
                </a:lnTo>
                <a:lnTo>
                  <a:pt x="2521" y="217"/>
                </a:lnTo>
                <a:lnTo>
                  <a:pt x="2535" y="217"/>
                </a:lnTo>
                <a:lnTo>
                  <a:pt x="2548" y="218"/>
                </a:lnTo>
                <a:lnTo>
                  <a:pt x="2561" y="221"/>
                </a:lnTo>
                <a:lnTo>
                  <a:pt x="2567" y="222"/>
                </a:lnTo>
                <a:lnTo>
                  <a:pt x="2573" y="223"/>
                </a:lnTo>
                <a:lnTo>
                  <a:pt x="2584" y="227"/>
                </a:lnTo>
                <a:lnTo>
                  <a:pt x="2595" y="231"/>
                </a:lnTo>
                <a:lnTo>
                  <a:pt x="2605" y="236"/>
                </a:lnTo>
                <a:lnTo>
                  <a:pt x="2614" y="241"/>
                </a:lnTo>
                <a:lnTo>
                  <a:pt x="2614" y="228"/>
                </a:lnTo>
                <a:lnTo>
                  <a:pt x="2613" y="222"/>
                </a:lnTo>
                <a:lnTo>
                  <a:pt x="2612" y="216"/>
                </a:lnTo>
                <a:lnTo>
                  <a:pt x="2610" y="210"/>
                </a:lnTo>
                <a:lnTo>
                  <a:pt x="2608" y="205"/>
                </a:lnTo>
                <a:lnTo>
                  <a:pt x="2605" y="201"/>
                </a:lnTo>
                <a:lnTo>
                  <a:pt x="2601" y="196"/>
                </a:lnTo>
                <a:lnTo>
                  <a:pt x="2599" y="194"/>
                </a:lnTo>
                <a:lnTo>
                  <a:pt x="2597" y="192"/>
                </a:lnTo>
                <a:lnTo>
                  <a:pt x="2592" y="189"/>
                </a:lnTo>
                <a:lnTo>
                  <a:pt x="2586" y="185"/>
                </a:lnTo>
                <a:lnTo>
                  <a:pt x="2580" y="183"/>
                </a:lnTo>
                <a:lnTo>
                  <a:pt x="2573" y="180"/>
                </a:lnTo>
                <a:lnTo>
                  <a:pt x="2567" y="178"/>
                </a:lnTo>
                <a:lnTo>
                  <a:pt x="2559" y="177"/>
                </a:lnTo>
                <a:lnTo>
                  <a:pt x="2552" y="176"/>
                </a:lnTo>
                <a:lnTo>
                  <a:pt x="2544" y="175"/>
                </a:lnTo>
                <a:lnTo>
                  <a:pt x="2535" y="175"/>
                </a:lnTo>
                <a:lnTo>
                  <a:pt x="2528" y="175"/>
                </a:lnTo>
                <a:lnTo>
                  <a:pt x="2521" y="176"/>
                </a:lnTo>
                <a:lnTo>
                  <a:pt x="2508" y="177"/>
                </a:lnTo>
                <a:lnTo>
                  <a:pt x="2502" y="179"/>
                </a:lnTo>
                <a:lnTo>
                  <a:pt x="2496" y="180"/>
                </a:lnTo>
                <a:lnTo>
                  <a:pt x="2486" y="184"/>
                </a:lnTo>
                <a:lnTo>
                  <a:pt x="2476" y="188"/>
                </a:lnTo>
                <a:lnTo>
                  <a:pt x="2468" y="192"/>
                </a:lnTo>
                <a:lnTo>
                  <a:pt x="2465" y="194"/>
                </a:lnTo>
                <a:lnTo>
                  <a:pt x="2461" y="197"/>
                </a:lnTo>
                <a:lnTo>
                  <a:pt x="2455" y="202"/>
                </a:lnTo>
                <a:close/>
                <a:moveTo>
                  <a:pt x="2525" y="256"/>
                </a:moveTo>
                <a:lnTo>
                  <a:pt x="2517" y="257"/>
                </a:lnTo>
                <a:lnTo>
                  <a:pt x="2509" y="257"/>
                </a:lnTo>
                <a:lnTo>
                  <a:pt x="2502" y="258"/>
                </a:lnTo>
                <a:lnTo>
                  <a:pt x="2495" y="259"/>
                </a:lnTo>
                <a:lnTo>
                  <a:pt x="2488" y="261"/>
                </a:lnTo>
                <a:lnTo>
                  <a:pt x="2482" y="263"/>
                </a:lnTo>
                <a:lnTo>
                  <a:pt x="2471" y="268"/>
                </a:lnTo>
                <a:lnTo>
                  <a:pt x="2466" y="271"/>
                </a:lnTo>
                <a:lnTo>
                  <a:pt x="2462" y="275"/>
                </a:lnTo>
                <a:lnTo>
                  <a:pt x="2458" y="278"/>
                </a:lnTo>
                <a:lnTo>
                  <a:pt x="2456" y="280"/>
                </a:lnTo>
                <a:lnTo>
                  <a:pt x="2455" y="283"/>
                </a:lnTo>
                <a:lnTo>
                  <a:pt x="2452" y="287"/>
                </a:lnTo>
                <a:lnTo>
                  <a:pt x="2451" y="292"/>
                </a:lnTo>
                <a:lnTo>
                  <a:pt x="2449" y="297"/>
                </a:lnTo>
                <a:lnTo>
                  <a:pt x="2449" y="303"/>
                </a:lnTo>
                <a:lnTo>
                  <a:pt x="2449" y="309"/>
                </a:lnTo>
                <a:lnTo>
                  <a:pt x="2451" y="314"/>
                </a:lnTo>
                <a:lnTo>
                  <a:pt x="2452" y="319"/>
                </a:lnTo>
                <a:lnTo>
                  <a:pt x="2455" y="323"/>
                </a:lnTo>
                <a:lnTo>
                  <a:pt x="2458" y="327"/>
                </a:lnTo>
                <a:lnTo>
                  <a:pt x="2462" y="331"/>
                </a:lnTo>
                <a:lnTo>
                  <a:pt x="2466" y="335"/>
                </a:lnTo>
                <a:lnTo>
                  <a:pt x="2471" y="338"/>
                </a:lnTo>
                <a:lnTo>
                  <a:pt x="2476" y="341"/>
                </a:lnTo>
                <a:lnTo>
                  <a:pt x="2482" y="343"/>
                </a:lnTo>
                <a:lnTo>
                  <a:pt x="2488" y="345"/>
                </a:lnTo>
                <a:lnTo>
                  <a:pt x="2495" y="347"/>
                </a:lnTo>
                <a:lnTo>
                  <a:pt x="2502" y="348"/>
                </a:lnTo>
                <a:lnTo>
                  <a:pt x="2509" y="349"/>
                </a:lnTo>
                <a:lnTo>
                  <a:pt x="2517" y="349"/>
                </a:lnTo>
                <a:lnTo>
                  <a:pt x="2525" y="349"/>
                </a:lnTo>
                <a:lnTo>
                  <a:pt x="2539" y="349"/>
                </a:lnTo>
                <a:lnTo>
                  <a:pt x="2545" y="348"/>
                </a:lnTo>
                <a:lnTo>
                  <a:pt x="2552" y="347"/>
                </a:lnTo>
                <a:lnTo>
                  <a:pt x="2565" y="345"/>
                </a:lnTo>
                <a:lnTo>
                  <a:pt x="2577" y="342"/>
                </a:lnTo>
                <a:lnTo>
                  <a:pt x="2588" y="338"/>
                </a:lnTo>
                <a:lnTo>
                  <a:pt x="2598" y="333"/>
                </a:lnTo>
                <a:lnTo>
                  <a:pt x="2606" y="328"/>
                </a:lnTo>
                <a:lnTo>
                  <a:pt x="2614" y="323"/>
                </a:lnTo>
                <a:lnTo>
                  <a:pt x="2614" y="284"/>
                </a:lnTo>
                <a:lnTo>
                  <a:pt x="2606" y="278"/>
                </a:lnTo>
                <a:lnTo>
                  <a:pt x="2602" y="276"/>
                </a:lnTo>
                <a:lnTo>
                  <a:pt x="2598" y="273"/>
                </a:lnTo>
                <a:lnTo>
                  <a:pt x="2588" y="269"/>
                </a:lnTo>
                <a:lnTo>
                  <a:pt x="2577" y="265"/>
                </a:lnTo>
                <a:lnTo>
                  <a:pt x="2565" y="261"/>
                </a:lnTo>
                <a:lnTo>
                  <a:pt x="2552" y="259"/>
                </a:lnTo>
                <a:lnTo>
                  <a:pt x="2545" y="258"/>
                </a:lnTo>
                <a:lnTo>
                  <a:pt x="2539" y="257"/>
                </a:lnTo>
                <a:lnTo>
                  <a:pt x="2525" y="256"/>
                </a:lnTo>
                <a:close/>
                <a:moveTo>
                  <a:pt x="2763" y="182"/>
                </a:moveTo>
                <a:lnTo>
                  <a:pt x="2761" y="182"/>
                </a:lnTo>
                <a:lnTo>
                  <a:pt x="2759" y="181"/>
                </a:lnTo>
                <a:lnTo>
                  <a:pt x="2757" y="181"/>
                </a:lnTo>
                <a:lnTo>
                  <a:pt x="2755" y="179"/>
                </a:lnTo>
                <a:lnTo>
                  <a:pt x="2754" y="178"/>
                </a:lnTo>
                <a:lnTo>
                  <a:pt x="2753" y="176"/>
                </a:lnTo>
                <a:lnTo>
                  <a:pt x="2752" y="174"/>
                </a:lnTo>
                <a:lnTo>
                  <a:pt x="2752" y="171"/>
                </a:lnTo>
                <a:lnTo>
                  <a:pt x="2752" y="151"/>
                </a:lnTo>
                <a:lnTo>
                  <a:pt x="2752" y="149"/>
                </a:lnTo>
                <a:lnTo>
                  <a:pt x="2753" y="146"/>
                </a:lnTo>
                <a:lnTo>
                  <a:pt x="2754" y="144"/>
                </a:lnTo>
                <a:lnTo>
                  <a:pt x="2755" y="142"/>
                </a:lnTo>
                <a:lnTo>
                  <a:pt x="2757" y="141"/>
                </a:lnTo>
                <a:lnTo>
                  <a:pt x="2759" y="140"/>
                </a:lnTo>
                <a:lnTo>
                  <a:pt x="2761" y="139"/>
                </a:lnTo>
                <a:lnTo>
                  <a:pt x="2763" y="139"/>
                </a:lnTo>
                <a:lnTo>
                  <a:pt x="2808" y="139"/>
                </a:lnTo>
                <a:lnTo>
                  <a:pt x="2808" y="55"/>
                </a:lnTo>
                <a:lnTo>
                  <a:pt x="2808" y="53"/>
                </a:lnTo>
                <a:lnTo>
                  <a:pt x="2809" y="50"/>
                </a:lnTo>
                <a:lnTo>
                  <a:pt x="2810" y="48"/>
                </a:lnTo>
                <a:lnTo>
                  <a:pt x="2811" y="47"/>
                </a:lnTo>
                <a:lnTo>
                  <a:pt x="2812" y="46"/>
                </a:lnTo>
                <a:lnTo>
                  <a:pt x="2814" y="45"/>
                </a:lnTo>
                <a:lnTo>
                  <a:pt x="2819" y="44"/>
                </a:lnTo>
                <a:lnTo>
                  <a:pt x="2842" y="44"/>
                </a:lnTo>
                <a:lnTo>
                  <a:pt x="2845" y="44"/>
                </a:lnTo>
                <a:lnTo>
                  <a:pt x="2847" y="45"/>
                </a:lnTo>
                <a:lnTo>
                  <a:pt x="2849" y="46"/>
                </a:lnTo>
                <a:lnTo>
                  <a:pt x="2851" y="47"/>
                </a:lnTo>
                <a:lnTo>
                  <a:pt x="2852" y="48"/>
                </a:lnTo>
                <a:lnTo>
                  <a:pt x="2853" y="50"/>
                </a:lnTo>
                <a:lnTo>
                  <a:pt x="2854" y="53"/>
                </a:lnTo>
                <a:lnTo>
                  <a:pt x="2854" y="55"/>
                </a:lnTo>
                <a:lnTo>
                  <a:pt x="2854" y="139"/>
                </a:lnTo>
                <a:lnTo>
                  <a:pt x="2924" y="139"/>
                </a:lnTo>
                <a:lnTo>
                  <a:pt x="2927" y="139"/>
                </a:lnTo>
                <a:lnTo>
                  <a:pt x="2929" y="140"/>
                </a:lnTo>
                <a:lnTo>
                  <a:pt x="2931" y="141"/>
                </a:lnTo>
                <a:lnTo>
                  <a:pt x="2933" y="142"/>
                </a:lnTo>
                <a:lnTo>
                  <a:pt x="2935" y="146"/>
                </a:lnTo>
                <a:lnTo>
                  <a:pt x="2936" y="149"/>
                </a:lnTo>
                <a:lnTo>
                  <a:pt x="2936" y="151"/>
                </a:lnTo>
                <a:lnTo>
                  <a:pt x="2936" y="171"/>
                </a:lnTo>
                <a:lnTo>
                  <a:pt x="2936" y="174"/>
                </a:lnTo>
                <a:lnTo>
                  <a:pt x="2935" y="176"/>
                </a:lnTo>
                <a:lnTo>
                  <a:pt x="2934" y="178"/>
                </a:lnTo>
                <a:lnTo>
                  <a:pt x="2933" y="179"/>
                </a:lnTo>
                <a:lnTo>
                  <a:pt x="2931" y="181"/>
                </a:lnTo>
                <a:lnTo>
                  <a:pt x="2929" y="181"/>
                </a:lnTo>
                <a:lnTo>
                  <a:pt x="2927" y="182"/>
                </a:lnTo>
                <a:lnTo>
                  <a:pt x="2924" y="182"/>
                </a:lnTo>
                <a:lnTo>
                  <a:pt x="2854" y="182"/>
                </a:lnTo>
                <a:lnTo>
                  <a:pt x="2854" y="312"/>
                </a:lnTo>
                <a:lnTo>
                  <a:pt x="2854" y="320"/>
                </a:lnTo>
                <a:lnTo>
                  <a:pt x="2856" y="327"/>
                </a:lnTo>
                <a:lnTo>
                  <a:pt x="2857" y="330"/>
                </a:lnTo>
                <a:lnTo>
                  <a:pt x="2858" y="333"/>
                </a:lnTo>
                <a:lnTo>
                  <a:pt x="2859" y="335"/>
                </a:lnTo>
                <a:lnTo>
                  <a:pt x="2861" y="337"/>
                </a:lnTo>
                <a:lnTo>
                  <a:pt x="2865" y="340"/>
                </a:lnTo>
                <a:lnTo>
                  <a:pt x="2867" y="342"/>
                </a:lnTo>
                <a:lnTo>
                  <a:pt x="2869" y="343"/>
                </a:lnTo>
                <a:lnTo>
                  <a:pt x="2872" y="344"/>
                </a:lnTo>
                <a:lnTo>
                  <a:pt x="2874" y="344"/>
                </a:lnTo>
                <a:lnTo>
                  <a:pt x="2880" y="345"/>
                </a:lnTo>
                <a:lnTo>
                  <a:pt x="2886" y="344"/>
                </a:lnTo>
                <a:lnTo>
                  <a:pt x="2891" y="343"/>
                </a:lnTo>
                <a:lnTo>
                  <a:pt x="2895" y="342"/>
                </a:lnTo>
                <a:lnTo>
                  <a:pt x="2900" y="340"/>
                </a:lnTo>
                <a:lnTo>
                  <a:pt x="2903" y="337"/>
                </a:lnTo>
                <a:lnTo>
                  <a:pt x="2907" y="334"/>
                </a:lnTo>
                <a:lnTo>
                  <a:pt x="2914" y="329"/>
                </a:lnTo>
                <a:lnTo>
                  <a:pt x="2916" y="326"/>
                </a:lnTo>
                <a:lnTo>
                  <a:pt x="2920" y="324"/>
                </a:lnTo>
                <a:lnTo>
                  <a:pt x="2923" y="322"/>
                </a:lnTo>
                <a:lnTo>
                  <a:pt x="2926" y="322"/>
                </a:lnTo>
                <a:lnTo>
                  <a:pt x="2931" y="323"/>
                </a:lnTo>
                <a:lnTo>
                  <a:pt x="2932" y="324"/>
                </a:lnTo>
                <a:lnTo>
                  <a:pt x="2940" y="331"/>
                </a:lnTo>
                <a:lnTo>
                  <a:pt x="2945" y="336"/>
                </a:lnTo>
                <a:lnTo>
                  <a:pt x="2948" y="342"/>
                </a:lnTo>
                <a:lnTo>
                  <a:pt x="2949" y="345"/>
                </a:lnTo>
                <a:lnTo>
                  <a:pt x="2949" y="348"/>
                </a:lnTo>
                <a:lnTo>
                  <a:pt x="2949" y="352"/>
                </a:lnTo>
                <a:lnTo>
                  <a:pt x="2947" y="356"/>
                </a:lnTo>
                <a:lnTo>
                  <a:pt x="2944" y="360"/>
                </a:lnTo>
                <a:lnTo>
                  <a:pt x="2940" y="365"/>
                </a:lnTo>
                <a:lnTo>
                  <a:pt x="2935" y="369"/>
                </a:lnTo>
                <a:lnTo>
                  <a:pt x="2930" y="373"/>
                </a:lnTo>
                <a:lnTo>
                  <a:pt x="2923" y="377"/>
                </a:lnTo>
                <a:lnTo>
                  <a:pt x="2916" y="381"/>
                </a:lnTo>
                <a:lnTo>
                  <a:pt x="2907" y="384"/>
                </a:lnTo>
                <a:lnTo>
                  <a:pt x="2898" y="387"/>
                </a:lnTo>
                <a:lnTo>
                  <a:pt x="2887" y="388"/>
                </a:lnTo>
                <a:lnTo>
                  <a:pt x="2876" y="389"/>
                </a:lnTo>
                <a:lnTo>
                  <a:pt x="2868" y="389"/>
                </a:lnTo>
                <a:lnTo>
                  <a:pt x="2861" y="388"/>
                </a:lnTo>
                <a:lnTo>
                  <a:pt x="2854" y="386"/>
                </a:lnTo>
                <a:lnTo>
                  <a:pt x="2847" y="384"/>
                </a:lnTo>
                <a:lnTo>
                  <a:pt x="2841" y="382"/>
                </a:lnTo>
                <a:lnTo>
                  <a:pt x="2836" y="378"/>
                </a:lnTo>
                <a:lnTo>
                  <a:pt x="2831" y="374"/>
                </a:lnTo>
                <a:lnTo>
                  <a:pt x="2826" y="370"/>
                </a:lnTo>
                <a:lnTo>
                  <a:pt x="2822" y="365"/>
                </a:lnTo>
                <a:lnTo>
                  <a:pt x="2818" y="359"/>
                </a:lnTo>
                <a:lnTo>
                  <a:pt x="2817" y="356"/>
                </a:lnTo>
                <a:lnTo>
                  <a:pt x="2815" y="353"/>
                </a:lnTo>
                <a:lnTo>
                  <a:pt x="2813" y="346"/>
                </a:lnTo>
                <a:lnTo>
                  <a:pt x="2811" y="339"/>
                </a:lnTo>
                <a:lnTo>
                  <a:pt x="2809" y="331"/>
                </a:lnTo>
                <a:lnTo>
                  <a:pt x="2808" y="323"/>
                </a:lnTo>
                <a:lnTo>
                  <a:pt x="2808" y="314"/>
                </a:lnTo>
                <a:lnTo>
                  <a:pt x="2808" y="182"/>
                </a:lnTo>
                <a:lnTo>
                  <a:pt x="2763" y="182"/>
                </a:lnTo>
                <a:close/>
                <a:moveTo>
                  <a:pt x="3080" y="382"/>
                </a:moveTo>
                <a:lnTo>
                  <a:pt x="3036" y="382"/>
                </a:lnTo>
                <a:lnTo>
                  <a:pt x="3031" y="382"/>
                </a:lnTo>
                <a:lnTo>
                  <a:pt x="3029" y="381"/>
                </a:lnTo>
                <a:lnTo>
                  <a:pt x="3028" y="379"/>
                </a:lnTo>
                <a:lnTo>
                  <a:pt x="3026" y="378"/>
                </a:lnTo>
                <a:lnTo>
                  <a:pt x="3025" y="376"/>
                </a:lnTo>
                <a:lnTo>
                  <a:pt x="3025" y="373"/>
                </a:lnTo>
                <a:lnTo>
                  <a:pt x="3024" y="371"/>
                </a:lnTo>
                <a:lnTo>
                  <a:pt x="3024" y="339"/>
                </a:lnTo>
                <a:lnTo>
                  <a:pt x="3025" y="337"/>
                </a:lnTo>
                <a:lnTo>
                  <a:pt x="3025" y="334"/>
                </a:lnTo>
                <a:lnTo>
                  <a:pt x="3026" y="332"/>
                </a:lnTo>
                <a:lnTo>
                  <a:pt x="3028" y="331"/>
                </a:lnTo>
                <a:lnTo>
                  <a:pt x="3029" y="329"/>
                </a:lnTo>
                <a:lnTo>
                  <a:pt x="3031" y="328"/>
                </a:lnTo>
                <a:lnTo>
                  <a:pt x="3033" y="328"/>
                </a:lnTo>
                <a:lnTo>
                  <a:pt x="3036" y="328"/>
                </a:lnTo>
                <a:lnTo>
                  <a:pt x="3080" y="328"/>
                </a:lnTo>
                <a:lnTo>
                  <a:pt x="3084" y="328"/>
                </a:lnTo>
                <a:lnTo>
                  <a:pt x="3086" y="329"/>
                </a:lnTo>
                <a:lnTo>
                  <a:pt x="3088" y="331"/>
                </a:lnTo>
                <a:lnTo>
                  <a:pt x="3089" y="332"/>
                </a:lnTo>
                <a:lnTo>
                  <a:pt x="3090" y="334"/>
                </a:lnTo>
                <a:lnTo>
                  <a:pt x="3091" y="337"/>
                </a:lnTo>
                <a:lnTo>
                  <a:pt x="3091" y="339"/>
                </a:lnTo>
                <a:lnTo>
                  <a:pt x="3091" y="371"/>
                </a:lnTo>
                <a:lnTo>
                  <a:pt x="3091" y="373"/>
                </a:lnTo>
                <a:lnTo>
                  <a:pt x="3090" y="376"/>
                </a:lnTo>
                <a:lnTo>
                  <a:pt x="3089" y="378"/>
                </a:lnTo>
                <a:lnTo>
                  <a:pt x="3088" y="379"/>
                </a:lnTo>
                <a:lnTo>
                  <a:pt x="3086" y="381"/>
                </a:lnTo>
                <a:lnTo>
                  <a:pt x="3084" y="382"/>
                </a:lnTo>
                <a:lnTo>
                  <a:pt x="3082" y="382"/>
                </a:lnTo>
                <a:lnTo>
                  <a:pt x="3080" y="382"/>
                </a:lnTo>
                <a:close/>
                <a:moveTo>
                  <a:pt x="3339" y="181"/>
                </a:moveTo>
                <a:lnTo>
                  <a:pt x="3263" y="181"/>
                </a:lnTo>
                <a:lnTo>
                  <a:pt x="3263" y="370"/>
                </a:lnTo>
                <a:lnTo>
                  <a:pt x="3263" y="373"/>
                </a:lnTo>
                <a:lnTo>
                  <a:pt x="3262" y="375"/>
                </a:lnTo>
                <a:lnTo>
                  <a:pt x="3261" y="377"/>
                </a:lnTo>
                <a:lnTo>
                  <a:pt x="3260" y="379"/>
                </a:lnTo>
                <a:lnTo>
                  <a:pt x="3258" y="381"/>
                </a:lnTo>
                <a:lnTo>
                  <a:pt x="3256" y="382"/>
                </a:lnTo>
                <a:lnTo>
                  <a:pt x="3253" y="382"/>
                </a:lnTo>
                <a:lnTo>
                  <a:pt x="3251" y="382"/>
                </a:lnTo>
                <a:lnTo>
                  <a:pt x="3230" y="382"/>
                </a:lnTo>
                <a:lnTo>
                  <a:pt x="3224" y="382"/>
                </a:lnTo>
                <a:lnTo>
                  <a:pt x="3222" y="381"/>
                </a:lnTo>
                <a:lnTo>
                  <a:pt x="3220" y="379"/>
                </a:lnTo>
                <a:lnTo>
                  <a:pt x="3218" y="375"/>
                </a:lnTo>
                <a:lnTo>
                  <a:pt x="3217" y="373"/>
                </a:lnTo>
                <a:lnTo>
                  <a:pt x="3217" y="370"/>
                </a:lnTo>
                <a:lnTo>
                  <a:pt x="3217" y="181"/>
                </a:lnTo>
                <a:lnTo>
                  <a:pt x="3169" y="181"/>
                </a:lnTo>
                <a:lnTo>
                  <a:pt x="3164" y="180"/>
                </a:lnTo>
                <a:lnTo>
                  <a:pt x="3162" y="179"/>
                </a:lnTo>
                <a:lnTo>
                  <a:pt x="3160" y="178"/>
                </a:lnTo>
                <a:lnTo>
                  <a:pt x="3159" y="176"/>
                </a:lnTo>
                <a:lnTo>
                  <a:pt x="3158" y="174"/>
                </a:lnTo>
                <a:lnTo>
                  <a:pt x="3157" y="172"/>
                </a:lnTo>
                <a:lnTo>
                  <a:pt x="3157" y="170"/>
                </a:lnTo>
                <a:lnTo>
                  <a:pt x="3157" y="151"/>
                </a:lnTo>
                <a:lnTo>
                  <a:pt x="3157" y="149"/>
                </a:lnTo>
                <a:lnTo>
                  <a:pt x="3158" y="146"/>
                </a:lnTo>
                <a:lnTo>
                  <a:pt x="3159" y="144"/>
                </a:lnTo>
                <a:lnTo>
                  <a:pt x="3160" y="142"/>
                </a:lnTo>
                <a:lnTo>
                  <a:pt x="3162" y="141"/>
                </a:lnTo>
                <a:lnTo>
                  <a:pt x="3164" y="140"/>
                </a:lnTo>
                <a:lnTo>
                  <a:pt x="3166" y="139"/>
                </a:lnTo>
                <a:lnTo>
                  <a:pt x="3169" y="139"/>
                </a:lnTo>
                <a:lnTo>
                  <a:pt x="3217" y="139"/>
                </a:lnTo>
                <a:lnTo>
                  <a:pt x="3217" y="87"/>
                </a:lnTo>
                <a:lnTo>
                  <a:pt x="3217" y="78"/>
                </a:lnTo>
                <a:lnTo>
                  <a:pt x="3218" y="69"/>
                </a:lnTo>
                <a:lnTo>
                  <a:pt x="3219" y="60"/>
                </a:lnTo>
                <a:lnTo>
                  <a:pt x="3221" y="52"/>
                </a:lnTo>
                <a:lnTo>
                  <a:pt x="3224" y="44"/>
                </a:lnTo>
                <a:lnTo>
                  <a:pt x="3227" y="37"/>
                </a:lnTo>
                <a:lnTo>
                  <a:pt x="3230" y="31"/>
                </a:lnTo>
                <a:lnTo>
                  <a:pt x="3234" y="25"/>
                </a:lnTo>
                <a:lnTo>
                  <a:pt x="3239" y="19"/>
                </a:lnTo>
                <a:lnTo>
                  <a:pt x="3244" y="14"/>
                </a:lnTo>
                <a:lnTo>
                  <a:pt x="3250" y="10"/>
                </a:lnTo>
                <a:lnTo>
                  <a:pt x="3257" y="7"/>
                </a:lnTo>
                <a:lnTo>
                  <a:pt x="3264" y="4"/>
                </a:lnTo>
                <a:lnTo>
                  <a:pt x="3272" y="2"/>
                </a:lnTo>
                <a:lnTo>
                  <a:pt x="3280" y="1"/>
                </a:lnTo>
                <a:lnTo>
                  <a:pt x="3289" y="0"/>
                </a:lnTo>
                <a:lnTo>
                  <a:pt x="3299" y="1"/>
                </a:lnTo>
                <a:lnTo>
                  <a:pt x="3308" y="2"/>
                </a:lnTo>
                <a:lnTo>
                  <a:pt x="3316" y="4"/>
                </a:lnTo>
                <a:lnTo>
                  <a:pt x="3323" y="6"/>
                </a:lnTo>
                <a:lnTo>
                  <a:pt x="3330" y="9"/>
                </a:lnTo>
                <a:lnTo>
                  <a:pt x="3335" y="13"/>
                </a:lnTo>
                <a:lnTo>
                  <a:pt x="3340" y="16"/>
                </a:lnTo>
                <a:lnTo>
                  <a:pt x="3344" y="20"/>
                </a:lnTo>
                <a:lnTo>
                  <a:pt x="3348" y="24"/>
                </a:lnTo>
                <a:lnTo>
                  <a:pt x="3351" y="29"/>
                </a:lnTo>
                <a:lnTo>
                  <a:pt x="3352" y="33"/>
                </a:lnTo>
                <a:lnTo>
                  <a:pt x="3353" y="38"/>
                </a:lnTo>
                <a:lnTo>
                  <a:pt x="3352" y="41"/>
                </a:lnTo>
                <a:lnTo>
                  <a:pt x="3352" y="43"/>
                </a:lnTo>
                <a:lnTo>
                  <a:pt x="3351" y="46"/>
                </a:lnTo>
                <a:lnTo>
                  <a:pt x="3349" y="49"/>
                </a:lnTo>
                <a:lnTo>
                  <a:pt x="3347" y="51"/>
                </a:lnTo>
                <a:lnTo>
                  <a:pt x="3345" y="53"/>
                </a:lnTo>
                <a:lnTo>
                  <a:pt x="3339" y="58"/>
                </a:lnTo>
                <a:lnTo>
                  <a:pt x="3335" y="60"/>
                </a:lnTo>
                <a:lnTo>
                  <a:pt x="3331" y="62"/>
                </a:lnTo>
                <a:lnTo>
                  <a:pt x="3327" y="63"/>
                </a:lnTo>
                <a:lnTo>
                  <a:pt x="3325" y="62"/>
                </a:lnTo>
                <a:lnTo>
                  <a:pt x="3322" y="61"/>
                </a:lnTo>
                <a:lnTo>
                  <a:pt x="3320" y="60"/>
                </a:lnTo>
                <a:lnTo>
                  <a:pt x="3317" y="57"/>
                </a:lnTo>
                <a:lnTo>
                  <a:pt x="3312" y="53"/>
                </a:lnTo>
                <a:lnTo>
                  <a:pt x="3305" y="48"/>
                </a:lnTo>
                <a:lnTo>
                  <a:pt x="3302" y="46"/>
                </a:lnTo>
                <a:lnTo>
                  <a:pt x="3298" y="45"/>
                </a:lnTo>
                <a:lnTo>
                  <a:pt x="3294" y="44"/>
                </a:lnTo>
                <a:lnTo>
                  <a:pt x="3290" y="44"/>
                </a:lnTo>
                <a:lnTo>
                  <a:pt x="3284" y="44"/>
                </a:lnTo>
                <a:lnTo>
                  <a:pt x="3279" y="46"/>
                </a:lnTo>
                <a:lnTo>
                  <a:pt x="3275" y="49"/>
                </a:lnTo>
                <a:lnTo>
                  <a:pt x="3273" y="51"/>
                </a:lnTo>
                <a:lnTo>
                  <a:pt x="3271" y="54"/>
                </a:lnTo>
                <a:lnTo>
                  <a:pt x="3268" y="60"/>
                </a:lnTo>
                <a:lnTo>
                  <a:pt x="3265" y="68"/>
                </a:lnTo>
                <a:lnTo>
                  <a:pt x="3264" y="72"/>
                </a:lnTo>
                <a:lnTo>
                  <a:pt x="3264" y="77"/>
                </a:lnTo>
                <a:lnTo>
                  <a:pt x="3263" y="89"/>
                </a:lnTo>
                <a:lnTo>
                  <a:pt x="3263" y="139"/>
                </a:lnTo>
                <a:lnTo>
                  <a:pt x="3339" y="139"/>
                </a:lnTo>
                <a:lnTo>
                  <a:pt x="3341" y="139"/>
                </a:lnTo>
                <a:lnTo>
                  <a:pt x="3343" y="140"/>
                </a:lnTo>
                <a:lnTo>
                  <a:pt x="3345" y="141"/>
                </a:lnTo>
                <a:lnTo>
                  <a:pt x="3347" y="142"/>
                </a:lnTo>
                <a:lnTo>
                  <a:pt x="3349" y="146"/>
                </a:lnTo>
                <a:lnTo>
                  <a:pt x="3349" y="149"/>
                </a:lnTo>
                <a:lnTo>
                  <a:pt x="3349" y="151"/>
                </a:lnTo>
                <a:lnTo>
                  <a:pt x="3349" y="170"/>
                </a:lnTo>
                <a:lnTo>
                  <a:pt x="3349" y="172"/>
                </a:lnTo>
                <a:lnTo>
                  <a:pt x="3349" y="174"/>
                </a:lnTo>
                <a:lnTo>
                  <a:pt x="3348" y="176"/>
                </a:lnTo>
                <a:lnTo>
                  <a:pt x="3347" y="178"/>
                </a:lnTo>
                <a:lnTo>
                  <a:pt x="3345" y="179"/>
                </a:lnTo>
                <a:lnTo>
                  <a:pt x="3343" y="180"/>
                </a:lnTo>
                <a:lnTo>
                  <a:pt x="3341" y="181"/>
                </a:lnTo>
                <a:lnTo>
                  <a:pt x="3339" y="18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8" name="Date Placeholder 7"/>
          <p:cNvSpPr>
            <a:spLocks noGrp="1"/>
          </p:cNvSpPr>
          <p:nvPr>
            <p:ph type="dt" sz="half" idx="10"/>
          </p:nvPr>
        </p:nvSpPr>
        <p:spPr>
          <a:xfrm>
            <a:off x="5087938" y="549275"/>
            <a:ext cx="2016124" cy="216024"/>
          </a:xfrm>
        </p:spPr>
        <p:txBody>
          <a:bodyPr/>
          <a:lstStyle>
            <a:lvl1pPr>
              <a:defRPr>
                <a:noFill/>
              </a:defRPr>
            </a:lvl1pPr>
          </a:lstStyle>
          <a:p>
            <a:fld id="{A1943726-A193-45B0-8099-2C2B570FF038}" type="datetime1">
              <a:rPr lang="fi-FI" smtClean="0"/>
              <a:pPr/>
              <a:t>25.5.2021</a:t>
            </a:fld>
            <a:endParaRPr lang="fi-FI" dirty="0"/>
          </a:p>
        </p:txBody>
      </p:sp>
      <p:sp>
        <p:nvSpPr>
          <p:cNvPr id="9" name="Footer Placeholder 8"/>
          <p:cNvSpPr>
            <a:spLocks noGrp="1"/>
          </p:cNvSpPr>
          <p:nvPr>
            <p:ph type="ftr" sz="quarter" idx="11"/>
          </p:nvPr>
        </p:nvSpPr>
        <p:spPr>
          <a:xfrm>
            <a:off x="1199456" y="549275"/>
            <a:ext cx="3888482" cy="216024"/>
          </a:xfrm>
        </p:spPr>
        <p:txBody>
          <a:bodyPr/>
          <a:lstStyle>
            <a:lvl1pPr>
              <a:defRPr>
                <a:noFill/>
              </a:defRPr>
            </a:lvl1pPr>
          </a:lstStyle>
          <a:p>
            <a:r>
              <a:rPr lang="fi-FI"/>
              <a:t>Esityksen nimi ja tekijä</a:t>
            </a:r>
            <a:endParaRPr lang="fi-FI" dirty="0"/>
          </a:p>
        </p:txBody>
      </p:sp>
      <p:sp>
        <p:nvSpPr>
          <p:cNvPr id="10" name="Slide Number Placeholder 9"/>
          <p:cNvSpPr>
            <a:spLocks noGrp="1"/>
          </p:cNvSpPr>
          <p:nvPr>
            <p:ph type="sldNum" sz="quarter" idx="12"/>
          </p:nvPr>
        </p:nvSpPr>
        <p:spPr>
          <a:xfrm>
            <a:off x="766763" y="549275"/>
            <a:ext cx="432693" cy="216024"/>
          </a:xfrm>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10809627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Logo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F639A8F3-E835-4AB2-A264-1D8CAD754C18}"/>
              </a:ext>
            </a:extLst>
          </p:cNvPr>
          <p:cNvSpPr>
            <a:spLocks noEditPoints="1"/>
          </p:cNvSpPr>
          <p:nvPr userDrawn="1"/>
        </p:nvSpPr>
        <p:spPr bwMode="auto">
          <a:xfrm>
            <a:off x="2747963" y="2333625"/>
            <a:ext cx="7416800" cy="2479676"/>
          </a:xfrm>
          <a:custGeom>
            <a:avLst/>
            <a:gdLst>
              <a:gd name="T0" fmla="*/ 13842 w 14015"/>
              <a:gd name="T1" fmla="*/ 1792 h 4685"/>
              <a:gd name="T2" fmla="*/ 13858 w 14015"/>
              <a:gd name="T3" fmla="*/ 1890 h 4685"/>
              <a:gd name="T4" fmla="*/ 13807 w 14015"/>
              <a:gd name="T5" fmla="*/ 1450 h 4685"/>
              <a:gd name="T6" fmla="*/ 13031 w 14015"/>
              <a:gd name="T7" fmla="*/ 1645 h 4685"/>
              <a:gd name="T8" fmla="*/ 12317 w 14015"/>
              <a:gd name="T9" fmla="*/ 1870 h 4685"/>
              <a:gd name="T10" fmla="*/ 12034 w 14015"/>
              <a:gd name="T11" fmla="*/ 1870 h 4685"/>
              <a:gd name="T12" fmla="*/ 11523 w 14015"/>
              <a:gd name="T13" fmla="*/ 1692 h 4685"/>
              <a:gd name="T14" fmla="*/ 11831 w 14015"/>
              <a:gd name="T15" fmla="*/ 1583 h 4685"/>
              <a:gd name="T16" fmla="*/ 11886 w 14015"/>
              <a:gd name="T17" fmla="*/ 1790 h 4685"/>
              <a:gd name="T18" fmla="*/ 11663 w 14015"/>
              <a:gd name="T19" fmla="*/ 1819 h 4685"/>
              <a:gd name="T20" fmla="*/ 11339 w 14015"/>
              <a:gd name="T21" fmla="*/ 1874 h 4685"/>
              <a:gd name="T22" fmla="*/ 10731 w 14015"/>
              <a:gd name="T23" fmla="*/ 1495 h 4685"/>
              <a:gd name="T24" fmla="*/ 9730 w 14015"/>
              <a:gd name="T25" fmla="*/ 1899 h 4685"/>
              <a:gd name="T26" fmla="*/ 9615 w 14015"/>
              <a:gd name="T27" fmla="*/ 1455 h 4685"/>
              <a:gd name="T28" fmla="*/ 8993 w 14015"/>
              <a:gd name="T29" fmla="*/ 1461 h 4685"/>
              <a:gd name="T30" fmla="*/ 8200 w 14015"/>
              <a:gd name="T31" fmla="*/ 1562 h 4685"/>
              <a:gd name="T32" fmla="*/ 7921 w 14015"/>
              <a:gd name="T33" fmla="*/ 1840 h 4685"/>
              <a:gd name="T34" fmla="*/ 8370 w 14015"/>
              <a:gd name="T35" fmla="*/ 1630 h 4685"/>
              <a:gd name="T36" fmla="*/ 7477 w 14015"/>
              <a:gd name="T37" fmla="*/ 1900 h 4685"/>
              <a:gd name="T38" fmla="*/ 7090 w 14015"/>
              <a:gd name="T39" fmla="*/ 1454 h 4685"/>
              <a:gd name="T40" fmla="*/ 6061 w 14015"/>
              <a:gd name="T41" fmla="*/ 1482 h 4685"/>
              <a:gd name="T42" fmla="*/ 6493 w 14015"/>
              <a:gd name="T43" fmla="*/ 1897 h 4685"/>
              <a:gd name="T44" fmla="*/ 5880 w 14015"/>
              <a:gd name="T45" fmla="*/ 1870 h 4685"/>
              <a:gd name="T46" fmla="*/ 11630 w 14015"/>
              <a:gd name="T47" fmla="*/ 749 h 4685"/>
              <a:gd name="T48" fmla="*/ 10886 w 14015"/>
              <a:gd name="T49" fmla="*/ 995 h 4685"/>
              <a:gd name="T50" fmla="*/ 10255 w 14015"/>
              <a:gd name="T51" fmla="*/ 1057 h 4685"/>
              <a:gd name="T52" fmla="*/ 10020 w 14015"/>
              <a:gd name="T53" fmla="*/ 1116 h 4685"/>
              <a:gd name="T54" fmla="*/ 9757 w 14015"/>
              <a:gd name="T55" fmla="*/ 856 h 4685"/>
              <a:gd name="T56" fmla="*/ 9472 w 14015"/>
              <a:gd name="T57" fmla="*/ 1133 h 4685"/>
              <a:gd name="T58" fmla="*/ 9896 w 14015"/>
              <a:gd name="T59" fmla="*/ 886 h 4685"/>
              <a:gd name="T60" fmla="*/ 8302 w 14015"/>
              <a:gd name="T61" fmla="*/ 888 h 4685"/>
              <a:gd name="T62" fmla="*/ 8583 w 14015"/>
              <a:gd name="T63" fmla="*/ 1165 h 4685"/>
              <a:gd name="T64" fmla="*/ 7314 w 14015"/>
              <a:gd name="T65" fmla="*/ 739 h 4685"/>
              <a:gd name="T66" fmla="*/ 6737 w 14015"/>
              <a:gd name="T67" fmla="*/ 1169 h 4685"/>
              <a:gd name="T68" fmla="*/ 6330 w 14015"/>
              <a:gd name="T69" fmla="*/ 1000 h 4685"/>
              <a:gd name="T70" fmla="*/ 6279 w 14015"/>
              <a:gd name="T71" fmla="*/ 732 h 4685"/>
              <a:gd name="T72" fmla="*/ 5858 w 14015"/>
              <a:gd name="T73" fmla="*/ 1160 h 4685"/>
              <a:gd name="T74" fmla="*/ 10199 w 14015"/>
              <a:gd name="T75" fmla="*/ 26 h 4685"/>
              <a:gd name="T76" fmla="*/ 9456 w 14015"/>
              <a:gd name="T77" fmla="*/ 273 h 4685"/>
              <a:gd name="T78" fmla="*/ 8486 w 14015"/>
              <a:gd name="T79" fmla="*/ 26 h 4685"/>
              <a:gd name="T80" fmla="*/ 7959 w 14015"/>
              <a:gd name="T81" fmla="*/ 174 h 4685"/>
              <a:gd name="T82" fmla="*/ 8250 w 14015"/>
              <a:gd name="T83" fmla="*/ 101 h 4685"/>
              <a:gd name="T84" fmla="*/ 8316 w 14015"/>
              <a:gd name="T85" fmla="*/ 441 h 4685"/>
              <a:gd name="T86" fmla="*/ 7725 w 14015"/>
              <a:gd name="T87" fmla="*/ 8 h 4685"/>
              <a:gd name="T88" fmla="*/ 7186 w 14015"/>
              <a:gd name="T89" fmla="*/ 38 h 4685"/>
              <a:gd name="T90" fmla="*/ 6625 w 14015"/>
              <a:gd name="T91" fmla="*/ 38 h 4685"/>
              <a:gd name="T92" fmla="*/ 6118 w 14015"/>
              <a:gd name="T93" fmla="*/ 371 h 4685"/>
              <a:gd name="T94" fmla="*/ 6070 w 14015"/>
              <a:gd name="T95" fmla="*/ 462 h 4685"/>
              <a:gd name="T96" fmla="*/ 5617 w 14015"/>
              <a:gd name="T97" fmla="*/ 38 h 4685"/>
              <a:gd name="T98" fmla="*/ 5342 w 14015"/>
              <a:gd name="T99" fmla="*/ 313 h 4685"/>
              <a:gd name="T100" fmla="*/ 1577 w 14015"/>
              <a:gd name="T101" fmla="*/ 31 h 4685"/>
              <a:gd name="T102" fmla="*/ 689 w 14015"/>
              <a:gd name="T103" fmla="*/ 1940 h 4685"/>
              <a:gd name="T104" fmla="*/ 390 w 14015"/>
              <a:gd name="T105" fmla="*/ 1193 h 4685"/>
              <a:gd name="T106" fmla="*/ 1173 w 14015"/>
              <a:gd name="T107" fmla="*/ 1169 h 4685"/>
              <a:gd name="T108" fmla="*/ 2892 w 14015"/>
              <a:gd name="T109" fmla="*/ 48 h 4685"/>
              <a:gd name="T110" fmla="*/ 87 w 14015"/>
              <a:gd name="T111" fmla="*/ 430 h 4685"/>
              <a:gd name="T112" fmla="*/ 4501 w 14015"/>
              <a:gd name="T113" fmla="*/ 29 h 4685"/>
              <a:gd name="T114" fmla="*/ 2576 w 14015"/>
              <a:gd name="T115" fmla="*/ 1906 h 4685"/>
              <a:gd name="T116" fmla="*/ 5998 w 14015"/>
              <a:gd name="T117" fmla="*/ 4336 h 4685"/>
              <a:gd name="T118" fmla="*/ 4198 w 14015"/>
              <a:gd name="T119" fmla="*/ 3209 h 4685"/>
              <a:gd name="T120" fmla="*/ 4464 w 14015"/>
              <a:gd name="T121" fmla="*/ 4678 h 4685"/>
              <a:gd name="T122" fmla="*/ 2525 w 14015"/>
              <a:gd name="T123" fmla="*/ 2792 h 4685"/>
              <a:gd name="T124" fmla="*/ 5528 w 14015"/>
              <a:gd name="T125" fmla="*/ 2786 h 4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15" h="4685">
                <a:moveTo>
                  <a:pt x="13936" y="1418"/>
                </a:moveTo>
                <a:lnTo>
                  <a:pt x="13939" y="1404"/>
                </a:lnTo>
                <a:lnTo>
                  <a:pt x="13948" y="1394"/>
                </a:lnTo>
                <a:lnTo>
                  <a:pt x="13954" y="1389"/>
                </a:lnTo>
                <a:lnTo>
                  <a:pt x="13960" y="1387"/>
                </a:lnTo>
                <a:lnTo>
                  <a:pt x="13976" y="1383"/>
                </a:lnTo>
                <a:lnTo>
                  <a:pt x="13991" y="1387"/>
                </a:lnTo>
                <a:lnTo>
                  <a:pt x="13999" y="1389"/>
                </a:lnTo>
                <a:lnTo>
                  <a:pt x="14004" y="1394"/>
                </a:lnTo>
                <a:lnTo>
                  <a:pt x="14012" y="1404"/>
                </a:lnTo>
                <a:lnTo>
                  <a:pt x="14015" y="1411"/>
                </a:lnTo>
                <a:lnTo>
                  <a:pt x="14015" y="1418"/>
                </a:lnTo>
                <a:lnTo>
                  <a:pt x="14012" y="1431"/>
                </a:lnTo>
                <a:lnTo>
                  <a:pt x="14004" y="1442"/>
                </a:lnTo>
                <a:lnTo>
                  <a:pt x="13999" y="1447"/>
                </a:lnTo>
                <a:lnTo>
                  <a:pt x="13991" y="1450"/>
                </a:lnTo>
                <a:lnTo>
                  <a:pt x="13976" y="1452"/>
                </a:lnTo>
                <a:lnTo>
                  <a:pt x="13960" y="1450"/>
                </a:lnTo>
                <a:lnTo>
                  <a:pt x="13954" y="1447"/>
                </a:lnTo>
                <a:lnTo>
                  <a:pt x="13948" y="1442"/>
                </a:lnTo>
                <a:lnTo>
                  <a:pt x="13939" y="1431"/>
                </a:lnTo>
                <a:lnTo>
                  <a:pt x="13938" y="1425"/>
                </a:lnTo>
                <a:lnTo>
                  <a:pt x="13936" y="1418"/>
                </a:lnTo>
                <a:close/>
                <a:moveTo>
                  <a:pt x="13593" y="1676"/>
                </a:moveTo>
                <a:lnTo>
                  <a:pt x="13597" y="1705"/>
                </a:lnTo>
                <a:lnTo>
                  <a:pt x="13606" y="1731"/>
                </a:lnTo>
                <a:lnTo>
                  <a:pt x="13619" y="1754"/>
                </a:lnTo>
                <a:lnTo>
                  <a:pt x="13628" y="1766"/>
                </a:lnTo>
                <a:lnTo>
                  <a:pt x="13638" y="1774"/>
                </a:lnTo>
                <a:lnTo>
                  <a:pt x="13662" y="1792"/>
                </a:lnTo>
                <a:lnTo>
                  <a:pt x="13688" y="1804"/>
                </a:lnTo>
                <a:lnTo>
                  <a:pt x="13719" y="1813"/>
                </a:lnTo>
                <a:lnTo>
                  <a:pt x="13751" y="1815"/>
                </a:lnTo>
                <a:lnTo>
                  <a:pt x="13785" y="1813"/>
                </a:lnTo>
                <a:lnTo>
                  <a:pt x="13800" y="1809"/>
                </a:lnTo>
                <a:lnTo>
                  <a:pt x="13815" y="1804"/>
                </a:lnTo>
                <a:lnTo>
                  <a:pt x="13842" y="1792"/>
                </a:lnTo>
                <a:lnTo>
                  <a:pt x="13864" y="1774"/>
                </a:lnTo>
                <a:lnTo>
                  <a:pt x="13883" y="1754"/>
                </a:lnTo>
                <a:lnTo>
                  <a:pt x="13898" y="1731"/>
                </a:lnTo>
                <a:lnTo>
                  <a:pt x="13907" y="1705"/>
                </a:lnTo>
                <a:lnTo>
                  <a:pt x="13909" y="1691"/>
                </a:lnTo>
                <a:lnTo>
                  <a:pt x="13909" y="1676"/>
                </a:lnTo>
                <a:lnTo>
                  <a:pt x="13907" y="1649"/>
                </a:lnTo>
                <a:lnTo>
                  <a:pt x="13898" y="1623"/>
                </a:lnTo>
                <a:lnTo>
                  <a:pt x="13883" y="1599"/>
                </a:lnTo>
                <a:lnTo>
                  <a:pt x="13874" y="1588"/>
                </a:lnTo>
                <a:lnTo>
                  <a:pt x="13864" y="1579"/>
                </a:lnTo>
                <a:lnTo>
                  <a:pt x="13842" y="1562"/>
                </a:lnTo>
                <a:lnTo>
                  <a:pt x="13815" y="1549"/>
                </a:lnTo>
                <a:lnTo>
                  <a:pt x="13785" y="1541"/>
                </a:lnTo>
                <a:lnTo>
                  <a:pt x="13751" y="1538"/>
                </a:lnTo>
                <a:lnTo>
                  <a:pt x="13719" y="1541"/>
                </a:lnTo>
                <a:lnTo>
                  <a:pt x="13703" y="1544"/>
                </a:lnTo>
                <a:lnTo>
                  <a:pt x="13688" y="1549"/>
                </a:lnTo>
                <a:lnTo>
                  <a:pt x="13662" y="1562"/>
                </a:lnTo>
                <a:lnTo>
                  <a:pt x="13638" y="1579"/>
                </a:lnTo>
                <a:lnTo>
                  <a:pt x="13619" y="1599"/>
                </a:lnTo>
                <a:lnTo>
                  <a:pt x="13606" y="1623"/>
                </a:lnTo>
                <a:lnTo>
                  <a:pt x="13597" y="1649"/>
                </a:lnTo>
                <a:lnTo>
                  <a:pt x="13594" y="1662"/>
                </a:lnTo>
                <a:lnTo>
                  <a:pt x="13593" y="1676"/>
                </a:lnTo>
                <a:close/>
                <a:moveTo>
                  <a:pt x="14015" y="1676"/>
                </a:moveTo>
                <a:lnTo>
                  <a:pt x="14014" y="1701"/>
                </a:lnTo>
                <a:lnTo>
                  <a:pt x="14010" y="1723"/>
                </a:lnTo>
                <a:lnTo>
                  <a:pt x="14005" y="1746"/>
                </a:lnTo>
                <a:lnTo>
                  <a:pt x="13996" y="1767"/>
                </a:lnTo>
                <a:lnTo>
                  <a:pt x="13985" y="1787"/>
                </a:lnTo>
                <a:lnTo>
                  <a:pt x="13972" y="1807"/>
                </a:lnTo>
                <a:lnTo>
                  <a:pt x="13958" y="1824"/>
                </a:lnTo>
                <a:lnTo>
                  <a:pt x="13941" y="1840"/>
                </a:lnTo>
                <a:lnTo>
                  <a:pt x="13903" y="1869"/>
                </a:lnTo>
                <a:lnTo>
                  <a:pt x="13882" y="1880"/>
                </a:lnTo>
                <a:lnTo>
                  <a:pt x="13858" y="1890"/>
                </a:lnTo>
                <a:lnTo>
                  <a:pt x="13833" y="1899"/>
                </a:lnTo>
                <a:lnTo>
                  <a:pt x="13807" y="1904"/>
                </a:lnTo>
                <a:lnTo>
                  <a:pt x="13780" y="1907"/>
                </a:lnTo>
                <a:lnTo>
                  <a:pt x="13751" y="1909"/>
                </a:lnTo>
                <a:lnTo>
                  <a:pt x="13723" y="1907"/>
                </a:lnTo>
                <a:lnTo>
                  <a:pt x="13695" y="1904"/>
                </a:lnTo>
                <a:lnTo>
                  <a:pt x="13669" y="1899"/>
                </a:lnTo>
                <a:lnTo>
                  <a:pt x="13645" y="1890"/>
                </a:lnTo>
                <a:lnTo>
                  <a:pt x="13622" y="1880"/>
                </a:lnTo>
                <a:lnTo>
                  <a:pt x="13599" y="1869"/>
                </a:lnTo>
                <a:lnTo>
                  <a:pt x="13580" y="1855"/>
                </a:lnTo>
                <a:lnTo>
                  <a:pt x="13562" y="1840"/>
                </a:lnTo>
                <a:lnTo>
                  <a:pt x="13545" y="1824"/>
                </a:lnTo>
                <a:lnTo>
                  <a:pt x="13530" y="1807"/>
                </a:lnTo>
                <a:lnTo>
                  <a:pt x="13517" y="1787"/>
                </a:lnTo>
                <a:lnTo>
                  <a:pt x="13507" y="1767"/>
                </a:lnTo>
                <a:lnTo>
                  <a:pt x="13499" y="1746"/>
                </a:lnTo>
                <a:lnTo>
                  <a:pt x="13493" y="1723"/>
                </a:lnTo>
                <a:lnTo>
                  <a:pt x="13489" y="1701"/>
                </a:lnTo>
                <a:lnTo>
                  <a:pt x="13488" y="1676"/>
                </a:lnTo>
                <a:lnTo>
                  <a:pt x="13489" y="1652"/>
                </a:lnTo>
                <a:lnTo>
                  <a:pt x="13493" y="1630"/>
                </a:lnTo>
                <a:lnTo>
                  <a:pt x="13499" y="1608"/>
                </a:lnTo>
                <a:lnTo>
                  <a:pt x="13507" y="1587"/>
                </a:lnTo>
                <a:lnTo>
                  <a:pt x="13517" y="1565"/>
                </a:lnTo>
                <a:lnTo>
                  <a:pt x="13530" y="1547"/>
                </a:lnTo>
                <a:lnTo>
                  <a:pt x="13545" y="1529"/>
                </a:lnTo>
                <a:lnTo>
                  <a:pt x="13562" y="1513"/>
                </a:lnTo>
                <a:lnTo>
                  <a:pt x="13599" y="1485"/>
                </a:lnTo>
                <a:lnTo>
                  <a:pt x="13622" y="1472"/>
                </a:lnTo>
                <a:lnTo>
                  <a:pt x="13645" y="1464"/>
                </a:lnTo>
                <a:lnTo>
                  <a:pt x="13669" y="1455"/>
                </a:lnTo>
                <a:lnTo>
                  <a:pt x="13695" y="1450"/>
                </a:lnTo>
                <a:lnTo>
                  <a:pt x="13723" y="1446"/>
                </a:lnTo>
                <a:lnTo>
                  <a:pt x="13751" y="1445"/>
                </a:lnTo>
                <a:lnTo>
                  <a:pt x="13780" y="1446"/>
                </a:lnTo>
                <a:lnTo>
                  <a:pt x="13807" y="1450"/>
                </a:lnTo>
                <a:lnTo>
                  <a:pt x="13833" y="1455"/>
                </a:lnTo>
                <a:lnTo>
                  <a:pt x="13858" y="1464"/>
                </a:lnTo>
                <a:lnTo>
                  <a:pt x="13882" y="1472"/>
                </a:lnTo>
                <a:lnTo>
                  <a:pt x="13903" y="1485"/>
                </a:lnTo>
                <a:lnTo>
                  <a:pt x="13923" y="1498"/>
                </a:lnTo>
                <a:lnTo>
                  <a:pt x="13941" y="1513"/>
                </a:lnTo>
                <a:lnTo>
                  <a:pt x="13958" y="1529"/>
                </a:lnTo>
                <a:lnTo>
                  <a:pt x="13972" y="1547"/>
                </a:lnTo>
                <a:lnTo>
                  <a:pt x="13985" y="1565"/>
                </a:lnTo>
                <a:lnTo>
                  <a:pt x="13996" y="1587"/>
                </a:lnTo>
                <a:lnTo>
                  <a:pt x="14005" y="1608"/>
                </a:lnTo>
                <a:lnTo>
                  <a:pt x="14010" y="1630"/>
                </a:lnTo>
                <a:lnTo>
                  <a:pt x="14014" y="1652"/>
                </a:lnTo>
                <a:lnTo>
                  <a:pt x="14015" y="1676"/>
                </a:lnTo>
                <a:close/>
                <a:moveTo>
                  <a:pt x="13124" y="1690"/>
                </a:moveTo>
                <a:lnTo>
                  <a:pt x="13031" y="1758"/>
                </a:lnTo>
                <a:lnTo>
                  <a:pt x="13031" y="1870"/>
                </a:lnTo>
                <a:lnTo>
                  <a:pt x="13029" y="1882"/>
                </a:lnTo>
                <a:lnTo>
                  <a:pt x="13024" y="1892"/>
                </a:lnTo>
                <a:lnTo>
                  <a:pt x="13014" y="1897"/>
                </a:lnTo>
                <a:lnTo>
                  <a:pt x="13001" y="1900"/>
                </a:lnTo>
                <a:lnTo>
                  <a:pt x="12959" y="1900"/>
                </a:lnTo>
                <a:lnTo>
                  <a:pt x="12947" y="1897"/>
                </a:lnTo>
                <a:lnTo>
                  <a:pt x="12938" y="1892"/>
                </a:lnTo>
                <a:lnTo>
                  <a:pt x="12932" y="1882"/>
                </a:lnTo>
                <a:lnTo>
                  <a:pt x="12929" y="1870"/>
                </a:lnTo>
                <a:lnTo>
                  <a:pt x="12929" y="1482"/>
                </a:lnTo>
                <a:lnTo>
                  <a:pt x="12932" y="1471"/>
                </a:lnTo>
                <a:lnTo>
                  <a:pt x="12938" y="1461"/>
                </a:lnTo>
                <a:lnTo>
                  <a:pt x="12947" y="1455"/>
                </a:lnTo>
                <a:lnTo>
                  <a:pt x="12959" y="1454"/>
                </a:lnTo>
                <a:lnTo>
                  <a:pt x="13001" y="1454"/>
                </a:lnTo>
                <a:lnTo>
                  <a:pt x="13014" y="1455"/>
                </a:lnTo>
                <a:lnTo>
                  <a:pt x="13024" y="1461"/>
                </a:lnTo>
                <a:lnTo>
                  <a:pt x="13029" y="1471"/>
                </a:lnTo>
                <a:lnTo>
                  <a:pt x="13031" y="1482"/>
                </a:lnTo>
                <a:lnTo>
                  <a:pt x="13031" y="1645"/>
                </a:lnTo>
                <a:lnTo>
                  <a:pt x="13266" y="1467"/>
                </a:lnTo>
                <a:lnTo>
                  <a:pt x="13281" y="1457"/>
                </a:lnTo>
                <a:lnTo>
                  <a:pt x="13291" y="1454"/>
                </a:lnTo>
                <a:lnTo>
                  <a:pt x="13301" y="1452"/>
                </a:lnTo>
                <a:lnTo>
                  <a:pt x="13383" y="1452"/>
                </a:lnTo>
                <a:lnTo>
                  <a:pt x="13393" y="1454"/>
                </a:lnTo>
                <a:lnTo>
                  <a:pt x="13399" y="1457"/>
                </a:lnTo>
                <a:lnTo>
                  <a:pt x="13404" y="1462"/>
                </a:lnTo>
                <a:lnTo>
                  <a:pt x="13405" y="1470"/>
                </a:lnTo>
                <a:lnTo>
                  <a:pt x="13403" y="1480"/>
                </a:lnTo>
                <a:lnTo>
                  <a:pt x="13396" y="1487"/>
                </a:lnTo>
                <a:lnTo>
                  <a:pt x="13204" y="1633"/>
                </a:lnTo>
                <a:lnTo>
                  <a:pt x="13407" y="1865"/>
                </a:lnTo>
                <a:lnTo>
                  <a:pt x="13413" y="1874"/>
                </a:lnTo>
                <a:lnTo>
                  <a:pt x="13415" y="1884"/>
                </a:lnTo>
                <a:lnTo>
                  <a:pt x="13414" y="1890"/>
                </a:lnTo>
                <a:lnTo>
                  <a:pt x="13409" y="1895"/>
                </a:lnTo>
                <a:lnTo>
                  <a:pt x="13403" y="1899"/>
                </a:lnTo>
                <a:lnTo>
                  <a:pt x="13394" y="1900"/>
                </a:lnTo>
                <a:lnTo>
                  <a:pt x="13322" y="1900"/>
                </a:lnTo>
                <a:lnTo>
                  <a:pt x="13311" y="1899"/>
                </a:lnTo>
                <a:lnTo>
                  <a:pt x="13302" y="1896"/>
                </a:lnTo>
                <a:lnTo>
                  <a:pt x="13294" y="1891"/>
                </a:lnTo>
                <a:lnTo>
                  <a:pt x="13287" y="1886"/>
                </a:lnTo>
                <a:lnTo>
                  <a:pt x="13124" y="1690"/>
                </a:lnTo>
                <a:close/>
                <a:moveTo>
                  <a:pt x="12511" y="1690"/>
                </a:moveTo>
                <a:lnTo>
                  <a:pt x="12418" y="1758"/>
                </a:lnTo>
                <a:lnTo>
                  <a:pt x="12418" y="1870"/>
                </a:lnTo>
                <a:lnTo>
                  <a:pt x="12417" y="1882"/>
                </a:lnTo>
                <a:lnTo>
                  <a:pt x="12411" y="1892"/>
                </a:lnTo>
                <a:lnTo>
                  <a:pt x="12401" y="1897"/>
                </a:lnTo>
                <a:lnTo>
                  <a:pt x="12390" y="1900"/>
                </a:lnTo>
                <a:lnTo>
                  <a:pt x="12346" y="1900"/>
                </a:lnTo>
                <a:lnTo>
                  <a:pt x="12335" y="1897"/>
                </a:lnTo>
                <a:lnTo>
                  <a:pt x="12325" y="1892"/>
                </a:lnTo>
                <a:lnTo>
                  <a:pt x="12319" y="1882"/>
                </a:lnTo>
                <a:lnTo>
                  <a:pt x="12317" y="1870"/>
                </a:lnTo>
                <a:lnTo>
                  <a:pt x="12317" y="1482"/>
                </a:lnTo>
                <a:lnTo>
                  <a:pt x="12319" y="1471"/>
                </a:lnTo>
                <a:lnTo>
                  <a:pt x="12325" y="1461"/>
                </a:lnTo>
                <a:lnTo>
                  <a:pt x="12335" y="1455"/>
                </a:lnTo>
                <a:lnTo>
                  <a:pt x="12346" y="1454"/>
                </a:lnTo>
                <a:lnTo>
                  <a:pt x="12390" y="1454"/>
                </a:lnTo>
                <a:lnTo>
                  <a:pt x="12401" y="1455"/>
                </a:lnTo>
                <a:lnTo>
                  <a:pt x="12411" y="1461"/>
                </a:lnTo>
                <a:lnTo>
                  <a:pt x="12417" y="1471"/>
                </a:lnTo>
                <a:lnTo>
                  <a:pt x="12418" y="1482"/>
                </a:lnTo>
                <a:lnTo>
                  <a:pt x="12418" y="1645"/>
                </a:lnTo>
                <a:lnTo>
                  <a:pt x="12654" y="1467"/>
                </a:lnTo>
                <a:lnTo>
                  <a:pt x="12669" y="1457"/>
                </a:lnTo>
                <a:lnTo>
                  <a:pt x="12678" y="1454"/>
                </a:lnTo>
                <a:lnTo>
                  <a:pt x="12689" y="1452"/>
                </a:lnTo>
                <a:lnTo>
                  <a:pt x="12771" y="1452"/>
                </a:lnTo>
                <a:lnTo>
                  <a:pt x="12780" y="1454"/>
                </a:lnTo>
                <a:lnTo>
                  <a:pt x="12787" y="1457"/>
                </a:lnTo>
                <a:lnTo>
                  <a:pt x="12791" y="1462"/>
                </a:lnTo>
                <a:lnTo>
                  <a:pt x="12792" y="1470"/>
                </a:lnTo>
                <a:lnTo>
                  <a:pt x="12790" y="1480"/>
                </a:lnTo>
                <a:lnTo>
                  <a:pt x="12783" y="1487"/>
                </a:lnTo>
                <a:lnTo>
                  <a:pt x="12591" y="1633"/>
                </a:lnTo>
                <a:lnTo>
                  <a:pt x="12795" y="1865"/>
                </a:lnTo>
                <a:lnTo>
                  <a:pt x="12800" y="1874"/>
                </a:lnTo>
                <a:lnTo>
                  <a:pt x="12802" y="1884"/>
                </a:lnTo>
                <a:lnTo>
                  <a:pt x="12801" y="1890"/>
                </a:lnTo>
                <a:lnTo>
                  <a:pt x="12797" y="1895"/>
                </a:lnTo>
                <a:lnTo>
                  <a:pt x="12790" y="1899"/>
                </a:lnTo>
                <a:lnTo>
                  <a:pt x="12781" y="1900"/>
                </a:lnTo>
                <a:lnTo>
                  <a:pt x="12710" y="1900"/>
                </a:lnTo>
                <a:lnTo>
                  <a:pt x="12699" y="1899"/>
                </a:lnTo>
                <a:lnTo>
                  <a:pt x="12689" y="1896"/>
                </a:lnTo>
                <a:lnTo>
                  <a:pt x="12682" y="1891"/>
                </a:lnTo>
                <a:lnTo>
                  <a:pt x="12676" y="1886"/>
                </a:lnTo>
                <a:lnTo>
                  <a:pt x="12511" y="1690"/>
                </a:lnTo>
                <a:close/>
                <a:moveTo>
                  <a:pt x="12034" y="1870"/>
                </a:moveTo>
                <a:lnTo>
                  <a:pt x="12034" y="1482"/>
                </a:lnTo>
                <a:lnTo>
                  <a:pt x="12036" y="1471"/>
                </a:lnTo>
                <a:lnTo>
                  <a:pt x="12043" y="1461"/>
                </a:lnTo>
                <a:lnTo>
                  <a:pt x="12051" y="1455"/>
                </a:lnTo>
                <a:lnTo>
                  <a:pt x="12064" y="1454"/>
                </a:lnTo>
                <a:lnTo>
                  <a:pt x="12106" y="1454"/>
                </a:lnTo>
                <a:lnTo>
                  <a:pt x="12119" y="1455"/>
                </a:lnTo>
                <a:lnTo>
                  <a:pt x="12128" y="1461"/>
                </a:lnTo>
                <a:lnTo>
                  <a:pt x="12135" y="1471"/>
                </a:lnTo>
                <a:lnTo>
                  <a:pt x="12136" y="1482"/>
                </a:lnTo>
                <a:lnTo>
                  <a:pt x="12136" y="1870"/>
                </a:lnTo>
                <a:lnTo>
                  <a:pt x="12135" y="1882"/>
                </a:lnTo>
                <a:lnTo>
                  <a:pt x="12128" y="1892"/>
                </a:lnTo>
                <a:lnTo>
                  <a:pt x="12119" y="1897"/>
                </a:lnTo>
                <a:lnTo>
                  <a:pt x="12106" y="1900"/>
                </a:lnTo>
                <a:lnTo>
                  <a:pt x="12064" y="1900"/>
                </a:lnTo>
                <a:lnTo>
                  <a:pt x="12051" y="1897"/>
                </a:lnTo>
                <a:lnTo>
                  <a:pt x="12043" y="1892"/>
                </a:lnTo>
                <a:lnTo>
                  <a:pt x="12036" y="1882"/>
                </a:lnTo>
                <a:lnTo>
                  <a:pt x="12034" y="1870"/>
                </a:lnTo>
                <a:close/>
                <a:moveTo>
                  <a:pt x="11663" y="1819"/>
                </a:moveTo>
                <a:lnTo>
                  <a:pt x="11709" y="1815"/>
                </a:lnTo>
                <a:lnTo>
                  <a:pt x="11748" y="1805"/>
                </a:lnTo>
                <a:lnTo>
                  <a:pt x="11764" y="1797"/>
                </a:lnTo>
                <a:lnTo>
                  <a:pt x="11777" y="1788"/>
                </a:lnTo>
                <a:lnTo>
                  <a:pt x="11784" y="1776"/>
                </a:lnTo>
                <a:lnTo>
                  <a:pt x="11787" y="1762"/>
                </a:lnTo>
                <a:lnTo>
                  <a:pt x="11784" y="1751"/>
                </a:lnTo>
                <a:lnTo>
                  <a:pt x="11779" y="1742"/>
                </a:lnTo>
                <a:lnTo>
                  <a:pt x="11769" y="1735"/>
                </a:lnTo>
                <a:lnTo>
                  <a:pt x="11755" y="1728"/>
                </a:lnTo>
                <a:lnTo>
                  <a:pt x="11714" y="1720"/>
                </a:lnTo>
                <a:lnTo>
                  <a:pt x="11656" y="1713"/>
                </a:lnTo>
                <a:lnTo>
                  <a:pt x="11606" y="1708"/>
                </a:lnTo>
                <a:lnTo>
                  <a:pt x="11583" y="1706"/>
                </a:lnTo>
                <a:lnTo>
                  <a:pt x="11561" y="1701"/>
                </a:lnTo>
                <a:lnTo>
                  <a:pt x="11523" y="1692"/>
                </a:lnTo>
                <a:lnTo>
                  <a:pt x="11492" y="1679"/>
                </a:lnTo>
                <a:lnTo>
                  <a:pt x="11466" y="1662"/>
                </a:lnTo>
                <a:lnTo>
                  <a:pt x="11456" y="1652"/>
                </a:lnTo>
                <a:lnTo>
                  <a:pt x="11448" y="1643"/>
                </a:lnTo>
                <a:lnTo>
                  <a:pt x="11442" y="1630"/>
                </a:lnTo>
                <a:lnTo>
                  <a:pt x="11437" y="1618"/>
                </a:lnTo>
                <a:lnTo>
                  <a:pt x="11435" y="1604"/>
                </a:lnTo>
                <a:lnTo>
                  <a:pt x="11433" y="1589"/>
                </a:lnTo>
                <a:lnTo>
                  <a:pt x="11435" y="1574"/>
                </a:lnTo>
                <a:lnTo>
                  <a:pt x="11437" y="1559"/>
                </a:lnTo>
                <a:lnTo>
                  <a:pt x="11442" y="1544"/>
                </a:lnTo>
                <a:lnTo>
                  <a:pt x="11448" y="1531"/>
                </a:lnTo>
                <a:lnTo>
                  <a:pt x="11457" y="1518"/>
                </a:lnTo>
                <a:lnTo>
                  <a:pt x="11467" y="1506"/>
                </a:lnTo>
                <a:lnTo>
                  <a:pt x="11493" y="1485"/>
                </a:lnTo>
                <a:lnTo>
                  <a:pt x="11524" y="1469"/>
                </a:lnTo>
                <a:lnTo>
                  <a:pt x="11561" y="1456"/>
                </a:lnTo>
                <a:lnTo>
                  <a:pt x="11583" y="1451"/>
                </a:lnTo>
                <a:lnTo>
                  <a:pt x="11605" y="1447"/>
                </a:lnTo>
                <a:lnTo>
                  <a:pt x="11652" y="1445"/>
                </a:lnTo>
                <a:lnTo>
                  <a:pt x="11688" y="1446"/>
                </a:lnTo>
                <a:lnTo>
                  <a:pt x="11722" y="1450"/>
                </a:lnTo>
                <a:lnTo>
                  <a:pt x="11752" y="1456"/>
                </a:lnTo>
                <a:lnTo>
                  <a:pt x="11778" y="1464"/>
                </a:lnTo>
                <a:lnTo>
                  <a:pt x="11801" y="1472"/>
                </a:lnTo>
                <a:lnTo>
                  <a:pt x="11820" y="1481"/>
                </a:lnTo>
                <a:lnTo>
                  <a:pt x="11849" y="1498"/>
                </a:lnTo>
                <a:lnTo>
                  <a:pt x="11856" y="1506"/>
                </a:lnTo>
                <a:lnTo>
                  <a:pt x="11862" y="1513"/>
                </a:lnTo>
                <a:lnTo>
                  <a:pt x="11866" y="1521"/>
                </a:lnTo>
                <a:lnTo>
                  <a:pt x="11867" y="1531"/>
                </a:lnTo>
                <a:lnTo>
                  <a:pt x="11865" y="1544"/>
                </a:lnTo>
                <a:lnTo>
                  <a:pt x="11861" y="1552"/>
                </a:lnTo>
                <a:lnTo>
                  <a:pt x="11856" y="1558"/>
                </a:lnTo>
                <a:lnTo>
                  <a:pt x="11841" y="1575"/>
                </a:lnTo>
                <a:lnTo>
                  <a:pt x="11836" y="1580"/>
                </a:lnTo>
                <a:lnTo>
                  <a:pt x="11831" y="1583"/>
                </a:lnTo>
                <a:lnTo>
                  <a:pt x="11820" y="1585"/>
                </a:lnTo>
                <a:lnTo>
                  <a:pt x="11809" y="1584"/>
                </a:lnTo>
                <a:lnTo>
                  <a:pt x="11798" y="1579"/>
                </a:lnTo>
                <a:lnTo>
                  <a:pt x="11782" y="1568"/>
                </a:lnTo>
                <a:lnTo>
                  <a:pt x="11764" y="1559"/>
                </a:lnTo>
                <a:lnTo>
                  <a:pt x="11728" y="1546"/>
                </a:lnTo>
                <a:lnTo>
                  <a:pt x="11691" y="1537"/>
                </a:lnTo>
                <a:lnTo>
                  <a:pt x="11672" y="1536"/>
                </a:lnTo>
                <a:lnTo>
                  <a:pt x="11652" y="1534"/>
                </a:lnTo>
                <a:lnTo>
                  <a:pt x="11610" y="1538"/>
                </a:lnTo>
                <a:lnTo>
                  <a:pt x="11591" y="1542"/>
                </a:lnTo>
                <a:lnTo>
                  <a:pt x="11574" y="1548"/>
                </a:lnTo>
                <a:lnTo>
                  <a:pt x="11559" y="1554"/>
                </a:lnTo>
                <a:lnTo>
                  <a:pt x="11547" y="1563"/>
                </a:lnTo>
                <a:lnTo>
                  <a:pt x="11543" y="1568"/>
                </a:lnTo>
                <a:lnTo>
                  <a:pt x="11539" y="1573"/>
                </a:lnTo>
                <a:lnTo>
                  <a:pt x="11537" y="1584"/>
                </a:lnTo>
                <a:lnTo>
                  <a:pt x="11539" y="1594"/>
                </a:lnTo>
                <a:lnTo>
                  <a:pt x="11547" y="1602"/>
                </a:lnTo>
                <a:lnTo>
                  <a:pt x="11558" y="1609"/>
                </a:lnTo>
                <a:lnTo>
                  <a:pt x="11571" y="1614"/>
                </a:lnTo>
                <a:lnTo>
                  <a:pt x="11610" y="1620"/>
                </a:lnTo>
                <a:lnTo>
                  <a:pt x="11657" y="1625"/>
                </a:lnTo>
                <a:lnTo>
                  <a:pt x="11707" y="1629"/>
                </a:lnTo>
                <a:lnTo>
                  <a:pt x="11753" y="1636"/>
                </a:lnTo>
                <a:lnTo>
                  <a:pt x="11791" y="1645"/>
                </a:lnTo>
                <a:lnTo>
                  <a:pt x="11826" y="1657"/>
                </a:lnTo>
                <a:lnTo>
                  <a:pt x="11840" y="1666"/>
                </a:lnTo>
                <a:lnTo>
                  <a:pt x="11852" y="1675"/>
                </a:lnTo>
                <a:lnTo>
                  <a:pt x="11864" y="1685"/>
                </a:lnTo>
                <a:lnTo>
                  <a:pt x="11874" y="1696"/>
                </a:lnTo>
                <a:lnTo>
                  <a:pt x="11880" y="1708"/>
                </a:lnTo>
                <a:lnTo>
                  <a:pt x="11886" y="1723"/>
                </a:lnTo>
                <a:lnTo>
                  <a:pt x="11888" y="1738"/>
                </a:lnTo>
                <a:lnTo>
                  <a:pt x="11890" y="1756"/>
                </a:lnTo>
                <a:lnTo>
                  <a:pt x="11888" y="1774"/>
                </a:lnTo>
                <a:lnTo>
                  <a:pt x="11886" y="1790"/>
                </a:lnTo>
                <a:lnTo>
                  <a:pt x="11881" y="1805"/>
                </a:lnTo>
                <a:lnTo>
                  <a:pt x="11874" y="1820"/>
                </a:lnTo>
                <a:lnTo>
                  <a:pt x="11864" y="1834"/>
                </a:lnTo>
                <a:lnTo>
                  <a:pt x="11854" y="1846"/>
                </a:lnTo>
                <a:lnTo>
                  <a:pt x="11826" y="1869"/>
                </a:lnTo>
                <a:lnTo>
                  <a:pt x="11793" y="1886"/>
                </a:lnTo>
                <a:lnTo>
                  <a:pt x="11754" y="1899"/>
                </a:lnTo>
                <a:lnTo>
                  <a:pt x="11733" y="1902"/>
                </a:lnTo>
                <a:lnTo>
                  <a:pt x="11709" y="1906"/>
                </a:lnTo>
                <a:lnTo>
                  <a:pt x="11661" y="1909"/>
                </a:lnTo>
                <a:lnTo>
                  <a:pt x="11626" y="1907"/>
                </a:lnTo>
                <a:lnTo>
                  <a:pt x="11594" y="1904"/>
                </a:lnTo>
                <a:lnTo>
                  <a:pt x="11561" y="1897"/>
                </a:lnTo>
                <a:lnTo>
                  <a:pt x="11532" y="1890"/>
                </a:lnTo>
                <a:lnTo>
                  <a:pt x="11504" y="1880"/>
                </a:lnTo>
                <a:lnTo>
                  <a:pt x="11479" y="1869"/>
                </a:lnTo>
                <a:lnTo>
                  <a:pt x="11456" y="1856"/>
                </a:lnTo>
                <a:lnTo>
                  <a:pt x="11436" y="1841"/>
                </a:lnTo>
                <a:lnTo>
                  <a:pt x="11430" y="1835"/>
                </a:lnTo>
                <a:lnTo>
                  <a:pt x="11425" y="1829"/>
                </a:lnTo>
                <a:lnTo>
                  <a:pt x="11421" y="1820"/>
                </a:lnTo>
                <a:lnTo>
                  <a:pt x="11420" y="1812"/>
                </a:lnTo>
                <a:lnTo>
                  <a:pt x="11422" y="1797"/>
                </a:lnTo>
                <a:lnTo>
                  <a:pt x="11431" y="1784"/>
                </a:lnTo>
                <a:lnTo>
                  <a:pt x="11446" y="1766"/>
                </a:lnTo>
                <a:lnTo>
                  <a:pt x="11451" y="1761"/>
                </a:lnTo>
                <a:lnTo>
                  <a:pt x="11456" y="1758"/>
                </a:lnTo>
                <a:lnTo>
                  <a:pt x="11467" y="1756"/>
                </a:lnTo>
                <a:lnTo>
                  <a:pt x="11478" y="1758"/>
                </a:lnTo>
                <a:lnTo>
                  <a:pt x="11489" y="1763"/>
                </a:lnTo>
                <a:lnTo>
                  <a:pt x="11509" y="1776"/>
                </a:lnTo>
                <a:lnTo>
                  <a:pt x="11530" y="1787"/>
                </a:lnTo>
                <a:lnTo>
                  <a:pt x="11550" y="1797"/>
                </a:lnTo>
                <a:lnTo>
                  <a:pt x="11571" y="1805"/>
                </a:lnTo>
                <a:lnTo>
                  <a:pt x="11594" y="1810"/>
                </a:lnTo>
                <a:lnTo>
                  <a:pt x="11616" y="1815"/>
                </a:lnTo>
                <a:lnTo>
                  <a:pt x="11663" y="1819"/>
                </a:lnTo>
                <a:close/>
                <a:moveTo>
                  <a:pt x="11050" y="1690"/>
                </a:moveTo>
                <a:lnTo>
                  <a:pt x="10957" y="1758"/>
                </a:lnTo>
                <a:lnTo>
                  <a:pt x="10957" y="1870"/>
                </a:lnTo>
                <a:lnTo>
                  <a:pt x="10956" y="1882"/>
                </a:lnTo>
                <a:lnTo>
                  <a:pt x="10950" y="1892"/>
                </a:lnTo>
                <a:lnTo>
                  <a:pt x="10940" y="1897"/>
                </a:lnTo>
                <a:lnTo>
                  <a:pt x="10929" y="1900"/>
                </a:lnTo>
                <a:lnTo>
                  <a:pt x="10885" y="1900"/>
                </a:lnTo>
                <a:lnTo>
                  <a:pt x="10874" y="1897"/>
                </a:lnTo>
                <a:lnTo>
                  <a:pt x="10864" y="1892"/>
                </a:lnTo>
                <a:lnTo>
                  <a:pt x="10858" y="1882"/>
                </a:lnTo>
                <a:lnTo>
                  <a:pt x="10855" y="1870"/>
                </a:lnTo>
                <a:lnTo>
                  <a:pt x="10855" y="1482"/>
                </a:lnTo>
                <a:lnTo>
                  <a:pt x="10858" y="1471"/>
                </a:lnTo>
                <a:lnTo>
                  <a:pt x="10864" y="1461"/>
                </a:lnTo>
                <a:lnTo>
                  <a:pt x="10874" y="1455"/>
                </a:lnTo>
                <a:lnTo>
                  <a:pt x="10885" y="1454"/>
                </a:lnTo>
                <a:lnTo>
                  <a:pt x="10929" y="1454"/>
                </a:lnTo>
                <a:lnTo>
                  <a:pt x="10940" y="1455"/>
                </a:lnTo>
                <a:lnTo>
                  <a:pt x="10950" y="1461"/>
                </a:lnTo>
                <a:lnTo>
                  <a:pt x="10956" y="1471"/>
                </a:lnTo>
                <a:lnTo>
                  <a:pt x="10957" y="1482"/>
                </a:lnTo>
                <a:lnTo>
                  <a:pt x="10957" y="1645"/>
                </a:lnTo>
                <a:lnTo>
                  <a:pt x="11193" y="1467"/>
                </a:lnTo>
                <a:lnTo>
                  <a:pt x="11208" y="1457"/>
                </a:lnTo>
                <a:lnTo>
                  <a:pt x="11217" y="1454"/>
                </a:lnTo>
                <a:lnTo>
                  <a:pt x="11228" y="1452"/>
                </a:lnTo>
                <a:lnTo>
                  <a:pt x="11310" y="1452"/>
                </a:lnTo>
                <a:lnTo>
                  <a:pt x="11319" y="1454"/>
                </a:lnTo>
                <a:lnTo>
                  <a:pt x="11326" y="1457"/>
                </a:lnTo>
                <a:lnTo>
                  <a:pt x="11330" y="1462"/>
                </a:lnTo>
                <a:lnTo>
                  <a:pt x="11331" y="1470"/>
                </a:lnTo>
                <a:lnTo>
                  <a:pt x="11329" y="1480"/>
                </a:lnTo>
                <a:lnTo>
                  <a:pt x="11321" y="1487"/>
                </a:lnTo>
                <a:lnTo>
                  <a:pt x="11130" y="1633"/>
                </a:lnTo>
                <a:lnTo>
                  <a:pt x="11334" y="1865"/>
                </a:lnTo>
                <a:lnTo>
                  <a:pt x="11339" y="1874"/>
                </a:lnTo>
                <a:lnTo>
                  <a:pt x="11341" y="1884"/>
                </a:lnTo>
                <a:lnTo>
                  <a:pt x="11340" y="1890"/>
                </a:lnTo>
                <a:lnTo>
                  <a:pt x="11336" y="1895"/>
                </a:lnTo>
                <a:lnTo>
                  <a:pt x="11329" y="1899"/>
                </a:lnTo>
                <a:lnTo>
                  <a:pt x="11320" y="1900"/>
                </a:lnTo>
                <a:lnTo>
                  <a:pt x="11249" y="1900"/>
                </a:lnTo>
                <a:lnTo>
                  <a:pt x="11238" y="1899"/>
                </a:lnTo>
                <a:lnTo>
                  <a:pt x="11228" y="1896"/>
                </a:lnTo>
                <a:lnTo>
                  <a:pt x="11221" y="1891"/>
                </a:lnTo>
                <a:lnTo>
                  <a:pt x="11215" y="1886"/>
                </a:lnTo>
                <a:lnTo>
                  <a:pt x="11050" y="1690"/>
                </a:lnTo>
                <a:close/>
                <a:moveTo>
                  <a:pt x="10411" y="1870"/>
                </a:moveTo>
                <a:lnTo>
                  <a:pt x="10411" y="1727"/>
                </a:lnTo>
                <a:lnTo>
                  <a:pt x="10191" y="1495"/>
                </a:lnTo>
                <a:lnTo>
                  <a:pt x="10186" y="1486"/>
                </a:lnTo>
                <a:lnTo>
                  <a:pt x="10184" y="1477"/>
                </a:lnTo>
                <a:lnTo>
                  <a:pt x="10185" y="1467"/>
                </a:lnTo>
                <a:lnTo>
                  <a:pt x="10190" y="1460"/>
                </a:lnTo>
                <a:lnTo>
                  <a:pt x="10197" y="1455"/>
                </a:lnTo>
                <a:lnTo>
                  <a:pt x="10207" y="1454"/>
                </a:lnTo>
                <a:lnTo>
                  <a:pt x="10266" y="1454"/>
                </a:lnTo>
                <a:lnTo>
                  <a:pt x="10277" y="1455"/>
                </a:lnTo>
                <a:lnTo>
                  <a:pt x="10287" y="1457"/>
                </a:lnTo>
                <a:lnTo>
                  <a:pt x="10296" y="1464"/>
                </a:lnTo>
                <a:lnTo>
                  <a:pt x="10303" y="1471"/>
                </a:lnTo>
                <a:lnTo>
                  <a:pt x="10461" y="1644"/>
                </a:lnTo>
                <a:lnTo>
                  <a:pt x="10619" y="1471"/>
                </a:lnTo>
                <a:lnTo>
                  <a:pt x="10635" y="1457"/>
                </a:lnTo>
                <a:lnTo>
                  <a:pt x="10645" y="1455"/>
                </a:lnTo>
                <a:lnTo>
                  <a:pt x="10656" y="1454"/>
                </a:lnTo>
                <a:lnTo>
                  <a:pt x="10715" y="1454"/>
                </a:lnTo>
                <a:lnTo>
                  <a:pt x="10725" y="1455"/>
                </a:lnTo>
                <a:lnTo>
                  <a:pt x="10732" y="1460"/>
                </a:lnTo>
                <a:lnTo>
                  <a:pt x="10737" y="1467"/>
                </a:lnTo>
                <a:lnTo>
                  <a:pt x="10738" y="1477"/>
                </a:lnTo>
                <a:lnTo>
                  <a:pt x="10736" y="1486"/>
                </a:lnTo>
                <a:lnTo>
                  <a:pt x="10731" y="1495"/>
                </a:lnTo>
                <a:lnTo>
                  <a:pt x="10511" y="1727"/>
                </a:lnTo>
                <a:lnTo>
                  <a:pt x="10511" y="1870"/>
                </a:lnTo>
                <a:lnTo>
                  <a:pt x="10508" y="1882"/>
                </a:lnTo>
                <a:lnTo>
                  <a:pt x="10502" y="1892"/>
                </a:lnTo>
                <a:lnTo>
                  <a:pt x="10493" y="1897"/>
                </a:lnTo>
                <a:lnTo>
                  <a:pt x="10481" y="1900"/>
                </a:lnTo>
                <a:lnTo>
                  <a:pt x="10441" y="1900"/>
                </a:lnTo>
                <a:lnTo>
                  <a:pt x="10430" y="1897"/>
                </a:lnTo>
                <a:lnTo>
                  <a:pt x="10420" y="1892"/>
                </a:lnTo>
                <a:lnTo>
                  <a:pt x="10414" y="1882"/>
                </a:lnTo>
                <a:lnTo>
                  <a:pt x="10411" y="1870"/>
                </a:lnTo>
                <a:close/>
                <a:moveTo>
                  <a:pt x="9831" y="1722"/>
                </a:moveTo>
                <a:lnTo>
                  <a:pt x="9989" y="1722"/>
                </a:lnTo>
                <a:lnTo>
                  <a:pt x="9910" y="1561"/>
                </a:lnTo>
                <a:lnTo>
                  <a:pt x="9831" y="1722"/>
                </a:lnTo>
                <a:close/>
                <a:moveTo>
                  <a:pt x="9938" y="1454"/>
                </a:moveTo>
                <a:lnTo>
                  <a:pt x="9949" y="1455"/>
                </a:lnTo>
                <a:lnTo>
                  <a:pt x="9957" y="1457"/>
                </a:lnTo>
                <a:lnTo>
                  <a:pt x="9965" y="1464"/>
                </a:lnTo>
                <a:lnTo>
                  <a:pt x="9970" y="1471"/>
                </a:lnTo>
                <a:lnTo>
                  <a:pt x="10170" y="1860"/>
                </a:lnTo>
                <a:lnTo>
                  <a:pt x="10175" y="1875"/>
                </a:lnTo>
                <a:lnTo>
                  <a:pt x="10173" y="1885"/>
                </a:lnTo>
                <a:lnTo>
                  <a:pt x="10168" y="1892"/>
                </a:lnTo>
                <a:lnTo>
                  <a:pt x="10159" y="1899"/>
                </a:lnTo>
                <a:lnTo>
                  <a:pt x="10148" y="1900"/>
                </a:lnTo>
                <a:lnTo>
                  <a:pt x="10100" y="1900"/>
                </a:lnTo>
                <a:lnTo>
                  <a:pt x="10089" y="1899"/>
                </a:lnTo>
                <a:lnTo>
                  <a:pt x="10079" y="1896"/>
                </a:lnTo>
                <a:lnTo>
                  <a:pt x="10072" y="1890"/>
                </a:lnTo>
                <a:lnTo>
                  <a:pt x="10067" y="1882"/>
                </a:lnTo>
                <a:lnTo>
                  <a:pt x="10033" y="1813"/>
                </a:lnTo>
                <a:lnTo>
                  <a:pt x="9786" y="1813"/>
                </a:lnTo>
                <a:lnTo>
                  <a:pt x="9752" y="1882"/>
                </a:lnTo>
                <a:lnTo>
                  <a:pt x="9747" y="1890"/>
                </a:lnTo>
                <a:lnTo>
                  <a:pt x="9740" y="1896"/>
                </a:lnTo>
                <a:lnTo>
                  <a:pt x="9730" y="1899"/>
                </a:lnTo>
                <a:lnTo>
                  <a:pt x="9719" y="1900"/>
                </a:lnTo>
                <a:lnTo>
                  <a:pt x="9671" y="1900"/>
                </a:lnTo>
                <a:lnTo>
                  <a:pt x="9660" y="1899"/>
                </a:lnTo>
                <a:lnTo>
                  <a:pt x="9652" y="1892"/>
                </a:lnTo>
                <a:lnTo>
                  <a:pt x="9647" y="1885"/>
                </a:lnTo>
                <a:lnTo>
                  <a:pt x="9644" y="1875"/>
                </a:lnTo>
                <a:lnTo>
                  <a:pt x="9649" y="1860"/>
                </a:lnTo>
                <a:lnTo>
                  <a:pt x="9849" y="1471"/>
                </a:lnTo>
                <a:lnTo>
                  <a:pt x="9854" y="1464"/>
                </a:lnTo>
                <a:lnTo>
                  <a:pt x="9862" y="1457"/>
                </a:lnTo>
                <a:lnTo>
                  <a:pt x="9870" y="1455"/>
                </a:lnTo>
                <a:lnTo>
                  <a:pt x="9882" y="1454"/>
                </a:lnTo>
                <a:lnTo>
                  <a:pt x="9938" y="1454"/>
                </a:lnTo>
                <a:close/>
                <a:moveTo>
                  <a:pt x="9428" y="1543"/>
                </a:moveTo>
                <a:lnTo>
                  <a:pt x="9428" y="1870"/>
                </a:lnTo>
                <a:lnTo>
                  <a:pt x="9425" y="1882"/>
                </a:lnTo>
                <a:lnTo>
                  <a:pt x="9420" y="1892"/>
                </a:lnTo>
                <a:lnTo>
                  <a:pt x="9410" y="1897"/>
                </a:lnTo>
                <a:lnTo>
                  <a:pt x="9398" y="1900"/>
                </a:lnTo>
                <a:lnTo>
                  <a:pt x="9356" y="1900"/>
                </a:lnTo>
                <a:lnTo>
                  <a:pt x="9343" y="1897"/>
                </a:lnTo>
                <a:lnTo>
                  <a:pt x="9334" y="1892"/>
                </a:lnTo>
                <a:lnTo>
                  <a:pt x="9328" y="1882"/>
                </a:lnTo>
                <a:lnTo>
                  <a:pt x="9326" y="1870"/>
                </a:lnTo>
                <a:lnTo>
                  <a:pt x="9326" y="1543"/>
                </a:lnTo>
                <a:lnTo>
                  <a:pt x="9150" y="1543"/>
                </a:lnTo>
                <a:lnTo>
                  <a:pt x="9138" y="1542"/>
                </a:lnTo>
                <a:lnTo>
                  <a:pt x="9129" y="1536"/>
                </a:lnTo>
                <a:lnTo>
                  <a:pt x="9123" y="1527"/>
                </a:lnTo>
                <a:lnTo>
                  <a:pt x="9121" y="1515"/>
                </a:lnTo>
                <a:lnTo>
                  <a:pt x="9121" y="1482"/>
                </a:lnTo>
                <a:lnTo>
                  <a:pt x="9123" y="1471"/>
                </a:lnTo>
                <a:lnTo>
                  <a:pt x="9129" y="1461"/>
                </a:lnTo>
                <a:lnTo>
                  <a:pt x="9138" y="1455"/>
                </a:lnTo>
                <a:lnTo>
                  <a:pt x="9150" y="1454"/>
                </a:lnTo>
                <a:lnTo>
                  <a:pt x="9603" y="1454"/>
                </a:lnTo>
                <a:lnTo>
                  <a:pt x="9615" y="1455"/>
                </a:lnTo>
                <a:lnTo>
                  <a:pt x="9624" y="1461"/>
                </a:lnTo>
                <a:lnTo>
                  <a:pt x="9630" y="1471"/>
                </a:lnTo>
                <a:lnTo>
                  <a:pt x="9633" y="1482"/>
                </a:lnTo>
                <a:lnTo>
                  <a:pt x="9633" y="1515"/>
                </a:lnTo>
                <a:lnTo>
                  <a:pt x="9630" y="1527"/>
                </a:lnTo>
                <a:lnTo>
                  <a:pt x="9624" y="1536"/>
                </a:lnTo>
                <a:lnTo>
                  <a:pt x="9615" y="1542"/>
                </a:lnTo>
                <a:lnTo>
                  <a:pt x="9603" y="1543"/>
                </a:lnTo>
                <a:lnTo>
                  <a:pt x="9428" y="1543"/>
                </a:lnTo>
                <a:close/>
                <a:moveTo>
                  <a:pt x="8621" y="1610"/>
                </a:moveTo>
                <a:lnTo>
                  <a:pt x="8621" y="1870"/>
                </a:lnTo>
                <a:lnTo>
                  <a:pt x="8618" y="1882"/>
                </a:lnTo>
                <a:lnTo>
                  <a:pt x="8612" y="1892"/>
                </a:lnTo>
                <a:lnTo>
                  <a:pt x="8603" y="1897"/>
                </a:lnTo>
                <a:lnTo>
                  <a:pt x="8591" y="1900"/>
                </a:lnTo>
                <a:lnTo>
                  <a:pt x="8549" y="1900"/>
                </a:lnTo>
                <a:lnTo>
                  <a:pt x="8536" y="1897"/>
                </a:lnTo>
                <a:lnTo>
                  <a:pt x="8527" y="1892"/>
                </a:lnTo>
                <a:lnTo>
                  <a:pt x="8521" y="1882"/>
                </a:lnTo>
                <a:lnTo>
                  <a:pt x="8519" y="1870"/>
                </a:lnTo>
                <a:lnTo>
                  <a:pt x="8519" y="1482"/>
                </a:lnTo>
                <a:lnTo>
                  <a:pt x="8521" y="1471"/>
                </a:lnTo>
                <a:lnTo>
                  <a:pt x="8527" y="1461"/>
                </a:lnTo>
                <a:lnTo>
                  <a:pt x="8536" y="1455"/>
                </a:lnTo>
                <a:lnTo>
                  <a:pt x="8549" y="1454"/>
                </a:lnTo>
                <a:lnTo>
                  <a:pt x="8585" y="1454"/>
                </a:lnTo>
                <a:lnTo>
                  <a:pt x="8603" y="1456"/>
                </a:lnTo>
                <a:lnTo>
                  <a:pt x="8617" y="1465"/>
                </a:lnTo>
                <a:lnTo>
                  <a:pt x="8899" y="1743"/>
                </a:lnTo>
                <a:lnTo>
                  <a:pt x="8899" y="1482"/>
                </a:lnTo>
                <a:lnTo>
                  <a:pt x="8901" y="1471"/>
                </a:lnTo>
                <a:lnTo>
                  <a:pt x="8907" y="1461"/>
                </a:lnTo>
                <a:lnTo>
                  <a:pt x="8917" y="1455"/>
                </a:lnTo>
                <a:lnTo>
                  <a:pt x="8928" y="1454"/>
                </a:lnTo>
                <a:lnTo>
                  <a:pt x="8971" y="1454"/>
                </a:lnTo>
                <a:lnTo>
                  <a:pt x="8984" y="1455"/>
                </a:lnTo>
                <a:lnTo>
                  <a:pt x="8993" y="1461"/>
                </a:lnTo>
                <a:lnTo>
                  <a:pt x="8999" y="1471"/>
                </a:lnTo>
                <a:lnTo>
                  <a:pt x="9001" y="1482"/>
                </a:lnTo>
                <a:lnTo>
                  <a:pt x="9001" y="1870"/>
                </a:lnTo>
                <a:lnTo>
                  <a:pt x="8999" y="1882"/>
                </a:lnTo>
                <a:lnTo>
                  <a:pt x="8993" y="1892"/>
                </a:lnTo>
                <a:lnTo>
                  <a:pt x="8984" y="1897"/>
                </a:lnTo>
                <a:lnTo>
                  <a:pt x="8971" y="1900"/>
                </a:lnTo>
                <a:lnTo>
                  <a:pt x="8935" y="1900"/>
                </a:lnTo>
                <a:lnTo>
                  <a:pt x="8917" y="1897"/>
                </a:lnTo>
                <a:lnTo>
                  <a:pt x="8903" y="1887"/>
                </a:lnTo>
                <a:lnTo>
                  <a:pt x="8621" y="1610"/>
                </a:lnTo>
                <a:close/>
                <a:moveTo>
                  <a:pt x="7953" y="1676"/>
                </a:moveTo>
                <a:lnTo>
                  <a:pt x="7955" y="1705"/>
                </a:lnTo>
                <a:lnTo>
                  <a:pt x="7964" y="1731"/>
                </a:lnTo>
                <a:lnTo>
                  <a:pt x="7979" y="1754"/>
                </a:lnTo>
                <a:lnTo>
                  <a:pt x="7988" y="1766"/>
                </a:lnTo>
                <a:lnTo>
                  <a:pt x="7998" y="1774"/>
                </a:lnTo>
                <a:lnTo>
                  <a:pt x="8020" y="1792"/>
                </a:lnTo>
                <a:lnTo>
                  <a:pt x="8048" y="1804"/>
                </a:lnTo>
                <a:lnTo>
                  <a:pt x="8077" y="1813"/>
                </a:lnTo>
                <a:lnTo>
                  <a:pt x="8111" y="1815"/>
                </a:lnTo>
                <a:lnTo>
                  <a:pt x="8143" y="1813"/>
                </a:lnTo>
                <a:lnTo>
                  <a:pt x="8159" y="1809"/>
                </a:lnTo>
                <a:lnTo>
                  <a:pt x="8174" y="1804"/>
                </a:lnTo>
                <a:lnTo>
                  <a:pt x="8200" y="1792"/>
                </a:lnTo>
                <a:lnTo>
                  <a:pt x="8224" y="1774"/>
                </a:lnTo>
                <a:lnTo>
                  <a:pt x="8243" y="1754"/>
                </a:lnTo>
                <a:lnTo>
                  <a:pt x="8256" y="1731"/>
                </a:lnTo>
                <a:lnTo>
                  <a:pt x="8265" y="1705"/>
                </a:lnTo>
                <a:lnTo>
                  <a:pt x="8268" y="1691"/>
                </a:lnTo>
                <a:lnTo>
                  <a:pt x="8269" y="1676"/>
                </a:lnTo>
                <a:lnTo>
                  <a:pt x="8265" y="1649"/>
                </a:lnTo>
                <a:lnTo>
                  <a:pt x="8256" y="1623"/>
                </a:lnTo>
                <a:lnTo>
                  <a:pt x="8243" y="1599"/>
                </a:lnTo>
                <a:lnTo>
                  <a:pt x="8234" y="1588"/>
                </a:lnTo>
                <a:lnTo>
                  <a:pt x="8224" y="1579"/>
                </a:lnTo>
                <a:lnTo>
                  <a:pt x="8200" y="1562"/>
                </a:lnTo>
                <a:lnTo>
                  <a:pt x="8174" y="1549"/>
                </a:lnTo>
                <a:lnTo>
                  <a:pt x="8143" y="1541"/>
                </a:lnTo>
                <a:lnTo>
                  <a:pt x="8111" y="1538"/>
                </a:lnTo>
                <a:lnTo>
                  <a:pt x="8077" y="1541"/>
                </a:lnTo>
                <a:lnTo>
                  <a:pt x="8062" y="1544"/>
                </a:lnTo>
                <a:lnTo>
                  <a:pt x="8048" y="1549"/>
                </a:lnTo>
                <a:lnTo>
                  <a:pt x="8020" y="1562"/>
                </a:lnTo>
                <a:lnTo>
                  <a:pt x="7998" y="1579"/>
                </a:lnTo>
                <a:lnTo>
                  <a:pt x="7979" y="1599"/>
                </a:lnTo>
                <a:lnTo>
                  <a:pt x="7964" y="1623"/>
                </a:lnTo>
                <a:lnTo>
                  <a:pt x="7955" y="1649"/>
                </a:lnTo>
                <a:lnTo>
                  <a:pt x="7953" y="1662"/>
                </a:lnTo>
                <a:lnTo>
                  <a:pt x="7953" y="1676"/>
                </a:lnTo>
                <a:close/>
                <a:moveTo>
                  <a:pt x="8375" y="1676"/>
                </a:moveTo>
                <a:lnTo>
                  <a:pt x="8373" y="1701"/>
                </a:lnTo>
                <a:lnTo>
                  <a:pt x="8370" y="1723"/>
                </a:lnTo>
                <a:lnTo>
                  <a:pt x="8363" y="1746"/>
                </a:lnTo>
                <a:lnTo>
                  <a:pt x="8355" y="1767"/>
                </a:lnTo>
                <a:lnTo>
                  <a:pt x="8345" y="1787"/>
                </a:lnTo>
                <a:lnTo>
                  <a:pt x="8332" y="1807"/>
                </a:lnTo>
                <a:lnTo>
                  <a:pt x="8317" y="1824"/>
                </a:lnTo>
                <a:lnTo>
                  <a:pt x="8300" y="1840"/>
                </a:lnTo>
                <a:lnTo>
                  <a:pt x="8263" y="1869"/>
                </a:lnTo>
                <a:lnTo>
                  <a:pt x="8240" y="1880"/>
                </a:lnTo>
                <a:lnTo>
                  <a:pt x="8217" y="1890"/>
                </a:lnTo>
                <a:lnTo>
                  <a:pt x="8193" y="1899"/>
                </a:lnTo>
                <a:lnTo>
                  <a:pt x="8167" y="1904"/>
                </a:lnTo>
                <a:lnTo>
                  <a:pt x="8140" y="1907"/>
                </a:lnTo>
                <a:lnTo>
                  <a:pt x="8111" y="1909"/>
                </a:lnTo>
                <a:lnTo>
                  <a:pt x="8082" y="1907"/>
                </a:lnTo>
                <a:lnTo>
                  <a:pt x="8055" y="1904"/>
                </a:lnTo>
                <a:lnTo>
                  <a:pt x="8029" y="1899"/>
                </a:lnTo>
                <a:lnTo>
                  <a:pt x="8004" y="1890"/>
                </a:lnTo>
                <a:lnTo>
                  <a:pt x="7980" y="1880"/>
                </a:lnTo>
                <a:lnTo>
                  <a:pt x="7959" y="1869"/>
                </a:lnTo>
                <a:lnTo>
                  <a:pt x="7939" y="1855"/>
                </a:lnTo>
                <a:lnTo>
                  <a:pt x="7921" y="1840"/>
                </a:lnTo>
                <a:lnTo>
                  <a:pt x="7905" y="1824"/>
                </a:lnTo>
                <a:lnTo>
                  <a:pt x="7890" y="1807"/>
                </a:lnTo>
                <a:lnTo>
                  <a:pt x="7877" y="1787"/>
                </a:lnTo>
                <a:lnTo>
                  <a:pt x="7866" y="1767"/>
                </a:lnTo>
                <a:lnTo>
                  <a:pt x="7857" y="1746"/>
                </a:lnTo>
                <a:lnTo>
                  <a:pt x="7852" y="1723"/>
                </a:lnTo>
                <a:lnTo>
                  <a:pt x="7849" y="1701"/>
                </a:lnTo>
                <a:lnTo>
                  <a:pt x="7847" y="1676"/>
                </a:lnTo>
                <a:lnTo>
                  <a:pt x="7849" y="1652"/>
                </a:lnTo>
                <a:lnTo>
                  <a:pt x="7852" y="1630"/>
                </a:lnTo>
                <a:lnTo>
                  <a:pt x="7857" y="1608"/>
                </a:lnTo>
                <a:lnTo>
                  <a:pt x="7866" y="1587"/>
                </a:lnTo>
                <a:lnTo>
                  <a:pt x="7877" y="1565"/>
                </a:lnTo>
                <a:lnTo>
                  <a:pt x="7890" y="1547"/>
                </a:lnTo>
                <a:lnTo>
                  <a:pt x="7905" y="1529"/>
                </a:lnTo>
                <a:lnTo>
                  <a:pt x="7921" y="1513"/>
                </a:lnTo>
                <a:lnTo>
                  <a:pt x="7959" y="1485"/>
                </a:lnTo>
                <a:lnTo>
                  <a:pt x="7980" y="1472"/>
                </a:lnTo>
                <a:lnTo>
                  <a:pt x="8004" y="1464"/>
                </a:lnTo>
                <a:lnTo>
                  <a:pt x="8029" y="1455"/>
                </a:lnTo>
                <a:lnTo>
                  <a:pt x="8055" y="1450"/>
                </a:lnTo>
                <a:lnTo>
                  <a:pt x="8082" y="1446"/>
                </a:lnTo>
                <a:lnTo>
                  <a:pt x="8111" y="1445"/>
                </a:lnTo>
                <a:lnTo>
                  <a:pt x="8140" y="1446"/>
                </a:lnTo>
                <a:lnTo>
                  <a:pt x="8167" y="1450"/>
                </a:lnTo>
                <a:lnTo>
                  <a:pt x="8193" y="1455"/>
                </a:lnTo>
                <a:lnTo>
                  <a:pt x="8217" y="1464"/>
                </a:lnTo>
                <a:lnTo>
                  <a:pt x="8240" y="1472"/>
                </a:lnTo>
                <a:lnTo>
                  <a:pt x="8263" y="1485"/>
                </a:lnTo>
                <a:lnTo>
                  <a:pt x="8283" y="1498"/>
                </a:lnTo>
                <a:lnTo>
                  <a:pt x="8300" y="1513"/>
                </a:lnTo>
                <a:lnTo>
                  <a:pt x="8317" y="1529"/>
                </a:lnTo>
                <a:lnTo>
                  <a:pt x="8332" y="1547"/>
                </a:lnTo>
                <a:lnTo>
                  <a:pt x="8345" y="1565"/>
                </a:lnTo>
                <a:lnTo>
                  <a:pt x="8355" y="1587"/>
                </a:lnTo>
                <a:lnTo>
                  <a:pt x="8363" y="1608"/>
                </a:lnTo>
                <a:lnTo>
                  <a:pt x="8370" y="1630"/>
                </a:lnTo>
                <a:lnTo>
                  <a:pt x="8373" y="1652"/>
                </a:lnTo>
                <a:lnTo>
                  <a:pt x="8375" y="1676"/>
                </a:lnTo>
                <a:close/>
                <a:moveTo>
                  <a:pt x="7477" y="1900"/>
                </a:moveTo>
                <a:lnTo>
                  <a:pt x="7466" y="1899"/>
                </a:lnTo>
                <a:lnTo>
                  <a:pt x="7456" y="1896"/>
                </a:lnTo>
                <a:lnTo>
                  <a:pt x="7448" y="1890"/>
                </a:lnTo>
                <a:lnTo>
                  <a:pt x="7443" y="1882"/>
                </a:lnTo>
                <a:lnTo>
                  <a:pt x="7243" y="1493"/>
                </a:lnTo>
                <a:lnTo>
                  <a:pt x="7239" y="1478"/>
                </a:lnTo>
                <a:lnTo>
                  <a:pt x="7242" y="1469"/>
                </a:lnTo>
                <a:lnTo>
                  <a:pt x="7247" y="1461"/>
                </a:lnTo>
                <a:lnTo>
                  <a:pt x="7254" y="1455"/>
                </a:lnTo>
                <a:lnTo>
                  <a:pt x="7267" y="1454"/>
                </a:lnTo>
                <a:lnTo>
                  <a:pt x="7314" y="1454"/>
                </a:lnTo>
                <a:lnTo>
                  <a:pt x="7325" y="1455"/>
                </a:lnTo>
                <a:lnTo>
                  <a:pt x="7334" y="1457"/>
                </a:lnTo>
                <a:lnTo>
                  <a:pt x="7341" y="1464"/>
                </a:lnTo>
                <a:lnTo>
                  <a:pt x="7347" y="1471"/>
                </a:lnTo>
                <a:lnTo>
                  <a:pt x="7504" y="1793"/>
                </a:lnTo>
                <a:lnTo>
                  <a:pt x="7661" y="1471"/>
                </a:lnTo>
                <a:lnTo>
                  <a:pt x="7667" y="1464"/>
                </a:lnTo>
                <a:lnTo>
                  <a:pt x="7674" y="1457"/>
                </a:lnTo>
                <a:lnTo>
                  <a:pt x="7683" y="1455"/>
                </a:lnTo>
                <a:lnTo>
                  <a:pt x="7694" y="1454"/>
                </a:lnTo>
                <a:lnTo>
                  <a:pt x="7742" y="1454"/>
                </a:lnTo>
                <a:lnTo>
                  <a:pt x="7754" y="1455"/>
                </a:lnTo>
                <a:lnTo>
                  <a:pt x="7762" y="1461"/>
                </a:lnTo>
                <a:lnTo>
                  <a:pt x="7766" y="1469"/>
                </a:lnTo>
                <a:lnTo>
                  <a:pt x="7769" y="1478"/>
                </a:lnTo>
                <a:lnTo>
                  <a:pt x="7768" y="1486"/>
                </a:lnTo>
                <a:lnTo>
                  <a:pt x="7765" y="1493"/>
                </a:lnTo>
                <a:lnTo>
                  <a:pt x="7565" y="1882"/>
                </a:lnTo>
                <a:lnTo>
                  <a:pt x="7559" y="1890"/>
                </a:lnTo>
                <a:lnTo>
                  <a:pt x="7553" y="1896"/>
                </a:lnTo>
                <a:lnTo>
                  <a:pt x="7543" y="1899"/>
                </a:lnTo>
                <a:lnTo>
                  <a:pt x="7531" y="1900"/>
                </a:lnTo>
                <a:lnTo>
                  <a:pt x="7477" y="1900"/>
                </a:lnTo>
                <a:close/>
                <a:moveTo>
                  <a:pt x="6657" y="1695"/>
                </a:moveTo>
                <a:lnTo>
                  <a:pt x="6657" y="1482"/>
                </a:lnTo>
                <a:lnTo>
                  <a:pt x="6660" y="1471"/>
                </a:lnTo>
                <a:lnTo>
                  <a:pt x="6666" y="1461"/>
                </a:lnTo>
                <a:lnTo>
                  <a:pt x="6676" y="1455"/>
                </a:lnTo>
                <a:lnTo>
                  <a:pt x="6687" y="1454"/>
                </a:lnTo>
                <a:lnTo>
                  <a:pt x="6731" y="1454"/>
                </a:lnTo>
                <a:lnTo>
                  <a:pt x="6742" y="1455"/>
                </a:lnTo>
                <a:lnTo>
                  <a:pt x="6752" y="1461"/>
                </a:lnTo>
                <a:lnTo>
                  <a:pt x="6758" y="1471"/>
                </a:lnTo>
                <a:lnTo>
                  <a:pt x="6759" y="1482"/>
                </a:lnTo>
                <a:lnTo>
                  <a:pt x="6759" y="1695"/>
                </a:lnTo>
                <a:lnTo>
                  <a:pt x="6762" y="1726"/>
                </a:lnTo>
                <a:lnTo>
                  <a:pt x="6766" y="1738"/>
                </a:lnTo>
                <a:lnTo>
                  <a:pt x="6769" y="1751"/>
                </a:lnTo>
                <a:lnTo>
                  <a:pt x="6780" y="1772"/>
                </a:lnTo>
                <a:lnTo>
                  <a:pt x="6795" y="1789"/>
                </a:lnTo>
                <a:lnTo>
                  <a:pt x="6814" y="1802"/>
                </a:lnTo>
                <a:lnTo>
                  <a:pt x="6836" y="1810"/>
                </a:lnTo>
                <a:lnTo>
                  <a:pt x="6861" y="1815"/>
                </a:lnTo>
                <a:lnTo>
                  <a:pt x="6889" y="1817"/>
                </a:lnTo>
                <a:lnTo>
                  <a:pt x="6916" y="1815"/>
                </a:lnTo>
                <a:lnTo>
                  <a:pt x="6941" y="1810"/>
                </a:lnTo>
                <a:lnTo>
                  <a:pt x="6963" y="1802"/>
                </a:lnTo>
                <a:lnTo>
                  <a:pt x="6982" y="1789"/>
                </a:lnTo>
                <a:lnTo>
                  <a:pt x="6989" y="1780"/>
                </a:lnTo>
                <a:lnTo>
                  <a:pt x="6997" y="1772"/>
                </a:lnTo>
                <a:lnTo>
                  <a:pt x="7003" y="1762"/>
                </a:lnTo>
                <a:lnTo>
                  <a:pt x="7008" y="1751"/>
                </a:lnTo>
                <a:lnTo>
                  <a:pt x="7015" y="1726"/>
                </a:lnTo>
                <a:lnTo>
                  <a:pt x="7018" y="1695"/>
                </a:lnTo>
                <a:lnTo>
                  <a:pt x="7018" y="1482"/>
                </a:lnTo>
                <a:lnTo>
                  <a:pt x="7019" y="1471"/>
                </a:lnTo>
                <a:lnTo>
                  <a:pt x="7025" y="1461"/>
                </a:lnTo>
                <a:lnTo>
                  <a:pt x="7034" y="1455"/>
                </a:lnTo>
                <a:lnTo>
                  <a:pt x="7047" y="1454"/>
                </a:lnTo>
                <a:lnTo>
                  <a:pt x="7090" y="1454"/>
                </a:lnTo>
                <a:lnTo>
                  <a:pt x="7101" y="1455"/>
                </a:lnTo>
                <a:lnTo>
                  <a:pt x="7111" y="1461"/>
                </a:lnTo>
                <a:lnTo>
                  <a:pt x="7117" y="1471"/>
                </a:lnTo>
                <a:lnTo>
                  <a:pt x="7119" y="1482"/>
                </a:lnTo>
                <a:lnTo>
                  <a:pt x="7119" y="1695"/>
                </a:lnTo>
                <a:lnTo>
                  <a:pt x="7117" y="1725"/>
                </a:lnTo>
                <a:lnTo>
                  <a:pt x="7115" y="1752"/>
                </a:lnTo>
                <a:lnTo>
                  <a:pt x="7109" y="1777"/>
                </a:lnTo>
                <a:lnTo>
                  <a:pt x="7101" y="1799"/>
                </a:lnTo>
                <a:lnTo>
                  <a:pt x="7091" y="1819"/>
                </a:lnTo>
                <a:lnTo>
                  <a:pt x="7080" y="1836"/>
                </a:lnTo>
                <a:lnTo>
                  <a:pt x="7066" y="1851"/>
                </a:lnTo>
                <a:lnTo>
                  <a:pt x="7052" y="1865"/>
                </a:lnTo>
                <a:lnTo>
                  <a:pt x="7035" y="1876"/>
                </a:lnTo>
                <a:lnTo>
                  <a:pt x="7018" y="1885"/>
                </a:lnTo>
                <a:lnTo>
                  <a:pt x="6999" y="1892"/>
                </a:lnTo>
                <a:lnTo>
                  <a:pt x="6978" y="1899"/>
                </a:lnTo>
                <a:lnTo>
                  <a:pt x="6957" y="1904"/>
                </a:lnTo>
                <a:lnTo>
                  <a:pt x="6936" y="1906"/>
                </a:lnTo>
                <a:lnTo>
                  <a:pt x="6889" y="1909"/>
                </a:lnTo>
                <a:lnTo>
                  <a:pt x="6841" y="1906"/>
                </a:lnTo>
                <a:lnTo>
                  <a:pt x="6819" y="1904"/>
                </a:lnTo>
                <a:lnTo>
                  <a:pt x="6798" y="1899"/>
                </a:lnTo>
                <a:lnTo>
                  <a:pt x="6778" y="1892"/>
                </a:lnTo>
                <a:lnTo>
                  <a:pt x="6759" y="1885"/>
                </a:lnTo>
                <a:lnTo>
                  <a:pt x="6742" y="1876"/>
                </a:lnTo>
                <a:lnTo>
                  <a:pt x="6724" y="1865"/>
                </a:lnTo>
                <a:lnTo>
                  <a:pt x="6711" y="1851"/>
                </a:lnTo>
                <a:lnTo>
                  <a:pt x="6697" y="1836"/>
                </a:lnTo>
                <a:lnTo>
                  <a:pt x="6686" y="1819"/>
                </a:lnTo>
                <a:lnTo>
                  <a:pt x="6676" y="1799"/>
                </a:lnTo>
                <a:lnTo>
                  <a:pt x="6669" y="1777"/>
                </a:lnTo>
                <a:lnTo>
                  <a:pt x="6662" y="1752"/>
                </a:lnTo>
                <a:lnTo>
                  <a:pt x="6659" y="1725"/>
                </a:lnTo>
                <a:lnTo>
                  <a:pt x="6657" y="1695"/>
                </a:lnTo>
                <a:close/>
                <a:moveTo>
                  <a:pt x="6061" y="1870"/>
                </a:moveTo>
                <a:lnTo>
                  <a:pt x="6061" y="1482"/>
                </a:lnTo>
                <a:lnTo>
                  <a:pt x="6063" y="1471"/>
                </a:lnTo>
                <a:lnTo>
                  <a:pt x="6069" y="1461"/>
                </a:lnTo>
                <a:lnTo>
                  <a:pt x="6079" y="1455"/>
                </a:lnTo>
                <a:lnTo>
                  <a:pt x="6090" y="1454"/>
                </a:lnTo>
                <a:lnTo>
                  <a:pt x="6481" y="1454"/>
                </a:lnTo>
                <a:lnTo>
                  <a:pt x="6493" y="1455"/>
                </a:lnTo>
                <a:lnTo>
                  <a:pt x="6502" y="1461"/>
                </a:lnTo>
                <a:lnTo>
                  <a:pt x="6508" y="1471"/>
                </a:lnTo>
                <a:lnTo>
                  <a:pt x="6511" y="1482"/>
                </a:lnTo>
                <a:lnTo>
                  <a:pt x="6511" y="1515"/>
                </a:lnTo>
                <a:lnTo>
                  <a:pt x="6508" y="1527"/>
                </a:lnTo>
                <a:lnTo>
                  <a:pt x="6502" y="1536"/>
                </a:lnTo>
                <a:lnTo>
                  <a:pt x="6493" y="1542"/>
                </a:lnTo>
                <a:lnTo>
                  <a:pt x="6481" y="1543"/>
                </a:lnTo>
                <a:lnTo>
                  <a:pt x="6162" y="1543"/>
                </a:lnTo>
                <a:lnTo>
                  <a:pt x="6162" y="1629"/>
                </a:lnTo>
                <a:lnTo>
                  <a:pt x="6389" y="1629"/>
                </a:lnTo>
                <a:lnTo>
                  <a:pt x="6401" y="1631"/>
                </a:lnTo>
                <a:lnTo>
                  <a:pt x="6410" y="1638"/>
                </a:lnTo>
                <a:lnTo>
                  <a:pt x="6416" y="1646"/>
                </a:lnTo>
                <a:lnTo>
                  <a:pt x="6419" y="1659"/>
                </a:lnTo>
                <a:lnTo>
                  <a:pt x="6419" y="1690"/>
                </a:lnTo>
                <a:lnTo>
                  <a:pt x="6416" y="1702"/>
                </a:lnTo>
                <a:lnTo>
                  <a:pt x="6410" y="1711"/>
                </a:lnTo>
                <a:lnTo>
                  <a:pt x="6401" y="1717"/>
                </a:lnTo>
                <a:lnTo>
                  <a:pt x="6389" y="1720"/>
                </a:lnTo>
                <a:lnTo>
                  <a:pt x="6162" y="1720"/>
                </a:lnTo>
                <a:lnTo>
                  <a:pt x="6162" y="1810"/>
                </a:lnTo>
                <a:lnTo>
                  <a:pt x="6481" y="1810"/>
                </a:lnTo>
                <a:lnTo>
                  <a:pt x="6493" y="1812"/>
                </a:lnTo>
                <a:lnTo>
                  <a:pt x="6502" y="1818"/>
                </a:lnTo>
                <a:lnTo>
                  <a:pt x="6508" y="1828"/>
                </a:lnTo>
                <a:lnTo>
                  <a:pt x="6511" y="1839"/>
                </a:lnTo>
                <a:lnTo>
                  <a:pt x="6511" y="1870"/>
                </a:lnTo>
                <a:lnTo>
                  <a:pt x="6508" y="1882"/>
                </a:lnTo>
                <a:lnTo>
                  <a:pt x="6502" y="1892"/>
                </a:lnTo>
                <a:lnTo>
                  <a:pt x="6493" y="1897"/>
                </a:lnTo>
                <a:lnTo>
                  <a:pt x="6481" y="1900"/>
                </a:lnTo>
                <a:lnTo>
                  <a:pt x="6090" y="1900"/>
                </a:lnTo>
                <a:lnTo>
                  <a:pt x="6079" y="1897"/>
                </a:lnTo>
                <a:lnTo>
                  <a:pt x="6069" y="1892"/>
                </a:lnTo>
                <a:lnTo>
                  <a:pt x="6063" y="1882"/>
                </a:lnTo>
                <a:lnTo>
                  <a:pt x="6061" y="1870"/>
                </a:lnTo>
                <a:close/>
                <a:moveTo>
                  <a:pt x="5500" y="1610"/>
                </a:moveTo>
                <a:lnTo>
                  <a:pt x="5500" y="1870"/>
                </a:lnTo>
                <a:lnTo>
                  <a:pt x="5498" y="1882"/>
                </a:lnTo>
                <a:lnTo>
                  <a:pt x="5492" y="1892"/>
                </a:lnTo>
                <a:lnTo>
                  <a:pt x="5482" y="1897"/>
                </a:lnTo>
                <a:lnTo>
                  <a:pt x="5471" y="1900"/>
                </a:lnTo>
                <a:lnTo>
                  <a:pt x="5428" y="1900"/>
                </a:lnTo>
                <a:lnTo>
                  <a:pt x="5416" y="1897"/>
                </a:lnTo>
                <a:lnTo>
                  <a:pt x="5406" y="1892"/>
                </a:lnTo>
                <a:lnTo>
                  <a:pt x="5400" y="1882"/>
                </a:lnTo>
                <a:lnTo>
                  <a:pt x="5399" y="1870"/>
                </a:lnTo>
                <a:lnTo>
                  <a:pt x="5399" y="1482"/>
                </a:lnTo>
                <a:lnTo>
                  <a:pt x="5400" y="1471"/>
                </a:lnTo>
                <a:lnTo>
                  <a:pt x="5406" y="1461"/>
                </a:lnTo>
                <a:lnTo>
                  <a:pt x="5416" y="1455"/>
                </a:lnTo>
                <a:lnTo>
                  <a:pt x="5428" y="1454"/>
                </a:lnTo>
                <a:lnTo>
                  <a:pt x="5464" y="1454"/>
                </a:lnTo>
                <a:lnTo>
                  <a:pt x="5482" y="1456"/>
                </a:lnTo>
                <a:lnTo>
                  <a:pt x="5497" y="1465"/>
                </a:lnTo>
                <a:lnTo>
                  <a:pt x="5778" y="1743"/>
                </a:lnTo>
                <a:lnTo>
                  <a:pt x="5778" y="1482"/>
                </a:lnTo>
                <a:lnTo>
                  <a:pt x="5781" y="1471"/>
                </a:lnTo>
                <a:lnTo>
                  <a:pt x="5787" y="1461"/>
                </a:lnTo>
                <a:lnTo>
                  <a:pt x="5796" y="1455"/>
                </a:lnTo>
                <a:lnTo>
                  <a:pt x="5808" y="1454"/>
                </a:lnTo>
                <a:lnTo>
                  <a:pt x="5850" y="1454"/>
                </a:lnTo>
                <a:lnTo>
                  <a:pt x="5863" y="1455"/>
                </a:lnTo>
                <a:lnTo>
                  <a:pt x="5873" y="1461"/>
                </a:lnTo>
                <a:lnTo>
                  <a:pt x="5878" y="1471"/>
                </a:lnTo>
                <a:lnTo>
                  <a:pt x="5880" y="1482"/>
                </a:lnTo>
                <a:lnTo>
                  <a:pt x="5880" y="1870"/>
                </a:lnTo>
                <a:lnTo>
                  <a:pt x="5878" y="1882"/>
                </a:lnTo>
                <a:lnTo>
                  <a:pt x="5873" y="1892"/>
                </a:lnTo>
                <a:lnTo>
                  <a:pt x="5863" y="1897"/>
                </a:lnTo>
                <a:lnTo>
                  <a:pt x="5850" y="1900"/>
                </a:lnTo>
                <a:lnTo>
                  <a:pt x="5814" y="1900"/>
                </a:lnTo>
                <a:lnTo>
                  <a:pt x="5796" y="1897"/>
                </a:lnTo>
                <a:lnTo>
                  <a:pt x="5782" y="1887"/>
                </a:lnTo>
                <a:lnTo>
                  <a:pt x="5500" y="1610"/>
                </a:lnTo>
                <a:close/>
                <a:moveTo>
                  <a:pt x="11252" y="888"/>
                </a:moveTo>
                <a:lnTo>
                  <a:pt x="11252" y="1148"/>
                </a:lnTo>
                <a:lnTo>
                  <a:pt x="11249" y="1160"/>
                </a:lnTo>
                <a:lnTo>
                  <a:pt x="11243" y="1169"/>
                </a:lnTo>
                <a:lnTo>
                  <a:pt x="11234" y="1175"/>
                </a:lnTo>
                <a:lnTo>
                  <a:pt x="11222" y="1178"/>
                </a:lnTo>
                <a:lnTo>
                  <a:pt x="11180" y="1178"/>
                </a:lnTo>
                <a:lnTo>
                  <a:pt x="11167" y="1175"/>
                </a:lnTo>
                <a:lnTo>
                  <a:pt x="11157" y="1169"/>
                </a:lnTo>
                <a:lnTo>
                  <a:pt x="11151" y="1160"/>
                </a:lnTo>
                <a:lnTo>
                  <a:pt x="11150" y="1148"/>
                </a:lnTo>
                <a:lnTo>
                  <a:pt x="11150" y="760"/>
                </a:lnTo>
                <a:lnTo>
                  <a:pt x="11151" y="748"/>
                </a:lnTo>
                <a:lnTo>
                  <a:pt x="11157" y="739"/>
                </a:lnTo>
                <a:lnTo>
                  <a:pt x="11167" y="733"/>
                </a:lnTo>
                <a:lnTo>
                  <a:pt x="11180" y="732"/>
                </a:lnTo>
                <a:lnTo>
                  <a:pt x="11216" y="732"/>
                </a:lnTo>
                <a:lnTo>
                  <a:pt x="11234" y="734"/>
                </a:lnTo>
                <a:lnTo>
                  <a:pt x="11248" y="743"/>
                </a:lnTo>
                <a:lnTo>
                  <a:pt x="11529" y="1021"/>
                </a:lnTo>
                <a:lnTo>
                  <a:pt x="11529" y="760"/>
                </a:lnTo>
                <a:lnTo>
                  <a:pt x="11532" y="749"/>
                </a:lnTo>
                <a:lnTo>
                  <a:pt x="11538" y="739"/>
                </a:lnTo>
                <a:lnTo>
                  <a:pt x="11548" y="733"/>
                </a:lnTo>
                <a:lnTo>
                  <a:pt x="11559" y="732"/>
                </a:lnTo>
                <a:lnTo>
                  <a:pt x="11602" y="732"/>
                </a:lnTo>
                <a:lnTo>
                  <a:pt x="11614" y="733"/>
                </a:lnTo>
                <a:lnTo>
                  <a:pt x="11624" y="739"/>
                </a:lnTo>
                <a:lnTo>
                  <a:pt x="11630" y="749"/>
                </a:lnTo>
                <a:lnTo>
                  <a:pt x="11631" y="760"/>
                </a:lnTo>
                <a:lnTo>
                  <a:pt x="11631" y="1148"/>
                </a:lnTo>
                <a:lnTo>
                  <a:pt x="11630" y="1160"/>
                </a:lnTo>
                <a:lnTo>
                  <a:pt x="11624" y="1170"/>
                </a:lnTo>
                <a:lnTo>
                  <a:pt x="11614" y="1175"/>
                </a:lnTo>
                <a:lnTo>
                  <a:pt x="11602" y="1178"/>
                </a:lnTo>
                <a:lnTo>
                  <a:pt x="11566" y="1178"/>
                </a:lnTo>
                <a:lnTo>
                  <a:pt x="11548" y="1175"/>
                </a:lnTo>
                <a:lnTo>
                  <a:pt x="11533" y="1165"/>
                </a:lnTo>
                <a:lnTo>
                  <a:pt x="11252" y="888"/>
                </a:lnTo>
                <a:close/>
                <a:moveTo>
                  <a:pt x="10547" y="1148"/>
                </a:moveTo>
                <a:lnTo>
                  <a:pt x="10547" y="760"/>
                </a:lnTo>
                <a:lnTo>
                  <a:pt x="10549" y="749"/>
                </a:lnTo>
                <a:lnTo>
                  <a:pt x="10556" y="739"/>
                </a:lnTo>
                <a:lnTo>
                  <a:pt x="10564" y="733"/>
                </a:lnTo>
                <a:lnTo>
                  <a:pt x="10577" y="732"/>
                </a:lnTo>
                <a:lnTo>
                  <a:pt x="10967" y="732"/>
                </a:lnTo>
                <a:lnTo>
                  <a:pt x="10978" y="733"/>
                </a:lnTo>
                <a:lnTo>
                  <a:pt x="10988" y="739"/>
                </a:lnTo>
                <a:lnTo>
                  <a:pt x="10994" y="749"/>
                </a:lnTo>
                <a:lnTo>
                  <a:pt x="10996" y="760"/>
                </a:lnTo>
                <a:lnTo>
                  <a:pt x="10996" y="791"/>
                </a:lnTo>
                <a:lnTo>
                  <a:pt x="10994" y="804"/>
                </a:lnTo>
                <a:lnTo>
                  <a:pt x="10988" y="814"/>
                </a:lnTo>
                <a:lnTo>
                  <a:pt x="10978" y="820"/>
                </a:lnTo>
                <a:lnTo>
                  <a:pt x="10967" y="821"/>
                </a:lnTo>
                <a:lnTo>
                  <a:pt x="10649" y="821"/>
                </a:lnTo>
                <a:lnTo>
                  <a:pt x="10649" y="907"/>
                </a:lnTo>
                <a:lnTo>
                  <a:pt x="10874" y="907"/>
                </a:lnTo>
                <a:lnTo>
                  <a:pt x="10886" y="909"/>
                </a:lnTo>
                <a:lnTo>
                  <a:pt x="10896" y="915"/>
                </a:lnTo>
                <a:lnTo>
                  <a:pt x="10902" y="924"/>
                </a:lnTo>
                <a:lnTo>
                  <a:pt x="10904" y="937"/>
                </a:lnTo>
                <a:lnTo>
                  <a:pt x="10904" y="968"/>
                </a:lnTo>
                <a:lnTo>
                  <a:pt x="10902" y="980"/>
                </a:lnTo>
                <a:lnTo>
                  <a:pt x="10896" y="989"/>
                </a:lnTo>
                <a:lnTo>
                  <a:pt x="10886" y="995"/>
                </a:lnTo>
                <a:lnTo>
                  <a:pt x="10874" y="998"/>
                </a:lnTo>
                <a:lnTo>
                  <a:pt x="10649" y="998"/>
                </a:lnTo>
                <a:lnTo>
                  <a:pt x="10649" y="1087"/>
                </a:lnTo>
                <a:lnTo>
                  <a:pt x="10967" y="1087"/>
                </a:lnTo>
                <a:lnTo>
                  <a:pt x="10978" y="1089"/>
                </a:lnTo>
                <a:lnTo>
                  <a:pt x="10988" y="1096"/>
                </a:lnTo>
                <a:lnTo>
                  <a:pt x="10994" y="1104"/>
                </a:lnTo>
                <a:lnTo>
                  <a:pt x="10996" y="1117"/>
                </a:lnTo>
                <a:lnTo>
                  <a:pt x="10996" y="1148"/>
                </a:lnTo>
                <a:lnTo>
                  <a:pt x="10994" y="1160"/>
                </a:lnTo>
                <a:lnTo>
                  <a:pt x="10988" y="1170"/>
                </a:lnTo>
                <a:lnTo>
                  <a:pt x="10978" y="1175"/>
                </a:lnTo>
                <a:lnTo>
                  <a:pt x="10967" y="1178"/>
                </a:lnTo>
                <a:lnTo>
                  <a:pt x="10577" y="1178"/>
                </a:lnTo>
                <a:lnTo>
                  <a:pt x="10564" y="1175"/>
                </a:lnTo>
                <a:lnTo>
                  <a:pt x="10556" y="1170"/>
                </a:lnTo>
                <a:lnTo>
                  <a:pt x="10549" y="1160"/>
                </a:lnTo>
                <a:lnTo>
                  <a:pt x="10547" y="1148"/>
                </a:lnTo>
                <a:close/>
                <a:moveTo>
                  <a:pt x="10042" y="979"/>
                </a:moveTo>
                <a:lnTo>
                  <a:pt x="10066" y="979"/>
                </a:lnTo>
                <a:lnTo>
                  <a:pt x="10078" y="981"/>
                </a:lnTo>
                <a:lnTo>
                  <a:pt x="10088" y="988"/>
                </a:lnTo>
                <a:lnTo>
                  <a:pt x="10093" y="996"/>
                </a:lnTo>
                <a:lnTo>
                  <a:pt x="10095" y="1009"/>
                </a:lnTo>
                <a:lnTo>
                  <a:pt x="10097" y="1025"/>
                </a:lnTo>
                <a:lnTo>
                  <a:pt x="10100" y="1041"/>
                </a:lnTo>
                <a:lnTo>
                  <a:pt x="10107" y="1056"/>
                </a:lnTo>
                <a:lnTo>
                  <a:pt x="10115" y="1068"/>
                </a:lnTo>
                <a:lnTo>
                  <a:pt x="10128" y="1080"/>
                </a:lnTo>
                <a:lnTo>
                  <a:pt x="10143" y="1087"/>
                </a:lnTo>
                <a:lnTo>
                  <a:pt x="10160" y="1093"/>
                </a:lnTo>
                <a:lnTo>
                  <a:pt x="10180" y="1094"/>
                </a:lnTo>
                <a:lnTo>
                  <a:pt x="10197" y="1093"/>
                </a:lnTo>
                <a:lnTo>
                  <a:pt x="10214" y="1089"/>
                </a:lnTo>
                <a:lnTo>
                  <a:pt x="10230" y="1082"/>
                </a:lnTo>
                <a:lnTo>
                  <a:pt x="10243" y="1072"/>
                </a:lnTo>
                <a:lnTo>
                  <a:pt x="10255" y="1057"/>
                </a:lnTo>
                <a:lnTo>
                  <a:pt x="10263" y="1040"/>
                </a:lnTo>
                <a:lnTo>
                  <a:pt x="10268" y="1017"/>
                </a:lnTo>
                <a:lnTo>
                  <a:pt x="10271" y="991"/>
                </a:lnTo>
                <a:lnTo>
                  <a:pt x="10271" y="760"/>
                </a:lnTo>
                <a:lnTo>
                  <a:pt x="10272" y="749"/>
                </a:lnTo>
                <a:lnTo>
                  <a:pt x="10278" y="739"/>
                </a:lnTo>
                <a:lnTo>
                  <a:pt x="10288" y="733"/>
                </a:lnTo>
                <a:lnTo>
                  <a:pt x="10299" y="732"/>
                </a:lnTo>
                <a:lnTo>
                  <a:pt x="10343" y="732"/>
                </a:lnTo>
                <a:lnTo>
                  <a:pt x="10355" y="733"/>
                </a:lnTo>
                <a:lnTo>
                  <a:pt x="10364" y="739"/>
                </a:lnTo>
                <a:lnTo>
                  <a:pt x="10370" y="749"/>
                </a:lnTo>
                <a:lnTo>
                  <a:pt x="10373" y="760"/>
                </a:lnTo>
                <a:lnTo>
                  <a:pt x="10373" y="989"/>
                </a:lnTo>
                <a:lnTo>
                  <a:pt x="10369" y="1032"/>
                </a:lnTo>
                <a:lnTo>
                  <a:pt x="10360" y="1071"/>
                </a:lnTo>
                <a:lnTo>
                  <a:pt x="10353" y="1088"/>
                </a:lnTo>
                <a:lnTo>
                  <a:pt x="10345" y="1104"/>
                </a:lnTo>
                <a:lnTo>
                  <a:pt x="10335" y="1119"/>
                </a:lnTo>
                <a:lnTo>
                  <a:pt x="10324" y="1133"/>
                </a:lnTo>
                <a:lnTo>
                  <a:pt x="10311" y="1145"/>
                </a:lnTo>
                <a:lnTo>
                  <a:pt x="10297" y="1155"/>
                </a:lnTo>
                <a:lnTo>
                  <a:pt x="10281" y="1165"/>
                </a:lnTo>
                <a:lnTo>
                  <a:pt x="10263" y="1173"/>
                </a:lnTo>
                <a:lnTo>
                  <a:pt x="10245" y="1178"/>
                </a:lnTo>
                <a:lnTo>
                  <a:pt x="10225" y="1183"/>
                </a:lnTo>
                <a:lnTo>
                  <a:pt x="10204" y="1185"/>
                </a:lnTo>
                <a:lnTo>
                  <a:pt x="10180" y="1186"/>
                </a:lnTo>
                <a:lnTo>
                  <a:pt x="10156" y="1185"/>
                </a:lnTo>
                <a:lnTo>
                  <a:pt x="10135" y="1183"/>
                </a:lnTo>
                <a:lnTo>
                  <a:pt x="10114" y="1179"/>
                </a:lnTo>
                <a:lnTo>
                  <a:pt x="10097" y="1173"/>
                </a:lnTo>
                <a:lnTo>
                  <a:pt x="10079" y="1165"/>
                </a:lnTo>
                <a:lnTo>
                  <a:pt x="10064" y="1158"/>
                </a:lnTo>
                <a:lnTo>
                  <a:pt x="10051" y="1148"/>
                </a:lnTo>
                <a:lnTo>
                  <a:pt x="10038" y="1138"/>
                </a:lnTo>
                <a:lnTo>
                  <a:pt x="10020" y="1116"/>
                </a:lnTo>
                <a:lnTo>
                  <a:pt x="10006" y="1089"/>
                </a:lnTo>
                <a:lnTo>
                  <a:pt x="10001" y="1077"/>
                </a:lnTo>
                <a:lnTo>
                  <a:pt x="9997" y="1063"/>
                </a:lnTo>
                <a:lnTo>
                  <a:pt x="9995" y="1036"/>
                </a:lnTo>
                <a:lnTo>
                  <a:pt x="9996" y="1021"/>
                </a:lnTo>
                <a:lnTo>
                  <a:pt x="9998" y="1009"/>
                </a:lnTo>
                <a:lnTo>
                  <a:pt x="10002" y="999"/>
                </a:lnTo>
                <a:lnTo>
                  <a:pt x="10007" y="991"/>
                </a:lnTo>
                <a:lnTo>
                  <a:pt x="10015" y="986"/>
                </a:lnTo>
                <a:lnTo>
                  <a:pt x="10022" y="981"/>
                </a:lnTo>
                <a:lnTo>
                  <a:pt x="10032" y="980"/>
                </a:lnTo>
                <a:lnTo>
                  <a:pt x="10042" y="979"/>
                </a:lnTo>
                <a:close/>
                <a:moveTo>
                  <a:pt x="9486" y="954"/>
                </a:moveTo>
                <a:lnTo>
                  <a:pt x="9489" y="983"/>
                </a:lnTo>
                <a:lnTo>
                  <a:pt x="9497" y="1009"/>
                </a:lnTo>
                <a:lnTo>
                  <a:pt x="9512" y="1032"/>
                </a:lnTo>
                <a:lnTo>
                  <a:pt x="9521" y="1042"/>
                </a:lnTo>
                <a:lnTo>
                  <a:pt x="9531" y="1052"/>
                </a:lnTo>
                <a:lnTo>
                  <a:pt x="9553" y="1070"/>
                </a:lnTo>
                <a:lnTo>
                  <a:pt x="9581" y="1082"/>
                </a:lnTo>
                <a:lnTo>
                  <a:pt x="9611" y="1089"/>
                </a:lnTo>
                <a:lnTo>
                  <a:pt x="9644" y="1093"/>
                </a:lnTo>
                <a:lnTo>
                  <a:pt x="9676" y="1089"/>
                </a:lnTo>
                <a:lnTo>
                  <a:pt x="9693" y="1087"/>
                </a:lnTo>
                <a:lnTo>
                  <a:pt x="9707" y="1082"/>
                </a:lnTo>
                <a:lnTo>
                  <a:pt x="9734" y="1070"/>
                </a:lnTo>
                <a:lnTo>
                  <a:pt x="9757" y="1052"/>
                </a:lnTo>
                <a:lnTo>
                  <a:pt x="9776" y="1032"/>
                </a:lnTo>
                <a:lnTo>
                  <a:pt x="9790" y="1009"/>
                </a:lnTo>
                <a:lnTo>
                  <a:pt x="9798" y="983"/>
                </a:lnTo>
                <a:lnTo>
                  <a:pt x="9801" y="969"/>
                </a:lnTo>
                <a:lnTo>
                  <a:pt x="9802" y="954"/>
                </a:lnTo>
                <a:lnTo>
                  <a:pt x="9798" y="927"/>
                </a:lnTo>
                <a:lnTo>
                  <a:pt x="9790" y="901"/>
                </a:lnTo>
                <a:lnTo>
                  <a:pt x="9776" y="877"/>
                </a:lnTo>
                <a:lnTo>
                  <a:pt x="9767" y="866"/>
                </a:lnTo>
                <a:lnTo>
                  <a:pt x="9757" y="856"/>
                </a:lnTo>
                <a:lnTo>
                  <a:pt x="9734" y="840"/>
                </a:lnTo>
                <a:lnTo>
                  <a:pt x="9707" y="827"/>
                </a:lnTo>
                <a:lnTo>
                  <a:pt x="9676" y="819"/>
                </a:lnTo>
                <a:lnTo>
                  <a:pt x="9644" y="816"/>
                </a:lnTo>
                <a:lnTo>
                  <a:pt x="9611" y="819"/>
                </a:lnTo>
                <a:lnTo>
                  <a:pt x="9596" y="822"/>
                </a:lnTo>
                <a:lnTo>
                  <a:pt x="9581" y="827"/>
                </a:lnTo>
                <a:lnTo>
                  <a:pt x="9553" y="840"/>
                </a:lnTo>
                <a:lnTo>
                  <a:pt x="9531" y="856"/>
                </a:lnTo>
                <a:lnTo>
                  <a:pt x="9512" y="877"/>
                </a:lnTo>
                <a:lnTo>
                  <a:pt x="9497" y="901"/>
                </a:lnTo>
                <a:lnTo>
                  <a:pt x="9489" y="927"/>
                </a:lnTo>
                <a:lnTo>
                  <a:pt x="9487" y="940"/>
                </a:lnTo>
                <a:lnTo>
                  <a:pt x="9486" y="954"/>
                </a:lnTo>
                <a:close/>
                <a:moveTo>
                  <a:pt x="9908" y="954"/>
                </a:moveTo>
                <a:lnTo>
                  <a:pt x="9906" y="978"/>
                </a:lnTo>
                <a:lnTo>
                  <a:pt x="9903" y="1001"/>
                </a:lnTo>
                <a:lnTo>
                  <a:pt x="9896" y="1024"/>
                </a:lnTo>
                <a:lnTo>
                  <a:pt x="9888" y="1045"/>
                </a:lnTo>
                <a:lnTo>
                  <a:pt x="9878" y="1065"/>
                </a:lnTo>
                <a:lnTo>
                  <a:pt x="9865" y="1085"/>
                </a:lnTo>
                <a:lnTo>
                  <a:pt x="9850" y="1102"/>
                </a:lnTo>
                <a:lnTo>
                  <a:pt x="9834" y="1118"/>
                </a:lnTo>
                <a:lnTo>
                  <a:pt x="9796" y="1147"/>
                </a:lnTo>
                <a:lnTo>
                  <a:pt x="9773" y="1158"/>
                </a:lnTo>
                <a:lnTo>
                  <a:pt x="9751" y="1168"/>
                </a:lnTo>
                <a:lnTo>
                  <a:pt x="9726" y="1175"/>
                </a:lnTo>
                <a:lnTo>
                  <a:pt x="9700" y="1181"/>
                </a:lnTo>
                <a:lnTo>
                  <a:pt x="9673" y="1185"/>
                </a:lnTo>
                <a:lnTo>
                  <a:pt x="9644" y="1186"/>
                </a:lnTo>
                <a:lnTo>
                  <a:pt x="9615" y="1185"/>
                </a:lnTo>
                <a:lnTo>
                  <a:pt x="9588" y="1181"/>
                </a:lnTo>
                <a:lnTo>
                  <a:pt x="9562" y="1175"/>
                </a:lnTo>
                <a:lnTo>
                  <a:pt x="9537" y="1168"/>
                </a:lnTo>
                <a:lnTo>
                  <a:pt x="9515" y="1158"/>
                </a:lnTo>
                <a:lnTo>
                  <a:pt x="9492" y="1147"/>
                </a:lnTo>
                <a:lnTo>
                  <a:pt x="9472" y="1133"/>
                </a:lnTo>
                <a:lnTo>
                  <a:pt x="9454" y="1118"/>
                </a:lnTo>
                <a:lnTo>
                  <a:pt x="9438" y="1102"/>
                </a:lnTo>
                <a:lnTo>
                  <a:pt x="9423" y="1085"/>
                </a:lnTo>
                <a:lnTo>
                  <a:pt x="9410" y="1065"/>
                </a:lnTo>
                <a:lnTo>
                  <a:pt x="9399" y="1045"/>
                </a:lnTo>
                <a:lnTo>
                  <a:pt x="9392" y="1024"/>
                </a:lnTo>
                <a:lnTo>
                  <a:pt x="9385" y="1001"/>
                </a:lnTo>
                <a:lnTo>
                  <a:pt x="9382" y="978"/>
                </a:lnTo>
                <a:lnTo>
                  <a:pt x="9380" y="954"/>
                </a:lnTo>
                <a:lnTo>
                  <a:pt x="9382" y="930"/>
                </a:lnTo>
                <a:lnTo>
                  <a:pt x="9385" y="908"/>
                </a:lnTo>
                <a:lnTo>
                  <a:pt x="9392" y="886"/>
                </a:lnTo>
                <a:lnTo>
                  <a:pt x="9399" y="865"/>
                </a:lnTo>
                <a:lnTo>
                  <a:pt x="9410" y="843"/>
                </a:lnTo>
                <a:lnTo>
                  <a:pt x="9423" y="825"/>
                </a:lnTo>
                <a:lnTo>
                  <a:pt x="9438" y="807"/>
                </a:lnTo>
                <a:lnTo>
                  <a:pt x="9454" y="790"/>
                </a:lnTo>
                <a:lnTo>
                  <a:pt x="9492" y="763"/>
                </a:lnTo>
                <a:lnTo>
                  <a:pt x="9515" y="750"/>
                </a:lnTo>
                <a:lnTo>
                  <a:pt x="9537" y="740"/>
                </a:lnTo>
                <a:lnTo>
                  <a:pt x="9562" y="733"/>
                </a:lnTo>
                <a:lnTo>
                  <a:pt x="9588" y="728"/>
                </a:lnTo>
                <a:lnTo>
                  <a:pt x="9615" y="724"/>
                </a:lnTo>
                <a:lnTo>
                  <a:pt x="9644" y="723"/>
                </a:lnTo>
                <a:lnTo>
                  <a:pt x="9673" y="724"/>
                </a:lnTo>
                <a:lnTo>
                  <a:pt x="9700" y="728"/>
                </a:lnTo>
                <a:lnTo>
                  <a:pt x="9726" y="733"/>
                </a:lnTo>
                <a:lnTo>
                  <a:pt x="9751" y="740"/>
                </a:lnTo>
                <a:lnTo>
                  <a:pt x="9773" y="750"/>
                </a:lnTo>
                <a:lnTo>
                  <a:pt x="9796" y="763"/>
                </a:lnTo>
                <a:lnTo>
                  <a:pt x="9816" y="775"/>
                </a:lnTo>
                <a:lnTo>
                  <a:pt x="9834" y="790"/>
                </a:lnTo>
                <a:lnTo>
                  <a:pt x="9850" y="807"/>
                </a:lnTo>
                <a:lnTo>
                  <a:pt x="9865" y="825"/>
                </a:lnTo>
                <a:lnTo>
                  <a:pt x="9878" y="843"/>
                </a:lnTo>
                <a:lnTo>
                  <a:pt x="9888" y="865"/>
                </a:lnTo>
                <a:lnTo>
                  <a:pt x="9896" y="886"/>
                </a:lnTo>
                <a:lnTo>
                  <a:pt x="9903" y="908"/>
                </a:lnTo>
                <a:lnTo>
                  <a:pt x="9906" y="930"/>
                </a:lnTo>
                <a:lnTo>
                  <a:pt x="9908" y="954"/>
                </a:lnTo>
                <a:close/>
                <a:moveTo>
                  <a:pt x="9109" y="821"/>
                </a:moveTo>
                <a:lnTo>
                  <a:pt x="9109" y="1148"/>
                </a:lnTo>
                <a:lnTo>
                  <a:pt x="9107" y="1160"/>
                </a:lnTo>
                <a:lnTo>
                  <a:pt x="9101" y="1170"/>
                </a:lnTo>
                <a:lnTo>
                  <a:pt x="9092" y="1175"/>
                </a:lnTo>
                <a:lnTo>
                  <a:pt x="9080" y="1178"/>
                </a:lnTo>
                <a:lnTo>
                  <a:pt x="9037" y="1178"/>
                </a:lnTo>
                <a:lnTo>
                  <a:pt x="9025" y="1175"/>
                </a:lnTo>
                <a:lnTo>
                  <a:pt x="9016" y="1170"/>
                </a:lnTo>
                <a:lnTo>
                  <a:pt x="9010" y="1160"/>
                </a:lnTo>
                <a:lnTo>
                  <a:pt x="9007" y="1148"/>
                </a:lnTo>
                <a:lnTo>
                  <a:pt x="9007" y="821"/>
                </a:lnTo>
                <a:lnTo>
                  <a:pt x="8832" y="821"/>
                </a:lnTo>
                <a:lnTo>
                  <a:pt x="8820" y="820"/>
                </a:lnTo>
                <a:lnTo>
                  <a:pt x="8811" y="814"/>
                </a:lnTo>
                <a:lnTo>
                  <a:pt x="8805" y="804"/>
                </a:lnTo>
                <a:lnTo>
                  <a:pt x="8802" y="791"/>
                </a:lnTo>
                <a:lnTo>
                  <a:pt x="8802" y="760"/>
                </a:lnTo>
                <a:lnTo>
                  <a:pt x="8805" y="749"/>
                </a:lnTo>
                <a:lnTo>
                  <a:pt x="8811" y="739"/>
                </a:lnTo>
                <a:lnTo>
                  <a:pt x="8820" y="733"/>
                </a:lnTo>
                <a:lnTo>
                  <a:pt x="8832" y="732"/>
                </a:lnTo>
                <a:lnTo>
                  <a:pt x="9285" y="732"/>
                </a:lnTo>
                <a:lnTo>
                  <a:pt x="9297" y="733"/>
                </a:lnTo>
                <a:lnTo>
                  <a:pt x="9306" y="739"/>
                </a:lnTo>
                <a:lnTo>
                  <a:pt x="9312" y="749"/>
                </a:lnTo>
                <a:lnTo>
                  <a:pt x="9313" y="760"/>
                </a:lnTo>
                <a:lnTo>
                  <a:pt x="9313" y="791"/>
                </a:lnTo>
                <a:lnTo>
                  <a:pt x="9312" y="804"/>
                </a:lnTo>
                <a:lnTo>
                  <a:pt x="9306" y="814"/>
                </a:lnTo>
                <a:lnTo>
                  <a:pt x="9297" y="820"/>
                </a:lnTo>
                <a:lnTo>
                  <a:pt x="9285" y="821"/>
                </a:lnTo>
                <a:lnTo>
                  <a:pt x="9109" y="821"/>
                </a:lnTo>
                <a:close/>
                <a:moveTo>
                  <a:pt x="8302" y="888"/>
                </a:moveTo>
                <a:lnTo>
                  <a:pt x="8302" y="1148"/>
                </a:lnTo>
                <a:lnTo>
                  <a:pt x="8300" y="1160"/>
                </a:lnTo>
                <a:lnTo>
                  <a:pt x="8294" y="1169"/>
                </a:lnTo>
                <a:lnTo>
                  <a:pt x="8285" y="1175"/>
                </a:lnTo>
                <a:lnTo>
                  <a:pt x="8273" y="1178"/>
                </a:lnTo>
                <a:lnTo>
                  <a:pt x="8230" y="1178"/>
                </a:lnTo>
                <a:lnTo>
                  <a:pt x="8218" y="1175"/>
                </a:lnTo>
                <a:lnTo>
                  <a:pt x="8208" y="1169"/>
                </a:lnTo>
                <a:lnTo>
                  <a:pt x="8203" y="1160"/>
                </a:lnTo>
                <a:lnTo>
                  <a:pt x="8200" y="1148"/>
                </a:lnTo>
                <a:lnTo>
                  <a:pt x="8200" y="760"/>
                </a:lnTo>
                <a:lnTo>
                  <a:pt x="8203" y="748"/>
                </a:lnTo>
                <a:lnTo>
                  <a:pt x="8208" y="739"/>
                </a:lnTo>
                <a:lnTo>
                  <a:pt x="8218" y="733"/>
                </a:lnTo>
                <a:lnTo>
                  <a:pt x="8230" y="732"/>
                </a:lnTo>
                <a:lnTo>
                  <a:pt x="8266" y="732"/>
                </a:lnTo>
                <a:lnTo>
                  <a:pt x="8285" y="734"/>
                </a:lnTo>
                <a:lnTo>
                  <a:pt x="8299" y="743"/>
                </a:lnTo>
                <a:lnTo>
                  <a:pt x="8581" y="1021"/>
                </a:lnTo>
                <a:lnTo>
                  <a:pt x="8581" y="760"/>
                </a:lnTo>
                <a:lnTo>
                  <a:pt x="8582" y="749"/>
                </a:lnTo>
                <a:lnTo>
                  <a:pt x="8588" y="739"/>
                </a:lnTo>
                <a:lnTo>
                  <a:pt x="8598" y="733"/>
                </a:lnTo>
                <a:lnTo>
                  <a:pt x="8610" y="732"/>
                </a:lnTo>
                <a:lnTo>
                  <a:pt x="8653" y="732"/>
                </a:lnTo>
                <a:lnTo>
                  <a:pt x="8664" y="733"/>
                </a:lnTo>
                <a:lnTo>
                  <a:pt x="8674" y="739"/>
                </a:lnTo>
                <a:lnTo>
                  <a:pt x="8680" y="749"/>
                </a:lnTo>
                <a:lnTo>
                  <a:pt x="8682" y="760"/>
                </a:lnTo>
                <a:lnTo>
                  <a:pt x="8682" y="1148"/>
                </a:lnTo>
                <a:lnTo>
                  <a:pt x="8680" y="1160"/>
                </a:lnTo>
                <a:lnTo>
                  <a:pt x="8674" y="1170"/>
                </a:lnTo>
                <a:lnTo>
                  <a:pt x="8664" y="1175"/>
                </a:lnTo>
                <a:lnTo>
                  <a:pt x="8653" y="1178"/>
                </a:lnTo>
                <a:lnTo>
                  <a:pt x="8617" y="1178"/>
                </a:lnTo>
                <a:lnTo>
                  <a:pt x="8598" y="1175"/>
                </a:lnTo>
                <a:lnTo>
                  <a:pt x="8583" y="1165"/>
                </a:lnTo>
                <a:lnTo>
                  <a:pt x="8302" y="888"/>
                </a:lnTo>
                <a:close/>
                <a:moveTo>
                  <a:pt x="7918" y="1148"/>
                </a:moveTo>
                <a:lnTo>
                  <a:pt x="7918" y="760"/>
                </a:lnTo>
                <a:lnTo>
                  <a:pt x="7919" y="749"/>
                </a:lnTo>
                <a:lnTo>
                  <a:pt x="7926" y="739"/>
                </a:lnTo>
                <a:lnTo>
                  <a:pt x="7936" y="733"/>
                </a:lnTo>
                <a:lnTo>
                  <a:pt x="7947" y="732"/>
                </a:lnTo>
                <a:lnTo>
                  <a:pt x="7990" y="732"/>
                </a:lnTo>
                <a:lnTo>
                  <a:pt x="8003" y="733"/>
                </a:lnTo>
                <a:lnTo>
                  <a:pt x="8011" y="739"/>
                </a:lnTo>
                <a:lnTo>
                  <a:pt x="8018" y="749"/>
                </a:lnTo>
                <a:lnTo>
                  <a:pt x="8020" y="760"/>
                </a:lnTo>
                <a:lnTo>
                  <a:pt x="8020" y="1148"/>
                </a:lnTo>
                <a:lnTo>
                  <a:pt x="8018" y="1160"/>
                </a:lnTo>
                <a:lnTo>
                  <a:pt x="8011" y="1170"/>
                </a:lnTo>
                <a:lnTo>
                  <a:pt x="8003" y="1175"/>
                </a:lnTo>
                <a:lnTo>
                  <a:pt x="7990" y="1178"/>
                </a:lnTo>
                <a:lnTo>
                  <a:pt x="7947" y="1178"/>
                </a:lnTo>
                <a:lnTo>
                  <a:pt x="7936" y="1175"/>
                </a:lnTo>
                <a:lnTo>
                  <a:pt x="7926" y="1170"/>
                </a:lnTo>
                <a:lnTo>
                  <a:pt x="7919" y="1160"/>
                </a:lnTo>
                <a:lnTo>
                  <a:pt x="7918" y="1148"/>
                </a:lnTo>
                <a:close/>
                <a:moveTo>
                  <a:pt x="7500" y="966"/>
                </a:moveTo>
                <a:lnTo>
                  <a:pt x="7407" y="1036"/>
                </a:lnTo>
                <a:lnTo>
                  <a:pt x="7407" y="1148"/>
                </a:lnTo>
                <a:lnTo>
                  <a:pt x="7405" y="1160"/>
                </a:lnTo>
                <a:lnTo>
                  <a:pt x="7400" y="1170"/>
                </a:lnTo>
                <a:lnTo>
                  <a:pt x="7390" y="1175"/>
                </a:lnTo>
                <a:lnTo>
                  <a:pt x="7377" y="1178"/>
                </a:lnTo>
                <a:lnTo>
                  <a:pt x="7335" y="1178"/>
                </a:lnTo>
                <a:lnTo>
                  <a:pt x="7323" y="1175"/>
                </a:lnTo>
                <a:lnTo>
                  <a:pt x="7314" y="1170"/>
                </a:lnTo>
                <a:lnTo>
                  <a:pt x="7308" y="1160"/>
                </a:lnTo>
                <a:lnTo>
                  <a:pt x="7305" y="1148"/>
                </a:lnTo>
                <a:lnTo>
                  <a:pt x="7305" y="760"/>
                </a:lnTo>
                <a:lnTo>
                  <a:pt x="7308" y="749"/>
                </a:lnTo>
                <a:lnTo>
                  <a:pt x="7314" y="739"/>
                </a:lnTo>
                <a:lnTo>
                  <a:pt x="7323" y="733"/>
                </a:lnTo>
                <a:lnTo>
                  <a:pt x="7335" y="732"/>
                </a:lnTo>
                <a:lnTo>
                  <a:pt x="7377" y="732"/>
                </a:lnTo>
                <a:lnTo>
                  <a:pt x="7390" y="733"/>
                </a:lnTo>
                <a:lnTo>
                  <a:pt x="7400" y="739"/>
                </a:lnTo>
                <a:lnTo>
                  <a:pt x="7405" y="749"/>
                </a:lnTo>
                <a:lnTo>
                  <a:pt x="7407" y="760"/>
                </a:lnTo>
                <a:lnTo>
                  <a:pt x="7407" y="923"/>
                </a:lnTo>
                <a:lnTo>
                  <a:pt x="7642" y="745"/>
                </a:lnTo>
                <a:lnTo>
                  <a:pt x="7657" y="735"/>
                </a:lnTo>
                <a:lnTo>
                  <a:pt x="7667" y="732"/>
                </a:lnTo>
                <a:lnTo>
                  <a:pt x="7677" y="730"/>
                </a:lnTo>
                <a:lnTo>
                  <a:pt x="7759" y="730"/>
                </a:lnTo>
                <a:lnTo>
                  <a:pt x="7769" y="732"/>
                </a:lnTo>
                <a:lnTo>
                  <a:pt x="7775" y="735"/>
                </a:lnTo>
                <a:lnTo>
                  <a:pt x="7780" y="740"/>
                </a:lnTo>
                <a:lnTo>
                  <a:pt x="7781" y="748"/>
                </a:lnTo>
                <a:lnTo>
                  <a:pt x="7779" y="758"/>
                </a:lnTo>
                <a:lnTo>
                  <a:pt x="7771" y="765"/>
                </a:lnTo>
                <a:lnTo>
                  <a:pt x="7580" y="911"/>
                </a:lnTo>
                <a:lnTo>
                  <a:pt x="7783" y="1143"/>
                </a:lnTo>
                <a:lnTo>
                  <a:pt x="7789" y="1150"/>
                </a:lnTo>
                <a:lnTo>
                  <a:pt x="7791" y="1160"/>
                </a:lnTo>
                <a:lnTo>
                  <a:pt x="7790" y="1168"/>
                </a:lnTo>
                <a:lnTo>
                  <a:pt x="7785" y="1173"/>
                </a:lnTo>
                <a:lnTo>
                  <a:pt x="7779" y="1176"/>
                </a:lnTo>
                <a:lnTo>
                  <a:pt x="7770" y="1178"/>
                </a:lnTo>
                <a:lnTo>
                  <a:pt x="7698" y="1178"/>
                </a:lnTo>
                <a:lnTo>
                  <a:pt x="7687" y="1176"/>
                </a:lnTo>
                <a:lnTo>
                  <a:pt x="7678" y="1174"/>
                </a:lnTo>
                <a:lnTo>
                  <a:pt x="7670" y="1169"/>
                </a:lnTo>
                <a:lnTo>
                  <a:pt x="7663" y="1163"/>
                </a:lnTo>
                <a:lnTo>
                  <a:pt x="7500" y="966"/>
                </a:lnTo>
                <a:close/>
                <a:moveTo>
                  <a:pt x="6744" y="888"/>
                </a:moveTo>
                <a:lnTo>
                  <a:pt x="6744" y="1148"/>
                </a:lnTo>
                <a:lnTo>
                  <a:pt x="6742" y="1160"/>
                </a:lnTo>
                <a:lnTo>
                  <a:pt x="6737" y="1169"/>
                </a:lnTo>
                <a:lnTo>
                  <a:pt x="6727" y="1175"/>
                </a:lnTo>
                <a:lnTo>
                  <a:pt x="6715" y="1178"/>
                </a:lnTo>
                <a:lnTo>
                  <a:pt x="6672" y="1178"/>
                </a:lnTo>
                <a:lnTo>
                  <a:pt x="6660" y="1175"/>
                </a:lnTo>
                <a:lnTo>
                  <a:pt x="6651" y="1169"/>
                </a:lnTo>
                <a:lnTo>
                  <a:pt x="6645" y="1160"/>
                </a:lnTo>
                <a:lnTo>
                  <a:pt x="6642" y="1148"/>
                </a:lnTo>
                <a:lnTo>
                  <a:pt x="6642" y="760"/>
                </a:lnTo>
                <a:lnTo>
                  <a:pt x="6645" y="748"/>
                </a:lnTo>
                <a:lnTo>
                  <a:pt x="6651" y="739"/>
                </a:lnTo>
                <a:lnTo>
                  <a:pt x="6660" y="733"/>
                </a:lnTo>
                <a:lnTo>
                  <a:pt x="6672" y="732"/>
                </a:lnTo>
                <a:lnTo>
                  <a:pt x="6708" y="732"/>
                </a:lnTo>
                <a:lnTo>
                  <a:pt x="6727" y="734"/>
                </a:lnTo>
                <a:lnTo>
                  <a:pt x="6741" y="743"/>
                </a:lnTo>
                <a:lnTo>
                  <a:pt x="7023" y="1021"/>
                </a:lnTo>
                <a:lnTo>
                  <a:pt x="7023" y="760"/>
                </a:lnTo>
                <a:lnTo>
                  <a:pt x="7025" y="749"/>
                </a:lnTo>
                <a:lnTo>
                  <a:pt x="7032" y="739"/>
                </a:lnTo>
                <a:lnTo>
                  <a:pt x="7040" y="733"/>
                </a:lnTo>
                <a:lnTo>
                  <a:pt x="7053" y="732"/>
                </a:lnTo>
                <a:lnTo>
                  <a:pt x="7095" y="732"/>
                </a:lnTo>
                <a:lnTo>
                  <a:pt x="7107" y="733"/>
                </a:lnTo>
                <a:lnTo>
                  <a:pt x="7116" y="739"/>
                </a:lnTo>
                <a:lnTo>
                  <a:pt x="7122" y="749"/>
                </a:lnTo>
                <a:lnTo>
                  <a:pt x="7125" y="760"/>
                </a:lnTo>
                <a:lnTo>
                  <a:pt x="7125" y="1148"/>
                </a:lnTo>
                <a:lnTo>
                  <a:pt x="7122" y="1160"/>
                </a:lnTo>
                <a:lnTo>
                  <a:pt x="7116" y="1170"/>
                </a:lnTo>
                <a:lnTo>
                  <a:pt x="7107" y="1175"/>
                </a:lnTo>
                <a:lnTo>
                  <a:pt x="7095" y="1178"/>
                </a:lnTo>
                <a:lnTo>
                  <a:pt x="7059" y="1178"/>
                </a:lnTo>
                <a:lnTo>
                  <a:pt x="7040" y="1175"/>
                </a:lnTo>
                <a:lnTo>
                  <a:pt x="7027" y="1165"/>
                </a:lnTo>
                <a:lnTo>
                  <a:pt x="6744" y="888"/>
                </a:lnTo>
                <a:close/>
                <a:moveTo>
                  <a:pt x="6172" y="1000"/>
                </a:moveTo>
                <a:lnTo>
                  <a:pt x="6330" y="1000"/>
                </a:lnTo>
                <a:lnTo>
                  <a:pt x="6251" y="838"/>
                </a:lnTo>
                <a:lnTo>
                  <a:pt x="6172" y="1000"/>
                </a:lnTo>
                <a:close/>
                <a:moveTo>
                  <a:pt x="6279" y="732"/>
                </a:moveTo>
                <a:lnTo>
                  <a:pt x="6291" y="732"/>
                </a:lnTo>
                <a:lnTo>
                  <a:pt x="6299" y="735"/>
                </a:lnTo>
                <a:lnTo>
                  <a:pt x="6307" y="741"/>
                </a:lnTo>
                <a:lnTo>
                  <a:pt x="6312" y="749"/>
                </a:lnTo>
                <a:lnTo>
                  <a:pt x="6512" y="1137"/>
                </a:lnTo>
                <a:lnTo>
                  <a:pt x="6517" y="1153"/>
                </a:lnTo>
                <a:lnTo>
                  <a:pt x="6514" y="1163"/>
                </a:lnTo>
                <a:lnTo>
                  <a:pt x="6509" y="1170"/>
                </a:lnTo>
                <a:lnTo>
                  <a:pt x="6501" y="1175"/>
                </a:lnTo>
                <a:lnTo>
                  <a:pt x="6489" y="1178"/>
                </a:lnTo>
                <a:lnTo>
                  <a:pt x="6442" y="1178"/>
                </a:lnTo>
                <a:lnTo>
                  <a:pt x="6431" y="1176"/>
                </a:lnTo>
                <a:lnTo>
                  <a:pt x="6421" y="1173"/>
                </a:lnTo>
                <a:lnTo>
                  <a:pt x="6414" y="1168"/>
                </a:lnTo>
                <a:lnTo>
                  <a:pt x="6409" y="1159"/>
                </a:lnTo>
                <a:lnTo>
                  <a:pt x="6375" y="1091"/>
                </a:lnTo>
                <a:lnTo>
                  <a:pt x="6128" y="1091"/>
                </a:lnTo>
                <a:lnTo>
                  <a:pt x="6094" y="1159"/>
                </a:lnTo>
                <a:lnTo>
                  <a:pt x="6089" y="1168"/>
                </a:lnTo>
                <a:lnTo>
                  <a:pt x="6082" y="1173"/>
                </a:lnTo>
                <a:lnTo>
                  <a:pt x="6072" y="1176"/>
                </a:lnTo>
                <a:lnTo>
                  <a:pt x="6061" y="1178"/>
                </a:lnTo>
                <a:lnTo>
                  <a:pt x="6013" y="1178"/>
                </a:lnTo>
                <a:lnTo>
                  <a:pt x="6002" y="1175"/>
                </a:lnTo>
                <a:lnTo>
                  <a:pt x="5993" y="1170"/>
                </a:lnTo>
                <a:lnTo>
                  <a:pt x="5988" y="1163"/>
                </a:lnTo>
                <a:lnTo>
                  <a:pt x="5986" y="1153"/>
                </a:lnTo>
                <a:lnTo>
                  <a:pt x="5991" y="1137"/>
                </a:lnTo>
                <a:lnTo>
                  <a:pt x="6191" y="749"/>
                </a:lnTo>
                <a:lnTo>
                  <a:pt x="6196" y="741"/>
                </a:lnTo>
                <a:lnTo>
                  <a:pt x="6203" y="735"/>
                </a:lnTo>
                <a:lnTo>
                  <a:pt x="6212" y="732"/>
                </a:lnTo>
                <a:lnTo>
                  <a:pt x="6223" y="732"/>
                </a:lnTo>
                <a:lnTo>
                  <a:pt x="6279" y="732"/>
                </a:lnTo>
                <a:close/>
                <a:moveTo>
                  <a:pt x="5758" y="1148"/>
                </a:moveTo>
                <a:lnTo>
                  <a:pt x="5758" y="998"/>
                </a:lnTo>
                <a:lnTo>
                  <a:pt x="5500" y="998"/>
                </a:lnTo>
                <a:lnTo>
                  <a:pt x="5500" y="1148"/>
                </a:lnTo>
                <a:lnTo>
                  <a:pt x="5498" y="1160"/>
                </a:lnTo>
                <a:lnTo>
                  <a:pt x="5492" y="1170"/>
                </a:lnTo>
                <a:lnTo>
                  <a:pt x="5484" y="1175"/>
                </a:lnTo>
                <a:lnTo>
                  <a:pt x="5471" y="1178"/>
                </a:lnTo>
                <a:lnTo>
                  <a:pt x="5428" y="1178"/>
                </a:lnTo>
                <a:lnTo>
                  <a:pt x="5416" y="1175"/>
                </a:lnTo>
                <a:lnTo>
                  <a:pt x="5406" y="1170"/>
                </a:lnTo>
                <a:lnTo>
                  <a:pt x="5400" y="1160"/>
                </a:lnTo>
                <a:lnTo>
                  <a:pt x="5399" y="1148"/>
                </a:lnTo>
                <a:lnTo>
                  <a:pt x="5399" y="760"/>
                </a:lnTo>
                <a:lnTo>
                  <a:pt x="5400" y="749"/>
                </a:lnTo>
                <a:lnTo>
                  <a:pt x="5406" y="739"/>
                </a:lnTo>
                <a:lnTo>
                  <a:pt x="5416" y="733"/>
                </a:lnTo>
                <a:lnTo>
                  <a:pt x="5428" y="732"/>
                </a:lnTo>
                <a:lnTo>
                  <a:pt x="5471" y="732"/>
                </a:lnTo>
                <a:lnTo>
                  <a:pt x="5484" y="733"/>
                </a:lnTo>
                <a:lnTo>
                  <a:pt x="5492" y="739"/>
                </a:lnTo>
                <a:lnTo>
                  <a:pt x="5498" y="749"/>
                </a:lnTo>
                <a:lnTo>
                  <a:pt x="5500" y="760"/>
                </a:lnTo>
                <a:lnTo>
                  <a:pt x="5500" y="907"/>
                </a:lnTo>
                <a:lnTo>
                  <a:pt x="5758" y="907"/>
                </a:lnTo>
                <a:lnTo>
                  <a:pt x="5758" y="760"/>
                </a:lnTo>
                <a:lnTo>
                  <a:pt x="5761" y="749"/>
                </a:lnTo>
                <a:lnTo>
                  <a:pt x="5766" y="739"/>
                </a:lnTo>
                <a:lnTo>
                  <a:pt x="5776" y="733"/>
                </a:lnTo>
                <a:lnTo>
                  <a:pt x="5788" y="732"/>
                </a:lnTo>
                <a:lnTo>
                  <a:pt x="5830" y="732"/>
                </a:lnTo>
                <a:lnTo>
                  <a:pt x="5843" y="733"/>
                </a:lnTo>
                <a:lnTo>
                  <a:pt x="5852" y="739"/>
                </a:lnTo>
                <a:lnTo>
                  <a:pt x="5858" y="749"/>
                </a:lnTo>
                <a:lnTo>
                  <a:pt x="5860" y="760"/>
                </a:lnTo>
                <a:lnTo>
                  <a:pt x="5860" y="1148"/>
                </a:lnTo>
                <a:lnTo>
                  <a:pt x="5858" y="1160"/>
                </a:lnTo>
                <a:lnTo>
                  <a:pt x="5852" y="1170"/>
                </a:lnTo>
                <a:lnTo>
                  <a:pt x="5843" y="1175"/>
                </a:lnTo>
                <a:lnTo>
                  <a:pt x="5830" y="1178"/>
                </a:lnTo>
                <a:lnTo>
                  <a:pt x="5788" y="1178"/>
                </a:lnTo>
                <a:lnTo>
                  <a:pt x="5776" y="1175"/>
                </a:lnTo>
                <a:lnTo>
                  <a:pt x="5766" y="1170"/>
                </a:lnTo>
                <a:lnTo>
                  <a:pt x="5761" y="1160"/>
                </a:lnTo>
                <a:lnTo>
                  <a:pt x="5758" y="1148"/>
                </a:lnTo>
                <a:close/>
                <a:moveTo>
                  <a:pt x="9821" y="166"/>
                </a:moveTo>
                <a:lnTo>
                  <a:pt x="9821" y="426"/>
                </a:lnTo>
                <a:lnTo>
                  <a:pt x="9819" y="438"/>
                </a:lnTo>
                <a:lnTo>
                  <a:pt x="9813" y="447"/>
                </a:lnTo>
                <a:lnTo>
                  <a:pt x="9803" y="453"/>
                </a:lnTo>
                <a:lnTo>
                  <a:pt x="9792" y="456"/>
                </a:lnTo>
                <a:lnTo>
                  <a:pt x="9749" y="456"/>
                </a:lnTo>
                <a:lnTo>
                  <a:pt x="9736" y="453"/>
                </a:lnTo>
                <a:lnTo>
                  <a:pt x="9727" y="447"/>
                </a:lnTo>
                <a:lnTo>
                  <a:pt x="9721" y="438"/>
                </a:lnTo>
                <a:lnTo>
                  <a:pt x="9719" y="426"/>
                </a:lnTo>
                <a:lnTo>
                  <a:pt x="9719" y="38"/>
                </a:lnTo>
                <a:lnTo>
                  <a:pt x="9721" y="26"/>
                </a:lnTo>
                <a:lnTo>
                  <a:pt x="9727" y="17"/>
                </a:lnTo>
                <a:lnTo>
                  <a:pt x="9736" y="11"/>
                </a:lnTo>
                <a:lnTo>
                  <a:pt x="9749" y="8"/>
                </a:lnTo>
                <a:lnTo>
                  <a:pt x="9785" y="8"/>
                </a:lnTo>
                <a:lnTo>
                  <a:pt x="9803" y="12"/>
                </a:lnTo>
                <a:lnTo>
                  <a:pt x="9817" y="21"/>
                </a:lnTo>
                <a:lnTo>
                  <a:pt x="10099" y="298"/>
                </a:lnTo>
                <a:lnTo>
                  <a:pt x="10099" y="38"/>
                </a:lnTo>
                <a:lnTo>
                  <a:pt x="10102" y="26"/>
                </a:lnTo>
                <a:lnTo>
                  <a:pt x="10108" y="17"/>
                </a:lnTo>
                <a:lnTo>
                  <a:pt x="10117" y="11"/>
                </a:lnTo>
                <a:lnTo>
                  <a:pt x="10129" y="8"/>
                </a:lnTo>
                <a:lnTo>
                  <a:pt x="10171" y="8"/>
                </a:lnTo>
                <a:lnTo>
                  <a:pt x="10184" y="11"/>
                </a:lnTo>
                <a:lnTo>
                  <a:pt x="10194" y="17"/>
                </a:lnTo>
                <a:lnTo>
                  <a:pt x="10199" y="26"/>
                </a:lnTo>
                <a:lnTo>
                  <a:pt x="10201" y="38"/>
                </a:lnTo>
                <a:lnTo>
                  <a:pt x="10201" y="426"/>
                </a:lnTo>
                <a:lnTo>
                  <a:pt x="10199" y="438"/>
                </a:lnTo>
                <a:lnTo>
                  <a:pt x="10194" y="447"/>
                </a:lnTo>
                <a:lnTo>
                  <a:pt x="10184" y="453"/>
                </a:lnTo>
                <a:lnTo>
                  <a:pt x="10171" y="456"/>
                </a:lnTo>
                <a:lnTo>
                  <a:pt x="10135" y="456"/>
                </a:lnTo>
                <a:lnTo>
                  <a:pt x="10117" y="452"/>
                </a:lnTo>
                <a:lnTo>
                  <a:pt x="10103" y="443"/>
                </a:lnTo>
                <a:lnTo>
                  <a:pt x="9821" y="166"/>
                </a:lnTo>
                <a:close/>
                <a:moveTo>
                  <a:pt x="9117" y="426"/>
                </a:moveTo>
                <a:lnTo>
                  <a:pt x="9117" y="38"/>
                </a:lnTo>
                <a:lnTo>
                  <a:pt x="9118" y="26"/>
                </a:lnTo>
                <a:lnTo>
                  <a:pt x="9124" y="17"/>
                </a:lnTo>
                <a:lnTo>
                  <a:pt x="9134" y="11"/>
                </a:lnTo>
                <a:lnTo>
                  <a:pt x="9145" y="8"/>
                </a:lnTo>
                <a:lnTo>
                  <a:pt x="9536" y="8"/>
                </a:lnTo>
                <a:lnTo>
                  <a:pt x="9548" y="11"/>
                </a:lnTo>
                <a:lnTo>
                  <a:pt x="9558" y="17"/>
                </a:lnTo>
                <a:lnTo>
                  <a:pt x="9563" y="26"/>
                </a:lnTo>
                <a:lnTo>
                  <a:pt x="9566" y="38"/>
                </a:lnTo>
                <a:lnTo>
                  <a:pt x="9566" y="69"/>
                </a:lnTo>
                <a:lnTo>
                  <a:pt x="9563" y="82"/>
                </a:lnTo>
                <a:lnTo>
                  <a:pt x="9558" y="91"/>
                </a:lnTo>
                <a:lnTo>
                  <a:pt x="9548" y="96"/>
                </a:lnTo>
                <a:lnTo>
                  <a:pt x="9536" y="99"/>
                </a:lnTo>
                <a:lnTo>
                  <a:pt x="9218" y="99"/>
                </a:lnTo>
                <a:lnTo>
                  <a:pt x="9218" y="185"/>
                </a:lnTo>
                <a:lnTo>
                  <a:pt x="9444" y="185"/>
                </a:lnTo>
                <a:lnTo>
                  <a:pt x="9456" y="186"/>
                </a:lnTo>
                <a:lnTo>
                  <a:pt x="9465" y="192"/>
                </a:lnTo>
                <a:lnTo>
                  <a:pt x="9471" y="202"/>
                </a:lnTo>
                <a:lnTo>
                  <a:pt x="9474" y="213"/>
                </a:lnTo>
                <a:lnTo>
                  <a:pt x="9474" y="246"/>
                </a:lnTo>
                <a:lnTo>
                  <a:pt x="9471" y="257"/>
                </a:lnTo>
                <a:lnTo>
                  <a:pt x="9465" y="267"/>
                </a:lnTo>
                <a:lnTo>
                  <a:pt x="9456" y="273"/>
                </a:lnTo>
                <a:lnTo>
                  <a:pt x="9444" y="274"/>
                </a:lnTo>
                <a:lnTo>
                  <a:pt x="9218" y="274"/>
                </a:lnTo>
                <a:lnTo>
                  <a:pt x="9218" y="365"/>
                </a:lnTo>
                <a:lnTo>
                  <a:pt x="9536" y="365"/>
                </a:lnTo>
                <a:lnTo>
                  <a:pt x="9548" y="367"/>
                </a:lnTo>
                <a:lnTo>
                  <a:pt x="9558" y="374"/>
                </a:lnTo>
                <a:lnTo>
                  <a:pt x="9563" y="382"/>
                </a:lnTo>
                <a:lnTo>
                  <a:pt x="9566" y="395"/>
                </a:lnTo>
                <a:lnTo>
                  <a:pt x="9566" y="426"/>
                </a:lnTo>
                <a:lnTo>
                  <a:pt x="9563" y="438"/>
                </a:lnTo>
                <a:lnTo>
                  <a:pt x="9558" y="447"/>
                </a:lnTo>
                <a:lnTo>
                  <a:pt x="9548" y="453"/>
                </a:lnTo>
                <a:lnTo>
                  <a:pt x="9536" y="456"/>
                </a:lnTo>
                <a:lnTo>
                  <a:pt x="9145" y="456"/>
                </a:lnTo>
                <a:lnTo>
                  <a:pt x="9134" y="453"/>
                </a:lnTo>
                <a:lnTo>
                  <a:pt x="9124" y="447"/>
                </a:lnTo>
                <a:lnTo>
                  <a:pt x="9118" y="438"/>
                </a:lnTo>
                <a:lnTo>
                  <a:pt x="9117" y="426"/>
                </a:lnTo>
                <a:close/>
                <a:moveTo>
                  <a:pt x="8791" y="99"/>
                </a:moveTo>
                <a:lnTo>
                  <a:pt x="8791" y="426"/>
                </a:lnTo>
                <a:lnTo>
                  <a:pt x="8789" y="438"/>
                </a:lnTo>
                <a:lnTo>
                  <a:pt x="8784" y="447"/>
                </a:lnTo>
                <a:lnTo>
                  <a:pt x="8774" y="453"/>
                </a:lnTo>
                <a:lnTo>
                  <a:pt x="8761" y="456"/>
                </a:lnTo>
                <a:lnTo>
                  <a:pt x="8719" y="456"/>
                </a:lnTo>
                <a:lnTo>
                  <a:pt x="8707" y="453"/>
                </a:lnTo>
                <a:lnTo>
                  <a:pt x="8698" y="447"/>
                </a:lnTo>
                <a:lnTo>
                  <a:pt x="8692" y="438"/>
                </a:lnTo>
                <a:lnTo>
                  <a:pt x="8689" y="426"/>
                </a:lnTo>
                <a:lnTo>
                  <a:pt x="8689" y="99"/>
                </a:lnTo>
                <a:lnTo>
                  <a:pt x="8514" y="99"/>
                </a:lnTo>
                <a:lnTo>
                  <a:pt x="8501" y="96"/>
                </a:lnTo>
                <a:lnTo>
                  <a:pt x="8493" y="91"/>
                </a:lnTo>
                <a:lnTo>
                  <a:pt x="8486" y="82"/>
                </a:lnTo>
                <a:lnTo>
                  <a:pt x="8485" y="69"/>
                </a:lnTo>
                <a:lnTo>
                  <a:pt x="8485" y="38"/>
                </a:lnTo>
                <a:lnTo>
                  <a:pt x="8486" y="26"/>
                </a:lnTo>
                <a:lnTo>
                  <a:pt x="8493" y="17"/>
                </a:lnTo>
                <a:lnTo>
                  <a:pt x="8501" y="11"/>
                </a:lnTo>
                <a:lnTo>
                  <a:pt x="8514" y="8"/>
                </a:lnTo>
                <a:lnTo>
                  <a:pt x="8966" y="8"/>
                </a:lnTo>
                <a:lnTo>
                  <a:pt x="8979" y="11"/>
                </a:lnTo>
                <a:lnTo>
                  <a:pt x="8988" y="17"/>
                </a:lnTo>
                <a:lnTo>
                  <a:pt x="8994" y="26"/>
                </a:lnTo>
                <a:lnTo>
                  <a:pt x="8996" y="38"/>
                </a:lnTo>
                <a:lnTo>
                  <a:pt x="8996" y="69"/>
                </a:lnTo>
                <a:lnTo>
                  <a:pt x="8994" y="82"/>
                </a:lnTo>
                <a:lnTo>
                  <a:pt x="8988" y="91"/>
                </a:lnTo>
                <a:lnTo>
                  <a:pt x="8979" y="96"/>
                </a:lnTo>
                <a:lnTo>
                  <a:pt x="8966" y="99"/>
                </a:lnTo>
                <a:lnTo>
                  <a:pt x="8791" y="99"/>
                </a:lnTo>
                <a:close/>
                <a:moveTo>
                  <a:pt x="8186" y="374"/>
                </a:moveTo>
                <a:lnTo>
                  <a:pt x="8232" y="371"/>
                </a:lnTo>
                <a:lnTo>
                  <a:pt x="8271" y="360"/>
                </a:lnTo>
                <a:lnTo>
                  <a:pt x="8286" y="352"/>
                </a:lnTo>
                <a:lnTo>
                  <a:pt x="8299" y="343"/>
                </a:lnTo>
                <a:lnTo>
                  <a:pt x="8306" y="331"/>
                </a:lnTo>
                <a:lnTo>
                  <a:pt x="8309" y="318"/>
                </a:lnTo>
                <a:lnTo>
                  <a:pt x="8307" y="306"/>
                </a:lnTo>
                <a:lnTo>
                  <a:pt x="8301" y="297"/>
                </a:lnTo>
                <a:lnTo>
                  <a:pt x="8291" y="289"/>
                </a:lnTo>
                <a:lnTo>
                  <a:pt x="8278" y="283"/>
                </a:lnTo>
                <a:lnTo>
                  <a:pt x="8237" y="274"/>
                </a:lnTo>
                <a:lnTo>
                  <a:pt x="8178" y="269"/>
                </a:lnTo>
                <a:lnTo>
                  <a:pt x="8128" y="264"/>
                </a:lnTo>
                <a:lnTo>
                  <a:pt x="8105" y="261"/>
                </a:lnTo>
                <a:lnTo>
                  <a:pt x="8084" y="257"/>
                </a:lnTo>
                <a:lnTo>
                  <a:pt x="8045" y="247"/>
                </a:lnTo>
                <a:lnTo>
                  <a:pt x="8014" y="234"/>
                </a:lnTo>
                <a:lnTo>
                  <a:pt x="7989" y="217"/>
                </a:lnTo>
                <a:lnTo>
                  <a:pt x="7979" y="208"/>
                </a:lnTo>
                <a:lnTo>
                  <a:pt x="7970" y="197"/>
                </a:lnTo>
                <a:lnTo>
                  <a:pt x="7964" y="186"/>
                </a:lnTo>
                <a:lnTo>
                  <a:pt x="7959" y="174"/>
                </a:lnTo>
                <a:lnTo>
                  <a:pt x="7957" y="160"/>
                </a:lnTo>
                <a:lnTo>
                  <a:pt x="7955" y="145"/>
                </a:lnTo>
                <a:lnTo>
                  <a:pt x="7957" y="129"/>
                </a:lnTo>
                <a:lnTo>
                  <a:pt x="7959" y="114"/>
                </a:lnTo>
                <a:lnTo>
                  <a:pt x="7964" y="100"/>
                </a:lnTo>
                <a:lnTo>
                  <a:pt x="7972" y="87"/>
                </a:lnTo>
                <a:lnTo>
                  <a:pt x="7979" y="74"/>
                </a:lnTo>
                <a:lnTo>
                  <a:pt x="7990" y="62"/>
                </a:lnTo>
                <a:lnTo>
                  <a:pt x="8015" y="41"/>
                </a:lnTo>
                <a:lnTo>
                  <a:pt x="8046" y="23"/>
                </a:lnTo>
                <a:lnTo>
                  <a:pt x="8085" y="11"/>
                </a:lnTo>
                <a:lnTo>
                  <a:pt x="8105" y="6"/>
                </a:lnTo>
                <a:lnTo>
                  <a:pt x="8127" y="3"/>
                </a:lnTo>
                <a:lnTo>
                  <a:pt x="8176" y="0"/>
                </a:lnTo>
                <a:lnTo>
                  <a:pt x="8212" y="2"/>
                </a:lnTo>
                <a:lnTo>
                  <a:pt x="8244" y="6"/>
                </a:lnTo>
                <a:lnTo>
                  <a:pt x="8274" y="12"/>
                </a:lnTo>
                <a:lnTo>
                  <a:pt x="8300" y="19"/>
                </a:lnTo>
                <a:lnTo>
                  <a:pt x="8324" y="28"/>
                </a:lnTo>
                <a:lnTo>
                  <a:pt x="8343" y="37"/>
                </a:lnTo>
                <a:lnTo>
                  <a:pt x="8371" y="54"/>
                </a:lnTo>
                <a:lnTo>
                  <a:pt x="8378" y="60"/>
                </a:lnTo>
                <a:lnTo>
                  <a:pt x="8384" y="68"/>
                </a:lnTo>
                <a:lnTo>
                  <a:pt x="8388" y="77"/>
                </a:lnTo>
                <a:lnTo>
                  <a:pt x="8389" y="87"/>
                </a:lnTo>
                <a:lnTo>
                  <a:pt x="8387" y="100"/>
                </a:lnTo>
                <a:lnTo>
                  <a:pt x="8383" y="106"/>
                </a:lnTo>
                <a:lnTo>
                  <a:pt x="8380" y="113"/>
                </a:lnTo>
                <a:lnTo>
                  <a:pt x="8363" y="131"/>
                </a:lnTo>
                <a:lnTo>
                  <a:pt x="8358" y="135"/>
                </a:lnTo>
                <a:lnTo>
                  <a:pt x="8353" y="139"/>
                </a:lnTo>
                <a:lnTo>
                  <a:pt x="8342" y="141"/>
                </a:lnTo>
                <a:lnTo>
                  <a:pt x="8331" y="139"/>
                </a:lnTo>
                <a:lnTo>
                  <a:pt x="8321" y="134"/>
                </a:lnTo>
                <a:lnTo>
                  <a:pt x="8304" y="124"/>
                </a:lnTo>
                <a:lnTo>
                  <a:pt x="8286" y="115"/>
                </a:lnTo>
                <a:lnTo>
                  <a:pt x="8250" y="101"/>
                </a:lnTo>
                <a:lnTo>
                  <a:pt x="8213" y="93"/>
                </a:lnTo>
                <a:lnTo>
                  <a:pt x="8194" y="90"/>
                </a:lnTo>
                <a:lnTo>
                  <a:pt x="8176" y="90"/>
                </a:lnTo>
                <a:lnTo>
                  <a:pt x="8133" y="93"/>
                </a:lnTo>
                <a:lnTo>
                  <a:pt x="8113" y="98"/>
                </a:lnTo>
                <a:lnTo>
                  <a:pt x="8096" y="103"/>
                </a:lnTo>
                <a:lnTo>
                  <a:pt x="8081" y="110"/>
                </a:lnTo>
                <a:lnTo>
                  <a:pt x="8070" y="119"/>
                </a:lnTo>
                <a:lnTo>
                  <a:pt x="8065" y="124"/>
                </a:lnTo>
                <a:lnTo>
                  <a:pt x="8062" y="129"/>
                </a:lnTo>
                <a:lnTo>
                  <a:pt x="8060" y="139"/>
                </a:lnTo>
                <a:lnTo>
                  <a:pt x="8061" y="149"/>
                </a:lnTo>
                <a:lnTo>
                  <a:pt x="8069" y="157"/>
                </a:lnTo>
                <a:lnTo>
                  <a:pt x="8080" y="164"/>
                </a:lnTo>
                <a:lnTo>
                  <a:pt x="8094" y="169"/>
                </a:lnTo>
                <a:lnTo>
                  <a:pt x="8132" y="176"/>
                </a:lnTo>
                <a:lnTo>
                  <a:pt x="8179" y="180"/>
                </a:lnTo>
                <a:lnTo>
                  <a:pt x="8230" y="185"/>
                </a:lnTo>
                <a:lnTo>
                  <a:pt x="8275" y="191"/>
                </a:lnTo>
                <a:lnTo>
                  <a:pt x="8315" y="201"/>
                </a:lnTo>
                <a:lnTo>
                  <a:pt x="8348" y="213"/>
                </a:lnTo>
                <a:lnTo>
                  <a:pt x="8362" y="221"/>
                </a:lnTo>
                <a:lnTo>
                  <a:pt x="8376" y="229"/>
                </a:lnTo>
                <a:lnTo>
                  <a:pt x="8387" y="239"/>
                </a:lnTo>
                <a:lnTo>
                  <a:pt x="8396" y="252"/>
                </a:lnTo>
                <a:lnTo>
                  <a:pt x="8403" y="264"/>
                </a:lnTo>
                <a:lnTo>
                  <a:pt x="8408" y="278"/>
                </a:lnTo>
                <a:lnTo>
                  <a:pt x="8412" y="294"/>
                </a:lnTo>
                <a:lnTo>
                  <a:pt x="8412" y="311"/>
                </a:lnTo>
                <a:lnTo>
                  <a:pt x="8412" y="329"/>
                </a:lnTo>
                <a:lnTo>
                  <a:pt x="8408" y="345"/>
                </a:lnTo>
                <a:lnTo>
                  <a:pt x="8403" y="361"/>
                </a:lnTo>
                <a:lnTo>
                  <a:pt x="8396" y="376"/>
                </a:lnTo>
                <a:lnTo>
                  <a:pt x="8387" y="390"/>
                </a:lnTo>
                <a:lnTo>
                  <a:pt x="8376" y="402"/>
                </a:lnTo>
                <a:lnTo>
                  <a:pt x="8348" y="423"/>
                </a:lnTo>
                <a:lnTo>
                  <a:pt x="8316" y="441"/>
                </a:lnTo>
                <a:lnTo>
                  <a:pt x="8276" y="453"/>
                </a:lnTo>
                <a:lnTo>
                  <a:pt x="8255" y="458"/>
                </a:lnTo>
                <a:lnTo>
                  <a:pt x="8233" y="461"/>
                </a:lnTo>
                <a:lnTo>
                  <a:pt x="8183" y="463"/>
                </a:lnTo>
                <a:lnTo>
                  <a:pt x="8149" y="462"/>
                </a:lnTo>
                <a:lnTo>
                  <a:pt x="8116" y="459"/>
                </a:lnTo>
                <a:lnTo>
                  <a:pt x="8085" y="453"/>
                </a:lnTo>
                <a:lnTo>
                  <a:pt x="8055" y="446"/>
                </a:lnTo>
                <a:lnTo>
                  <a:pt x="8026" y="436"/>
                </a:lnTo>
                <a:lnTo>
                  <a:pt x="8002" y="425"/>
                </a:lnTo>
                <a:lnTo>
                  <a:pt x="7979" y="411"/>
                </a:lnTo>
                <a:lnTo>
                  <a:pt x="7959" y="397"/>
                </a:lnTo>
                <a:lnTo>
                  <a:pt x="7952" y="391"/>
                </a:lnTo>
                <a:lnTo>
                  <a:pt x="7947" y="384"/>
                </a:lnTo>
                <a:lnTo>
                  <a:pt x="7943" y="376"/>
                </a:lnTo>
                <a:lnTo>
                  <a:pt x="7942" y="367"/>
                </a:lnTo>
                <a:lnTo>
                  <a:pt x="7944" y="351"/>
                </a:lnTo>
                <a:lnTo>
                  <a:pt x="7953" y="339"/>
                </a:lnTo>
                <a:lnTo>
                  <a:pt x="7968" y="321"/>
                </a:lnTo>
                <a:lnTo>
                  <a:pt x="7973" y="316"/>
                </a:lnTo>
                <a:lnTo>
                  <a:pt x="7978" y="313"/>
                </a:lnTo>
                <a:lnTo>
                  <a:pt x="7989" y="310"/>
                </a:lnTo>
                <a:lnTo>
                  <a:pt x="8000" y="313"/>
                </a:lnTo>
                <a:lnTo>
                  <a:pt x="8011" y="318"/>
                </a:lnTo>
                <a:lnTo>
                  <a:pt x="8031" y="331"/>
                </a:lnTo>
                <a:lnTo>
                  <a:pt x="8052" y="343"/>
                </a:lnTo>
                <a:lnTo>
                  <a:pt x="8074" y="352"/>
                </a:lnTo>
                <a:lnTo>
                  <a:pt x="8095" y="360"/>
                </a:lnTo>
                <a:lnTo>
                  <a:pt x="8116" y="366"/>
                </a:lnTo>
                <a:lnTo>
                  <a:pt x="8138" y="370"/>
                </a:lnTo>
                <a:lnTo>
                  <a:pt x="8186" y="374"/>
                </a:lnTo>
                <a:close/>
                <a:moveTo>
                  <a:pt x="7696" y="426"/>
                </a:moveTo>
                <a:lnTo>
                  <a:pt x="7696" y="38"/>
                </a:lnTo>
                <a:lnTo>
                  <a:pt x="7698" y="26"/>
                </a:lnTo>
                <a:lnTo>
                  <a:pt x="7704" y="17"/>
                </a:lnTo>
                <a:lnTo>
                  <a:pt x="7714" y="11"/>
                </a:lnTo>
                <a:lnTo>
                  <a:pt x="7725" y="8"/>
                </a:lnTo>
                <a:lnTo>
                  <a:pt x="7769" y="8"/>
                </a:lnTo>
                <a:lnTo>
                  <a:pt x="7780" y="11"/>
                </a:lnTo>
                <a:lnTo>
                  <a:pt x="7790" y="17"/>
                </a:lnTo>
                <a:lnTo>
                  <a:pt x="7796" y="26"/>
                </a:lnTo>
                <a:lnTo>
                  <a:pt x="7798" y="38"/>
                </a:lnTo>
                <a:lnTo>
                  <a:pt x="7798" y="426"/>
                </a:lnTo>
                <a:lnTo>
                  <a:pt x="7796" y="438"/>
                </a:lnTo>
                <a:lnTo>
                  <a:pt x="7790" y="447"/>
                </a:lnTo>
                <a:lnTo>
                  <a:pt x="7780" y="453"/>
                </a:lnTo>
                <a:lnTo>
                  <a:pt x="7769" y="456"/>
                </a:lnTo>
                <a:lnTo>
                  <a:pt x="7725" y="456"/>
                </a:lnTo>
                <a:lnTo>
                  <a:pt x="7714" y="453"/>
                </a:lnTo>
                <a:lnTo>
                  <a:pt x="7704" y="447"/>
                </a:lnTo>
                <a:lnTo>
                  <a:pt x="7698" y="438"/>
                </a:lnTo>
                <a:lnTo>
                  <a:pt x="7696" y="426"/>
                </a:lnTo>
                <a:close/>
                <a:moveTo>
                  <a:pt x="7278" y="244"/>
                </a:moveTo>
                <a:lnTo>
                  <a:pt x="7186" y="313"/>
                </a:lnTo>
                <a:lnTo>
                  <a:pt x="7186" y="426"/>
                </a:lnTo>
                <a:lnTo>
                  <a:pt x="7183" y="438"/>
                </a:lnTo>
                <a:lnTo>
                  <a:pt x="7177" y="447"/>
                </a:lnTo>
                <a:lnTo>
                  <a:pt x="7168" y="453"/>
                </a:lnTo>
                <a:lnTo>
                  <a:pt x="7156" y="456"/>
                </a:lnTo>
                <a:lnTo>
                  <a:pt x="7114" y="456"/>
                </a:lnTo>
                <a:lnTo>
                  <a:pt x="7101" y="453"/>
                </a:lnTo>
                <a:lnTo>
                  <a:pt x="7091" y="447"/>
                </a:lnTo>
                <a:lnTo>
                  <a:pt x="7086" y="438"/>
                </a:lnTo>
                <a:lnTo>
                  <a:pt x="7084" y="426"/>
                </a:lnTo>
                <a:lnTo>
                  <a:pt x="7084" y="38"/>
                </a:lnTo>
                <a:lnTo>
                  <a:pt x="7086" y="26"/>
                </a:lnTo>
                <a:lnTo>
                  <a:pt x="7091" y="17"/>
                </a:lnTo>
                <a:lnTo>
                  <a:pt x="7101" y="11"/>
                </a:lnTo>
                <a:lnTo>
                  <a:pt x="7114" y="8"/>
                </a:lnTo>
                <a:lnTo>
                  <a:pt x="7156" y="8"/>
                </a:lnTo>
                <a:lnTo>
                  <a:pt x="7168" y="11"/>
                </a:lnTo>
                <a:lnTo>
                  <a:pt x="7177" y="17"/>
                </a:lnTo>
                <a:lnTo>
                  <a:pt x="7183" y="26"/>
                </a:lnTo>
                <a:lnTo>
                  <a:pt x="7186" y="38"/>
                </a:lnTo>
                <a:lnTo>
                  <a:pt x="7186" y="200"/>
                </a:lnTo>
                <a:lnTo>
                  <a:pt x="7421" y="22"/>
                </a:lnTo>
                <a:lnTo>
                  <a:pt x="7436" y="12"/>
                </a:lnTo>
                <a:lnTo>
                  <a:pt x="7444" y="9"/>
                </a:lnTo>
                <a:lnTo>
                  <a:pt x="7456" y="8"/>
                </a:lnTo>
                <a:lnTo>
                  <a:pt x="7538" y="8"/>
                </a:lnTo>
                <a:lnTo>
                  <a:pt x="7548" y="9"/>
                </a:lnTo>
                <a:lnTo>
                  <a:pt x="7554" y="13"/>
                </a:lnTo>
                <a:lnTo>
                  <a:pt x="7558" y="18"/>
                </a:lnTo>
                <a:lnTo>
                  <a:pt x="7560" y="24"/>
                </a:lnTo>
                <a:lnTo>
                  <a:pt x="7556" y="36"/>
                </a:lnTo>
                <a:lnTo>
                  <a:pt x="7550" y="43"/>
                </a:lnTo>
                <a:lnTo>
                  <a:pt x="7357" y="188"/>
                </a:lnTo>
                <a:lnTo>
                  <a:pt x="7561" y="421"/>
                </a:lnTo>
                <a:lnTo>
                  <a:pt x="7568" y="428"/>
                </a:lnTo>
                <a:lnTo>
                  <a:pt x="7570" y="438"/>
                </a:lnTo>
                <a:lnTo>
                  <a:pt x="7569" y="446"/>
                </a:lnTo>
                <a:lnTo>
                  <a:pt x="7564" y="451"/>
                </a:lnTo>
                <a:lnTo>
                  <a:pt x="7558" y="454"/>
                </a:lnTo>
                <a:lnTo>
                  <a:pt x="7548" y="456"/>
                </a:lnTo>
                <a:lnTo>
                  <a:pt x="7477" y="456"/>
                </a:lnTo>
                <a:lnTo>
                  <a:pt x="7466" y="454"/>
                </a:lnTo>
                <a:lnTo>
                  <a:pt x="7456" y="452"/>
                </a:lnTo>
                <a:lnTo>
                  <a:pt x="7448" y="447"/>
                </a:lnTo>
                <a:lnTo>
                  <a:pt x="7442" y="441"/>
                </a:lnTo>
                <a:lnTo>
                  <a:pt x="7278" y="244"/>
                </a:lnTo>
                <a:close/>
                <a:moveTo>
                  <a:pt x="6523" y="426"/>
                </a:moveTo>
                <a:lnTo>
                  <a:pt x="6523" y="38"/>
                </a:lnTo>
                <a:lnTo>
                  <a:pt x="6526" y="26"/>
                </a:lnTo>
                <a:lnTo>
                  <a:pt x="6532" y="17"/>
                </a:lnTo>
                <a:lnTo>
                  <a:pt x="6540" y="11"/>
                </a:lnTo>
                <a:lnTo>
                  <a:pt x="6553" y="8"/>
                </a:lnTo>
                <a:lnTo>
                  <a:pt x="6595" y="8"/>
                </a:lnTo>
                <a:lnTo>
                  <a:pt x="6608" y="11"/>
                </a:lnTo>
                <a:lnTo>
                  <a:pt x="6616" y="17"/>
                </a:lnTo>
                <a:lnTo>
                  <a:pt x="6623" y="26"/>
                </a:lnTo>
                <a:lnTo>
                  <a:pt x="6625" y="38"/>
                </a:lnTo>
                <a:lnTo>
                  <a:pt x="6625" y="365"/>
                </a:lnTo>
                <a:lnTo>
                  <a:pt x="6937" y="365"/>
                </a:lnTo>
                <a:lnTo>
                  <a:pt x="6950" y="367"/>
                </a:lnTo>
                <a:lnTo>
                  <a:pt x="6958" y="374"/>
                </a:lnTo>
                <a:lnTo>
                  <a:pt x="6964" y="382"/>
                </a:lnTo>
                <a:lnTo>
                  <a:pt x="6966" y="395"/>
                </a:lnTo>
                <a:lnTo>
                  <a:pt x="6966" y="426"/>
                </a:lnTo>
                <a:lnTo>
                  <a:pt x="6964" y="438"/>
                </a:lnTo>
                <a:lnTo>
                  <a:pt x="6958" y="447"/>
                </a:lnTo>
                <a:lnTo>
                  <a:pt x="6950" y="453"/>
                </a:lnTo>
                <a:lnTo>
                  <a:pt x="6937" y="456"/>
                </a:lnTo>
                <a:lnTo>
                  <a:pt x="6553" y="456"/>
                </a:lnTo>
                <a:lnTo>
                  <a:pt x="6540" y="453"/>
                </a:lnTo>
                <a:lnTo>
                  <a:pt x="6532" y="447"/>
                </a:lnTo>
                <a:lnTo>
                  <a:pt x="6526" y="438"/>
                </a:lnTo>
                <a:lnTo>
                  <a:pt x="6523" y="426"/>
                </a:lnTo>
                <a:close/>
                <a:moveTo>
                  <a:pt x="5886" y="251"/>
                </a:moveTo>
                <a:lnTo>
                  <a:pt x="5886" y="38"/>
                </a:lnTo>
                <a:lnTo>
                  <a:pt x="5889" y="26"/>
                </a:lnTo>
                <a:lnTo>
                  <a:pt x="5895" y="17"/>
                </a:lnTo>
                <a:lnTo>
                  <a:pt x="5905" y="11"/>
                </a:lnTo>
                <a:lnTo>
                  <a:pt x="5916" y="8"/>
                </a:lnTo>
                <a:lnTo>
                  <a:pt x="5960" y="8"/>
                </a:lnTo>
                <a:lnTo>
                  <a:pt x="5971" y="11"/>
                </a:lnTo>
                <a:lnTo>
                  <a:pt x="5981" y="17"/>
                </a:lnTo>
                <a:lnTo>
                  <a:pt x="5987" y="26"/>
                </a:lnTo>
                <a:lnTo>
                  <a:pt x="5988" y="38"/>
                </a:lnTo>
                <a:lnTo>
                  <a:pt x="5988" y="251"/>
                </a:lnTo>
                <a:lnTo>
                  <a:pt x="5991" y="280"/>
                </a:lnTo>
                <a:lnTo>
                  <a:pt x="5995" y="294"/>
                </a:lnTo>
                <a:lnTo>
                  <a:pt x="5998" y="306"/>
                </a:lnTo>
                <a:lnTo>
                  <a:pt x="6010" y="328"/>
                </a:lnTo>
                <a:lnTo>
                  <a:pt x="6024" y="344"/>
                </a:lnTo>
                <a:lnTo>
                  <a:pt x="6043" y="356"/>
                </a:lnTo>
                <a:lnTo>
                  <a:pt x="6065" y="365"/>
                </a:lnTo>
                <a:lnTo>
                  <a:pt x="6090" y="370"/>
                </a:lnTo>
                <a:lnTo>
                  <a:pt x="6118" y="371"/>
                </a:lnTo>
                <a:lnTo>
                  <a:pt x="6145" y="370"/>
                </a:lnTo>
                <a:lnTo>
                  <a:pt x="6170" y="365"/>
                </a:lnTo>
                <a:lnTo>
                  <a:pt x="6192" y="356"/>
                </a:lnTo>
                <a:lnTo>
                  <a:pt x="6211" y="344"/>
                </a:lnTo>
                <a:lnTo>
                  <a:pt x="6218" y="336"/>
                </a:lnTo>
                <a:lnTo>
                  <a:pt x="6226" y="328"/>
                </a:lnTo>
                <a:lnTo>
                  <a:pt x="6232" y="318"/>
                </a:lnTo>
                <a:lnTo>
                  <a:pt x="6237" y="306"/>
                </a:lnTo>
                <a:lnTo>
                  <a:pt x="6245" y="280"/>
                </a:lnTo>
                <a:lnTo>
                  <a:pt x="6247" y="251"/>
                </a:lnTo>
                <a:lnTo>
                  <a:pt x="6247" y="38"/>
                </a:lnTo>
                <a:lnTo>
                  <a:pt x="6248" y="26"/>
                </a:lnTo>
                <a:lnTo>
                  <a:pt x="6254" y="17"/>
                </a:lnTo>
                <a:lnTo>
                  <a:pt x="6263" y="11"/>
                </a:lnTo>
                <a:lnTo>
                  <a:pt x="6276" y="8"/>
                </a:lnTo>
                <a:lnTo>
                  <a:pt x="6319" y="8"/>
                </a:lnTo>
                <a:lnTo>
                  <a:pt x="6330" y="11"/>
                </a:lnTo>
                <a:lnTo>
                  <a:pt x="6340" y="17"/>
                </a:lnTo>
                <a:lnTo>
                  <a:pt x="6346" y="26"/>
                </a:lnTo>
                <a:lnTo>
                  <a:pt x="6348" y="38"/>
                </a:lnTo>
                <a:lnTo>
                  <a:pt x="6348" y="251"/>
                </a:lnTo>
                <a:lnTo>
                  <a:pt x="6348" y="280"/>
                </a:lnTo>
                <a:lnTo>
                  <a:pt x="6344" y="308"/>
                </a:lnTo>
                <a:lnTo>
                  <a:pt x="6338" y="333"/>
                </a:lnTo>
                <a:lnTo>
                  <a:pt x="6330" y="354"/>
                </a:lnTo>
                <a:lnTo>
                  <a:pt x="6320" y="374"/>
                </a:lnTo>
                <a:lnTo>
                  <a:pt x="6309" y="391"/>
                </a:lnTo>
                <a:lnTo>
                  <a:pt x="6296" y="407"/>
                </a:lnTo>
                <a:lnTo>
                  <a:pt x="6281" y="420"/>
                </a:lnTo>
                <a:lnTo>
                  <a:pt x="6264" y="431"/>
                </a:lnTo>
                <a:lnTo>
                  <a:pt x="6247" y="441"/>
                </a:lnTo>
                <a:lnTo>
                  <a:pt x="6228" y="448"/>
                </a:lnTo>
                <a:lnTo>
                  <a:pt x="6207" y="454"/>
                </a:lnTo>
                <a:lnTo>
                  <a:pt x="6186" y="458"/>
                </a:lnTo>
                <a:lnTo>
                  <a:pt x="6165" y="462"/>
                </a:lnTo>
                <a:lnTo>
                  <a:pt x="6118" y="463"/>
                </a:lnTo>
                <a:lnTo>
                  <a:pt x="6070" y="462"/>
                </a:lnTo>
                <a:lnTo>
                  <a:pt x="6049" y="458"/>
                </a:lnTo>
                <a:lnTo>
                  <a:pt x="6027" y="454"/>
                </a:lnTo>
                <a:lnTo>
                  <a:pt x="6007" y="448"/>
                </a:lnTo>
                <a:lnTo>
                  <a:pt x="5988" y="441"/>
                </a:lnTo>
                <a:lnTo>
                  <a:pt x="5971" y="431"/>
                </a:lnTo>
                <a:lnTo>
                  <a:pt x="5955" y="420"/>
                </a:lnTo>
                <a:lnTo>
                  <a:pt x="5940" y="407"/>
                </a:lnTo>
                <a:lnTo>
                  <a:pt x="5926" y="391"/>
                </a:lnTo>
                <a:lnTo>
                  <a:pt x="5915" y="374"/>
                </a:lnTo>
                <a:lnTo>
                  <a:pt x="5905" y="354"/>
                </a:lnTo>
                <a:lnTo>
                  <a:pt x="5898" y="333"/>
                </a:lnTo>
                <a:lnTo>
                  <a:pt x="5891" y="308"/>
                </a:lnTo>
                <a:lnTo>
                  <a:pt x="5888" y="280"/>
                </a:lnTo>
                <a:lnTo>
                  <a:pt x="5886" y="251"/>
                </a:lnTo>
                <a:close/>
                <a:moveTo>
                  <a:pt x="5388" y="257"/>
                </a:moveTo>
                <a:lnTo>
                  <a:pt x="5413" y="257"/>
                </a:lnTo>
                <a:lnTo>
                  <a:pt x="5424" y="259"/>
                </a:lnTo>
                <a:lnTo>
                  <a:pt x="5434" y="264"/>
                </a:lnTo>
                <a:lnTo>
                  <a:pt x="5440" y="274"/>
                </a:lnTo>
                <a:lnTo>
                  <a:pt x="5441" y="287"/>
                </a:lnTo>
                <a:lnTo>
                  <a:pt x="5443" y="303"/>
                </a:lnTo>
                <a:lnTo>
                  <a:pt x="5446" y="319"/>
                </a:lnTo>
                <a:lnTo>
                  <a:pt x="5454" y="334"/>
                </a:lnTo>
                <a:lnTo>
                  <a:pt x="5462" y="346"/>
                </a:lnTo>
                <a:lnTo>
                  <a:pt x="5474" y="357"/>
                </a:lnTo>
                <a:lnTo>
                  <a:pt x="5489" y="365"/>
                </a:lnTo>
                <a:lnTo>
                  <a:pt x="5506" y="370"/>
                </a:lnTo>
                <a:lnTo>
                  <a:pt x="5526" y="372"/>
                </a:lnTo>
                <a:lnTo>
                  <a:pt x="5543" y="371"/>
                </a:lnTo>
                <a:lnTo>
                  <a:pt x="5561" y="367"/>
                </a:lnTo>
                <a:lnTo>
                  <a:pt x="5576" y="360"/>
                </a:lnTo>
                <a:lnTo>
                  <a:pt x="5589" y="349"/>
                </a:lnTo>
                <a:lnTo>
                  <a:pt x="5600" y="335"/>
                </a:lnTo>
                <a:lnTo>
                  <a:pt x="5609" y="318"/>
                </a:lnTo>
                <a:lnTo>
                  <a:pt x="5614" y="295"/>
                </a:lnTo>
                <a:lnTo>
                  <a:pt x="5617" y="269"/>
                </a:lnTo>
                <a:lnTo>
                  <a:pt x="5617" y="38"/>
                </a:lnTo>
                <a:lnTo>
                  <a:pt x="5619" y="26"/>
                </a:lnTo>
                <a:lnTo>
                  <a:pt x="5625" y="17"/>
                </a:lnTo>
                <a:lnTo>
                  <a:pt x="5634" y="11"/>
                </a:lnTo>
                <a:lnTo>
                  <a:pt x="5646" y="8"/>
                </a:lnTo>
                <a:lnTo>
                  <a:pt x="5689" y="8"/>
                </a:lnTo>
                <a:lnTo>
                  <a:pt x="5701" y="11"/>
                </a:lnTo>
                <a:lnTo>
                  <a:pt x="5710" y="17"/>
                </a:lnTo>
                <a:lnTo>
                  <a:pt x="5716" y="26"/>
                </a:lnTo>
                <a:lnTo>
                  <a:pt x="5719" y="38"/>
                </a:lnTo>
                <a:lnTo>
                  <a:pt x="5719" y="267"/>
                </a:lnTo>
                <a:lnTo>
                  <a:pt x="5715" y="310"/>
                </a:lnTo>
                <a:lnTo>
                  <a:pt x="5706" y="349"/>
                </a:lnTo>
                <a:lnTo>
                  <a:pt x="5700" y="366"/>
                </a:lnTo>
                <a:lnTo>
                  <a:pt x="5691" y="382"/>
                </a:lnTo>
                <a:lnTo>
                  <a:pt x="5681" y="397"/>
                </a:lnTo>
                <a:lnTo>
                  <a:pt x="5670" y="411"/>
                </a:lnTo>
                <a:lnTo>
                  <a:pt x="5658" y="423"/>
                </a:lnTo>
                <a:lnTo>
                  <a:pt x="5643" y="433"/>
                </a:lnTo>
                <a:lnTo>
                  <a:pt x="5628" y="442"/>
                </a:lnTo>
                <a:lnTo>
                  <a:pt x="5610" y="449"/>
                </a:lnTo>
                <a:lnTo>
                  <a:pt x="5592" y="456"/>
                </a:lnTo>
                <a:lnTo>
                  <a:pt x="5571" y="461"/>
                </a:lnTo>
                <a:lnTo>
                  <a:pt x="5549" y="463"/>
                </a:lnTo>
                <a:lnTo>
                  <a:pt x="5526" y="463"/>
                </a:lnTo>
                <a:lnTo>
                  <a:pt x="5502" y="463"/>
                </a:lnTo>
                <a:lnTo>
                  <a:pt x="5481" y="461"/>
                </a:lnTo>
                <a:lnTo>
                  <a:pt x="5461" y="456"/>
                </a:lnTo>
                <a:lnTo>
                  <a:pt x="5443" y="451"/>
                </a:lnTo>
                <a:lnTo>
                  <a:pt x="5425" y="443"/>
                </a:lnTo>
                <a:lnTo>
                  <a:pt x="5410" y="436"/>
                </a:lnTo>
                <a:lnTo>
                  <a:pt x="5397" y="426"/>
                </a:lnTo>
                <a:lnTo>
                  <a:pt x="5385" y="416"/>
                </a:lnTo>
                <a:lnTo>
                  <a:pt x="5365" y="392"/>
                </a:lnTo>
                <a:lnTo>
                  <a:pt x="5352" y="367"/>
                </a:lnTo>
                <a:lnTo>
                  <a:pt x="5347" y="354"/>
                </a:lnTo>
                <a:lnTo>
                  <a:pt x="5344" y="340"/>
                </a:lnTo>
                <a:lnTo>
                  <a:pt x="5342" y="313"/>
                </a:lnTo>
                <a:lnTo>
                  <a:pt x="5342" y="299"/>
                </a:lnTo>
                <a:lnTo>
                  <a:pt x="5344" y="287"/>
                </a:lnTo>
                <a:lnTo>
                  <a:pt x="5348" y="277"/>
                </a:lnTo>
                <a:lnTo>
                  <a:pt x="5354" y="269"/>
                </a:lnTo>
                <a:lnTo>
                  <a:pt x="5360" y="263"/>
                </a:lnTo>
                <a:lnTo>
                  <a:pt x="5369" y="259"/>
                </a:lnTo>
                <a:lnTo>
                  <a:pt x="5378" y="257"/>
                </a:lnTo>
                <a:lnTo>
                  <a:pt x="5388" y="257"/>
                </a:lnTo>
                <a:close/>
                <a:moveTo>
                  <a:pt x="13488" y="1418"/>
                </a:moveTo>
                <a:lnTo>
                  <a:pt x="13491" y="1404"/>
                </a:lnTo>
                <a:lnTo>
                  <a:pt x="13499" y="1394"/>
                </a:lnTo>
                <a:lnTo>
                  <a:pt x="13505" y="1389"/>
                </a:lnTo>
                <a:lnTo>
                  <a:pt x="13511" y="1387"/>
                </a:lnTo>
                <a:lnTo>
                  <a:pt x="13527" y="1383"/>
                </a:lnTo>
                <a:lnTo>
                  <a:pt x="13543" y="1387"/>
                </a:lnTo>
                <a:lnTo>
                  <a:pt x="13550" y="1389"/>
                </a:lnTo>
                <a:lnTo>
                  <a:pt x="13556" y="1394"/>
                </a:lnTo>
                <a:lnTo>
                  <a:pt x="13563" y="1404"/>
                </a:lnTo>
                <a:lnTo>
                  <a:pt x="13566" y="1411"/>
                </a:lnTo>
                <a:lnTo>
                  <a:pt x="13567" y="1418"/>
                </a:lnTo>
                <a:lnTo>
                  <a:pt x="13563" y="1431"/>
                </a:lnTo>
                <a:lnTo>
                  <a:pt x="13556" y="1442"/>
                </a:lnTo>
                <a:lnTo>
                  <a:pt x="13550" y="1447"/>
                </a:lnTo>
                <a:lnTo>
                  <a:pt x="13543" y="1450"/>
                </a:lnTo>
                <a:lnTo>
                  <a:pt x="13527" y="1452"/>
                </a:lnTo>
                <a:lnTo>
                  <a:pt x="13511" y="1450"/>
                </a:lnTo>
                <a:lnTo>
                  <a:pt x="13505" y="1447"/>
                </a:lnTo>
                <a:lnTo>
                  <a:pt x="13499" y="1442"/>
                </a:lnTo>
                <a:lnTo>
                  <a:pt x="13491" y="1431"/>
                </a:lnTo>
                <a:lnTo>
                  <a:pt x="13489" y="1425"/>
                </a:lnTo>
                <a:lnTo>
                  <a:pt x="13488" y="1418"/>
                </a:lnTo>
                <a:close/>
                <a:moveTo>
                  <a:pt x="1296" y="0"/>
                </a:moveTo>
                <a:lnTo>
                  <a:pt x="1486" y="0"/>
                </a:lnTo>
                <a:lnTo>
                  <a:pt x="1515" y="2"/>
                </a:lnTo>
                <a:lnTo>
                  <a:pt x="1539" y="8"/>
                </a:lnTo>
                <a:lnTo>
                  <a:pt x="1559" y="18"/>
                </a:lnTo>
                <a:lnTo>
                  <a:pt x="1577" y="31"/>
                </a:lnTo>
                <a:lnTo>
                  <a:pt x="1590" y="48"/>
                </a:lnTo>
                <a:lnTo>
                  <a:pt x="1600" y="69"/>
                </a:lnTo>
                <a:lnTo>
                  <a:pt x="1607" y="94"/>
                </a:lnTo>
                <a:lnTo>
                  <a:pt x="1609" y="123"/>
                </a:lnTo>
                <a:lnTo>
                  <a:pt x="1609" y="1101"/>
                </a:lnTo>
                <a:lnTo>
                  <a:pt x="1609" y="1148"/>
                </a:lnTo>
                <a:lnTo>
                  <a:pt x="1607" y="1195"/>
                </a:lnTo>
                <a:lnTo>
                  <a:pt x="1603" y="1241"/>
                </a:lnTo>
                <a:lnTo>
                  <a:pt x="1597" y="1286"/>
                </a:lnTo>
                <a:lnTo>
                  <a:pt x="1589" y="1329"/>
                </a:lnTo>
                <a:lnTo>
                  <a:pt x="1580" y="1372"/>
                </a:lnTo>
                <a:lnTo>
                  <a:pt x="1570" y="1413"/>
                </a:lnTo>
                <a:lnTo>
                  <a:pt x="1558" y="1452"/>
                </a:lnTo>
                <a:lnTo>
                  <a:pt x="1529" y="1527"/>
                </a:lnTo>
                <a:lnTo>
                  <a:pt x="1493" y="1597"/>
                </a:lnTo>
                <a:lnTo>
                  <a:pt x="1473" y="1629"/>
                </a:lnTo>
                <a:lnTo>
                  <a:pt x="1452" y="1660"/>
                </a:lnTo>
                <a:lnTo>
                  <a:pt x="1429" y="1689"/>
                </a:lnTo>
                <a:lnTo>
                  <a:pt x="1404" y="1717"/>
                </a:lnTo>
                <a:lnTo>
                  <a:pt x="1378" y="1743"/>
                </a:lnTo>
                <a:lnTo>
                  <a:pt x="1349" y="1768"/>
                </a:lnTo>
                <a:lnTo>
                  <a:pt x="1319" y="1792"/>
                </a:lnTo>
                <a:lnTo>
                  <a:pt x="1288" y="1814"/>
                </a:lnTo>
                <a:lnTo>
                  <a:pt x="1256" y="1834"/>
                </a:lnTo>
                <a:lnTo>
                  <a:pt x="1221" y="1853"/>
                </a:lnTo>
                <a:lnTo>
                  <a:pt x="1185" y="1870"/>
                </a:lnTo>
                <a:lnTo>
                  <a:pt x="1148" y="1885"/>
                </a:lnTo>
                <a:lnTo>
                  <a:pt x="1108" y="1899"/>
                </a:lnTo>
                <a:lnTo>
                  <a:pt x="1067" y="1910"/>
                </a:lnTo>
                <a:lnTo>
                  <a:pt x="1025" y="1920"/>
                </a:lnTo>
                <a:lnTo>
                  <a:pt x="981" y="1928"/>
                </a:lnTo>
                <a:lnTo>
                  <a:pt x="935" y="1935"/>
                </a:lnTo>
                <a:lnTo>
                  <a:pt x="888" y="1940"/>
                </a:lnTo>
                <a:lnTo>
                  <a:pt x="839" y="1942"/>
                </a:lnTo>
                <a:lnTo>
                  <a:pt x="790" y="1943"/>
                </a:lnTo>
                <a:lnTo>
                  <a:pt x="739" y="1942"/>
                </a:lnTo>
                <a:lnTo>
                  <a:pt x="689" y="1940"/>
                </a:lnTo>
                <a:lnTo>
                  <a:pt x="642" y="1935"/>
                </a:lnTo>
                <a:lnTo>
                  <a:pt x="596" y="1928"/>
                </a:lnTo>
                <a:lnTo>
                  <a:pt x="510" y="1911"/>
                </a:lnTo>
                <a:lnTo>
                  <a:pt x="431" y="1886"/>
                </a:lnTo>
                <a:lnTo>
                  <a:pt x="395" y="1872"/>
                </a:lnTo>
                <a:lnTo>
                  <a:pt x="361" y="1856"/>
                </a:lnTo>
                <a:lnTo>
                  <a:pt x="327" y="1840"/>
                </a:lnTo>
                <a:lnTo>
                  <a:pt x="296" y="1822"/>
                </a:lnTo>
                <a:lnTo>
                  <a:pt x="237" y="1782"/>
                </a:lnTo>
                <a:lnTo>
                  <a:pt x="211" y="1761"/>
                </a:lnTo>
                <a:lnTo>
                  <a:pt x="187" y="1738"/>
                </a:lnTo>
                <a:lnTo>
                  <a:pt x="163" y="1715"/>
                </a:lnTo>
                <a:lnTo>
                  <a:pt x="142" y="1691"/>
                </a:lnTo>
                <a:lnTo>
                  <a:pt x="103" y="1640"/>
                </a:lnTo>
                <a:lnTo>
                  <a:pt x="71" y="1588"/>
                </a:lnTo>
                <a:lnTo>
                  <a:pt x="45" y="1532"/>
                </a:lnTo>
                <a:lnTo>
                  <a:pt x="35" y="1503"/>
                </a:lnTo>
                <a:lnTo>
                  <a:pt x="25" y="1475"/>
                </a:lnTo>
                <a:lnTo>
                  <a:pt x="17" y="1446"/>
                </a:lnTo>
                <a:lnTo>
                  <a:pt x="11" y="1418"/>
                </a:lnTo>
                <a:lnTo>
                  <a:pt x="2" y="1359"/>
                </a:lnTo>
                <a:lnTo>
                  <a:pt x="0" y="1301"/>
                </a:lnTo>
                <a:lnTo>
                  <a:pt x="0" y="1295"/>
                </a:lnTo>
                <a:lnTo>
                  <a:pt x="2" y="1267"/>
                </a:lnTo>
                <a:lnTo>
                  <a:pt x="9" y="1242"/>
                </a:lnTo>
                <a:lnTo>
                  <a:pt x="14" y="1231"/>
                </a:lnTo>
                <a:lnTo>
                  <a:pt x="20" y="1221"/>
                </a:lnTo>
                <a:lnTo>
                  <a:pt x="35" y="1203"/>
                </a:lnTo>
                <a:lnTo>
                  <a:pt x="53" y="1188"/>
                </a:lnTo>
                <a:lnTo>
                  <a:pt x="75" y="1176"/>
                </a:lnTo>
                <a:lnTo>
                  <a:pt x="99" y="1170"/>
                </a:lnTo>
                <a:lnTo>
                  <a:pt x="127" y="1168"/>
                </a:lnTo>
                <a:lnTo>
                  <a:pt x="310" y="1168"/>
                </a:lnTo>
                <a:lnTo>
                  <a:pt x="333" y="1169"/>
                </a:lnTo>
                <a:lnTo>
                  <a:pt x="354" y="1174"/>
                </a:lnTo>
                <a:lnTo>
                  <a:pt x="373" y="1181"/>
                </a:lnTo>
                <a:lnTo>
                  <a:pt x="390" y="1193"/>
                </a:lnTo>
                <a:lnTo>
                  <a:pt x="405" y="1205"/>
                </a:lnTo>
                <a:lnTo>
                  <a:pt x="417" y="1221"/>
                </a:lnTo>
                <a:lnTo>
                  <a:pt x="426" y="1239"/>
                </a:lnTo>
                <a:lnTo>
                  <a:pt x="433" y="1259"/>
                </a:lnTo>
                <a:lnTo>
                  <a:pt x="445" y="1304"/>
                </a:lnTo>
                <a:lnTo>
                  <a:pt x="463" y="1355"/>
                </a:lnTo>
                <a:lnTo>
                  <a:pt x="474" y="1380"/>
                </a:lnTo>
                <a:lnTo>
                  <a:pt x="487" y="1403"/>
                </a:lnTo>
                <a:lnTo>
                  <a:pt x="502" y="1425"/>
                </a:lnTo>
                <a:lnTo>
                  <a:pt x="519" y="1445"/>
                </a:lnTo>
                <a:lnTo>
                  <a:pt x="537" y="1464"/>
                </a:lnTo>
                <a:lnTo>
                  <a:pt x="557" y="1481"/>
                </a:lnTo>
                <a:lnTo>
                  <a:pt x="579" y="1497"/>
                </a:lnTo>
                <a:lnTo>
                  <a:pt x="604" y="1511"/>
                </a:lnTo>
                <a:lnTo>
                  <a:pt x="630" y="1523"/>
                </a:lnTo>
                <a:lnTo>
                  <a:pt x="658" y="1533"/>
                </a:lnTo>
                <a:lnTo>
                  <a:pt x="688" y="1542"/>
                </a:lnTo>
                <a:lnTo>
                  <a:pt x="720" y="1548"/>
                </a:lnTo>
                <a:lnTo>
                  <a:pt x="754" y="1551"/>
                </a:lnTo>
                <a:lnTo>
                  <a:pt x="790" y="1552"/>
                </a:lnTo>
                <a:lnTo>
                  <a:pt x="827" y="1551"/>
                </a:lnTo>
                <a:lnTo>
                  <a:pt x="864" y="1547"/>
                </a:lnTo>
                <a:lnTo>
                  <a:pt x="883" y="1543"/>
                </a:lnTo>
                <a:lnTo>
                  <a:pt x="900" y="1539"/>
                </a:lnTo>
                <a:lnTo>
                  <a:pt x="935" y="1529"/>
                </a:lnTo>
                <a:lnTo>
                  <a:pt x="969" y="1516"/>
                </a:lnTo>
                <a:lnTo>
                  <a:pt x="1001" y="1500"/>
                </a:lnTo>
                <a:lnTo>
                  <a:pt x="1031" y="1478"/>
                </a:lnTo>
                <a:lnTo>
                  <a:pt x="1058" y="1455"/>
                </a:lnTo>
                <a:lnTo>
                  <a:pt x="1072" y="1441"/>
                </a:lnTo>
                <a:lnTo>
                  <a:pt x="1084" y="1426"/>
                </a:lnTo>
                <a:lnTo>
                  <a:pt x="1107" y="1395"/>
                </a:lnTo>
                <a:lnTo>
                  <a:pt x="1127" y="1359"/>
                </a:lnTo>
                <a:lnTo>
                  <a:pt x="1143" y="1318"/>
                </a:lnTo>
                <a:lnTo>
                  <a:pt x="1156" y="1273"/>
                </a:lnTo>
                <a:lnTo>
                  <a:pt x="1166" y="1224"/>
                </a:lnTo>
                <a:lnTo>
                  <a:pt x="1173" y="1169"/>
                </a:lnTo>
                <a:lnTo>
                  <a:pt x="1175" y="1111"/>
                </a:lnTo>
                <a:lnTo>
                  <a:pt x="1176" y="611"/>
                </a:lnTo>
                <a:lnTo>
                  <a:pt x="1178" y="111"/>
                </a:lnTo>
                <a:lnTo>
                  <a:pt x="1180" y="85"/>
                </a:lnTo>
                <a:lnTo>
                  <a:pt x="1186" y="63"/>
                </a:lnTo>
                <a:lnTo>
                  <a:pt x="1196" y="44"/>
                </a:lnTo>
                <a:lnTo>
                  <a:pt x="1210" y="28"/>
                </a:lnTo>
                <a:lnTo>
                  <a:pt x="1226" y="16"/>
                </a:lnTo>
                <a:lnTo>
                  <a:pt x="1246" y="7"/>
                </a:lnTo>
                <a:lnTo>
                  <a:pt x="1270" y="2"/>
                </a:lnTo>
                <a:lnTo>
                  <a:pt x="1296" y="0"/>
                </a:lnTo>
                <a:close/>
                <a:moveTo>
                  <a:pt x="2792" y="435"/>
                </a:moveTo>
                <a:lnTo>
                  <a:pt x="2606" y="435"/>
                </a:lnTo>
                <a:lnTo>
                  <a:pt x="2576" y="432"/>
                </a:lnTo>
                <a:lnTo>
                  <a:pt x="2550" y="427"/>
                </a:lnTo>
                <a:lnTo>
                  <a:pt x="2529" y="417"/>
                </a:lnTo>
                <a:lnTo>
                  <a:pt x="2510" y="405"/>
                </a:lnTo>
                <a:lnTo>
                  <a:pt x="2497" y="387"/>
                </a:lnTo>
                <a:lnTo>
                  <a:pt x="2487" y="366"/>
                </a:lnTo>
                <a:lnTo>
                  <a:pt x="2481" y="341"/>
                </a:lnTo>
                <a:lnTo>
                  <a:pt x="2478" y="311"/>
                </a:lnTo>
                <a:lnTo>
                  <a:pt x="2477" y="212"/>
                </a:lnTo>
                <a:lnTo>
                  <a:pt x="2479" y="111"/>
                </a:lnTo>
                <a:lnTo>
                  <a:pt x="2482" y="85"/>
                </a:lnTo>
                <a:lnTo>
                  <a:pt x="2488" y="63"/>
                </a:lnTo>
                <a:lnTo>
                  <a:pt x="2498" y="44"/>
                </a:lnTo>
                <a:lnTo>
                  <a:pt x="2512" y="28"/>
                </a:lnTo>
                <a:lnTo>
                  <a:pt x="2528" y="16"/>
                </a:lnTo>
                <a:lnTo>
                  <a:pt x="2548" y="7"/>
                </a:lnTo>
                <a:lnTo>
                  <a:pt x="2570" y="2"/>
                </a:lnTo>
                <a:lnTo>
                  <a:pt x="2598" y="0"/>
                </a:lnTo>
                <a:lnTo>
                  <a:pt x="2787" y="0"/>
                </a:lnTo>
                <a:lnTo>
                  <a:pt x="2815" y="2"/>
                </a:lnTo>
                <a:lnTo>
                  <a:pt x="2840" y="8"/>
                </a:lnTo>
                <a:lnTo>
                  <a:pt x="2861" y="18"/>
                </a:lnTo>
                <a:lnTo>
                  <a:pt x="2879" y="31"/>
                </a:lnTo>
                <a:lnTo>
                  <a:pt x="2892" y="48"/>
                </a:lnTo>
                <a:lnTo>
                  <a:pt x="2902" y="69"/>
                </a:lnTo>
                <a:lnTo>
                  <a:pt x="2907" y="94"/>
                </a:lnTo>
                <a:lnTo>
                  <a:pt x="2910" y="123"/>
                </a:lnTo>
                <a:lnTo>
                  <a:pt x="2911" y="222"/>
                </a:lnTo>
                <a:lnTo>
                  <a:pt x="2910" y="323"/>
                </a:lnTo>
                <a:lnTo>
                  <a:pt x="2906" y="349"/>
                </a:lnTo>
                <a:lnTo>
                  <a:pt x="2900" y="371"/>
                </a:lnTo>
                <a:lnTo>
                  <a:pt x="2890" y="391"/>
                </a:lnTo>
                <a:lnTo>
                  <a:pt x="2877" y="406"/>
                </a:lnTo>
                <a:lnTo>
                  <a:pt x="2860" y="418"/>
                </a:lnTo>
                <a:lnTo>
                  <a:pt x="2840" y="427"/>
                </a:lnTo>
                <a:lnTo>
                  <a:pt x="2818" y="432"/>
                </a:lnTo>
                <a:lnTo>
                  <a:pt x="2792" y="435"/>
                </a:lnTo>
                <a:close/>
                <a:moveTo>
                  <a:pt x="527" y="0"/>
                </a:moveTo>
                <a:lnTo>
                  <a:pt x="555" y="3"/>
                </a:lnTo>
                <a:lnTo>
                  <a:pt x="567" y="6"/>
                </a:lnTo>
                <a:lnTo>
                  <a:pt x="579" y="9"/>
                </a:lnTo>
                <a:lnTo>
                  <a:pt x="591" y="14"/>
                </a:lnTo>
                <a:lnTo>
                  <a:pt x="601" y="21"/>
                </a:lnTo>
                <a:lnTo>
                  <a:pt x="618" y="36"/>
                </a:lnTo>
                <a:lnTo>
                  <a:pt x="633" y="54"/>
                </a:lnTo>
                <a:lnTo>
                  <a:pt x="644" y="75"/>
                </a:lnTo>
                <a:lnTo>
                  <a:pt x="650" y="100"/>
                </a:lnTo>
                <a:lnTo>
                  <a:pt x="653" y="126"/>
                </a:lnTo>
                <a:lnTo>
                  <a:pt x="653" y="308"/>
                </a:lnTo>
                <a:lnTo>
                  <a:pt x="650" y="335"/>
                </a:lnTo>
                <a:lnTo>
                  <a:pt x="643" y="359"/>
                </a:lnTo>
                <a:lnTo>
                  <a:pt x="638" y="370"/>
                </a:lnTo>
                <a:lnTo>
                  <a:pt x="632" y="381"/>
                </a:lnTo>
                <a:lnTo>
                  <a:pt x="617" y="398"/>
                </a:lnTo>
                <a:lnTo>
                  <a:pt x="599" y="413"/>
                </a:lnTo>
                <a:lnTo>
                  <a:pt x="577" y="425"/>
                </a:lnTo>
                <a:lnTo>
                  <a:pt x="552" y="432"/>
                </a:lnTo>
                <a:lnTo>
                  <a:pt x="526" y="435"/>
                </a:lnTo>
                <a:lnTo>
                  <a:pt x="128" y="435"/>
                </a:lnTo>
                <a:lnTo>
                  <a:pt x="99" y="432"/>
                </a:lnTo>
                <a:lnTo>
                  <a:pt x="87" y="430"/>
                </a:lnTo>
                <a:lnTo>
                  <a:pt x="75" y="425"/>
                </a:lnTo>
                <a:lnTo>
                  <a:pt x="63" y="420"/>
                </a:lnTo>
                <a:lnTo>
                  <a:pt x="53" y="413"/>
                </a:lnTo>
                <a:lnTo>
                  <a:pt x="35" y="398"/>
                </a:lnTo>
                <a:lnTo>
                  <a:pt x="21" y="381"/>
                </a:lnTo>
                <a:lnTo>
                  <a:pt x="10" y="359"/>
                </a:lnTo>
                <a:lnTo>
                  <a:pt x="4" y="335"/>
                </a:lnTo>
                <a:lnTo>
                  <a:pt x="1" y="308"/>
                </a:lnTo>
                <a:lnTo>
                  <a:pt x="1" y="126"/>
                </a:lnTo>
                <a:lnTo>
                  <a:pt x="4" y="100"/>
                </a:lnTo>
                <a:lnTo>
                  <a:pt x="10" y="75"/>
                </a:lnTo>
                <a:lnTo>
                  <a:pt x="15" y="65"/>
                </a:lnTo>
                <a:lnTo>
                  <a:pt x="21" y="54"/>
                </a:lnTo>
                <a:lnTo>
                  <a:pt x="35" y="36"/>
                </a:lnTo>
                <a:lnTo>
                  <a:pt x="53" y="21"/>
                </a:lnTo>
                <a:lnTo>
                  <a:pt x="63" y="16"/>
                </a:lnTo>
                <a:lnTo>
                  <a:pt x="75" y="9"/>
                </a:lnTo>
                <a:lnTo>
                  <a:pt x="98" y="3"/>
                </a:lnTo>
                <a:lnTo>
                  <a:pt x="124" y="0"/>
                </a:lnTo>
                <a:lnTo>
                  <a:pt x="527" y="0"/>
                </a:lnTo>
                <a:close/>
                <a:moveTo>
                  <a:pt x="2598" y="734"/>
                </a:moveTo>
                <a:lnTo>
                  <a:pt x="3349" y="734"/>
                </a:lnTo>
                <a:lnTo>
                  <a:pt x="4101" y="734"/>
                </a:lnTo>
                <a:lnTo>
                  <a:pt x="4102" y="111"/>
                </a:lnTo>
                <a:lnTo>
                  <a:pt x="4106" y="85"/>
                </a:lnTo>
                <a:lnTo>
                  <a:pt x="4112" y="63"/>
                </a:lnTo>
                <a:lnTo>
                  <a:pt x="4122" y="44"/>
                </a:lnTo>
                <a:lnTo>
                  <a:pt x="4134" y="28"/>
                </a:lnTo>
                <a:lnTo>
                  <a:pt x="4151" y="16"/>
                </a:lnTo>
                <a:lnTo>
                  <a:pt x="4170" y="7"/>
                </a:lnTo>
                <a:lnTo>
                  <a:pt x="4194" y="2"/>
                </a:lnTo>
                <a:lnTo>
                  <a:pt x="4220" y="0"/>
                </a:lnTo>
                <a:lnTo>
                  <a:pt x="4405" y="1"/>
                </a:lnTo>
                <a:lnTo>
                  <a:pt x="4435" y="2"/>
                </a:lnTo>
                <a:lnTo>
                  <a:pt x="4461" y="7"/>
                </a:lnTo>
                <a:lnTo>
                  <a:pt x="4483" y="17"/>
                </a:lnTo>
                <a:lnTo>
                  <a:pt x="4501" y="29"/>
                </a:lnTo>
                <a:lnTo>
                  <a:pt x="4515" y="47"/>
                </a:lnTo>
                <a:lnTo>
                  <a:pt x="4525" y="68"/>
                </a:lnTo>
                <a:lnTo>
                  <a:pt x="4531" y="93"/>
                </a:lnTo>
                <a:lnTo>
                  <a:pt x="4534" y="123"/>
                </a:lnTo>
                <a:lnTo>
                  <a:pt x="4532" y="959"/>
                </a:lnTo>
                <a:lnTo>
                  <a:pt x="4532" y="1797"/>
                </a:lnTo>
                <a:lnTo>
                  <a:pt x="4530" y="1823"/>
                </a:lnTo>
                <a:lnTo>
                  <a:pt x="4524" y="1845"/>
                </a:lnTo>
                <a:lnTo>
                  <a:pt x="4514" y="1865"/>
                </a:lnTo>
                <a:lnTo>
                  <a:pt x="4500" y="1880"/>
                </a:lnTo>
                <a:lnTo>
                  <a:pt x="4484" y="1892"/>
                </a:lnTo>
                <a:lnTo>
                  <a:pt x="4464" y="1901"/>
                </a:lnTo>
                <a:lnTo>
                  <a:pt x="4440" y="1906"/>
                </a:lnTo>
                <a:lnTo>
                  <a:pt x="4414" y="1909"/>
                </a:lnTo>
                <a:lnTo>
                  <a:pt x="4230" y="1909"/>
                </a:lnTo>
                <a:lnTo>
                  <a:pt x="4200" y="1906"/>
                </a:lnTo>
                <a:lnTo>
                  <a:pt x="4174" y="1901"/>
                </a:lnTo>
                <a:lnTo>
                  <a:pt x="4152" y="1892"/>
                </a:lnTo>
                <a:lnTo>
                  <a:pt x="4134" y="1879"/>
                </a:lnTo>
                <a:lnTo>
                  <a:pt x="4121" y="1861"/>
                </a:lnTo>
                <a:lnTo>
                  <a:pt x="4111" y="1840"/>
                </a:lnTo>
                <a:lnTo>
                  <a:pt x="4105" y="1815"/>
                </a:lnTo>
                <a:lnTo>
                  <a:pt x="4102" y="1785"/>
                </a:lnTo>
                <a:lnTo>
                  <a:pt x="4101" y="1170"/>
                </a:lnTo>
                <a:lnTo>
                  <a:pt x="3505" y="1170"/>
                </a:lnTo>
                <a:lnTo>
                  <a:pt x="2911" y="1170"/>
                </a:lnTo>
                <a:lnTo>
                  <a:pt x="2910" y="1797"/>
                </a:lnTo>
                <a:lnTo>
                  <a:pt x="2906" y="1823"/>
                </a:lnTo>
                <a:lnTo>
                  <a:pt x="2900" y="1845"/>
                </a:lnTo>
                <a:lnTo>
                  <a:pt x="2890" y="1865"/>
                </a:lnTo>
                <a:lnTo>
                  <a:pt x="2877" y="1880"/>
                </a:lnTo>
                <a:lnTo>
                  <a:pt x="2860" y="1892"/>
                </a:lnTo>
                <a:lnTo>
                  <a:pt x="2840" y="1901"/>
                </a:lnTo>
                <a:lnTo>
                  <a:pt x="2818" y="1906"/>
                </a:lnTo>
                <a:lnTo>
                  <a:pt x="2792" y="1909"/>
                </a:lnTo>
                <a:lnTo>
                  <a:pt x="2606" y="1909"/>
                </a:lnTo>
                <a:lnTo>
                  <a:pt x="2576" y="1906"/>
                </a:lnTo>
                <a:lnTo>
                  <a:pt x="2550" y="1901"/>
                </a:lnTo>
                <a:lnTo>
                  <a:pt x="2529" y="1892"/>
                </a:lnTo>
                <a:lnTo>
                  <a:pt x="2510" y="1879"/>
                </a:lnTo>
                <a:lnTo>
                  <a:pt x="2497" y="1861"/>
                </a:lnTo>
                <a:lnTo>
                  <a:pt x="2487" y="1840"/>
                </a:lnTo>
                <a:lnTo>
                  <a:pt x="2481" y="1815"/>
                </a:lnTo>
                <a:lnTo>
                  <a:pt x="2478" y="1785"/>
                </a:lnTo>
                <a:lnTo>
                  <a:pt x="2479" y="846"/>
                </a:lnTo>
                <a:lnTo>
                  <a:pt x="2482" y="820"/>
                </a:lnTo>
                <a:lnTo>
                  <a:pt x="2488" y="797"/>
                </a:lnTo>
                <a:lnTo>
                  <a:pt x="2498" y="779"/>
                </a:lnTo>
                <a:lnTo>
                  <a:pt x="2512" y="763"/>
                </a:lnTo>
                <a:lnTo>
                  <a:pt x="2528" y="750"/>
                </a:lnTo>
                <a:lnTo>
                  <a:pt x="2548" y="741"/>
                </a:lnTo>
                <a:lnTo>
                  <a:pt x="2570" y="737"/>
                </a:lnTo>
                <a:lnTo>
                  <a:pt x="2598" y="734"/>
                </a:lnTo>
                <a:close/>
                <a:moveTo>
                  <a:pt x="6426" y="4373"/>
                </a:moveTo>
                <a:lnTo>
                  <a:pt x="6425" y="4573"/>
                </a:lnTo>
                <a:lnTo>
                  <a:pt x="6422" y="4599"/>
                </a:lnTo>
                <a:lnTo>
                  <a:pt x="6416" y="4623"/>
                </a:lnTo>
                <a:lnTo>
                  <a:pt x="6406" y="4642"/>
                </a:lnTo>
                <a:lnTo>
                  <a:pt x="6392" y="4658"/>
                </a:lnTo>
                <a:lnTo>
                  <a:pt x="6376" y="4669"/>
                </a:lnTo>
                <a:lnTo>
                  <a:pt x="6356" y="4678"/>
                </a:lnTo>
                <a:lnTo>
                  <a:pt x="6333" y="4684"/>
                </a:lnTo>
                <a:lnTo>
                  <a:pt x="6307" y="4685"/>
                </a:lnTo>
                <a:lnTo>
                  <a:pt x="6123" y="4685"/>
                </a:lnTo>
                <a:lnTo>
                  <a:pt x="6093" y="4684"/>
                </a:lnTo>
                <a:lnTo>
                  <a:pt x="6067" y="4678"/>
                </a:lnTo>
                <a:lnTo>
                  <a:pt x="6044" y="4669"/>
                </a:lnTo>
                <a:lnTo>
                  <a:pt x="6027" y="4655"/>
                </a:lnTo>
                <a:lnTo>
                  <a:pt x="6013" y="4638"/>
                </a:lnTo>
                <a:lnTo>
                  <a:pt x="6003" y="4617"/>
                </a:lnTo>
                <a:lnTo>
                  <a:pt x="5996" y="4592"/>
                </a:lnTo>
                <a:lnTo>
                  <a:pt x="5993" y="4563"/>
                </a:lnTo>
                <a:lnTo>
                  <a:pt x="5995" y="4363"/>
                </a:lnTo>
                <a:lnTo>
                  <a:pt x="5998" y="4336"/>
                </a:lnTo>
                <a:lnTo>
                  <a:pt x="6005" y="4313"/>
                </a:lnTo>
                <a:lnTo>
                  <a:pt x="6013" y="4295"/>
                </a:lnTo>
                <a:lnTo>
                  <a:pt x="6027" y="4279"/>
                </a:lnTo>
                <a:lnTo>
                  <a:pt x="6043" y="4266"/>
                </a:lnTo>
                <a:lnTo>
                  <a:pt x="6063" y="4257"/>
                </a:lnTo>
                <a:lnTo>
                  <a:pt x="6087" y="4252"/>
                </a:lnTo>
                <a:lnTo>
                  <a:pt x="6113" y="4251"/>
                </a:lnTo>
                <a:lnTo>
                  <a:pt x="6302" y="4251"/>
                </a:lnTo>
                <a:lnTo>
                  <a:pt x="6332" y="4254"/>
                </a:lnTo>
                <a:lnTo>
                  <a:pt x="6356" y="4259"/>
                </a:lnTo>
                <a:lnTo>
                  <a:pt x="6376" y="4269"/>
                </a:lnTo>
                <a:lnTo>
                  <a:pt x="6394" y="4282"/>
                </a:lnTo>
                <a:lnTo>
                  <a:pt x="6407" y="4298"/>
                </a:lnTo>
                <a:lnTo>
                  <a:pt x="6417" y="4320"/>
                </a:lnTo>
                <a:lnTo>
                  <a:pt x="6424" y="4344"/>
                </a:lnTo>
                <a:lnTo>
                  <a:pt x="6426" y="4373"/>
                </a:lnTo>
                <a:close/>
                <a:moveTo>
                  <a:pt x="4219" y="2777"/>
                </a:moveTo>
                <a:lnTo>
                  <a:pt x="4408" y="2777"/>
                </a:lnTo>
                <a:lnTo>
                  <a:pt x="4437" y="2778"/>
                </a:lnTo>
                <a:lnTo>
                  <a:pt x="4461" y="2785"/>
                </a:lnTo>
                <a:lnTo>
                  <a:pt x="4483" y="2795"/>
                </a:lnTo>
                <a:lnTo>
                  <a:pt x="4500" y="2807"/>
                </a:lnTo>
                <a:lnTo>
                  <a:pt x="4514" y="2824"/>
                </a:lnTo>
                <a:lnTo>
                  <a:pt x="4522" y="2846"/>
                </a:lnTo>
                <a:lnTo>
                  <a:pt x="4529" y="2870"/>
                </a:lnTo>
                <a:lnTo>
                  <a:pt x="4531" y="2899"/>
                </a:lnTo>
                <a:lnTo>
                  <a:pt x="4531" y="3099"/>
                </a:lnTo>
                <a:lnTo>
                  <a:pt x="4527" y="3125"/>
                </a:lnTo>
                <a:lnTo>
                  <a:pt x="4521" y="3148"/>
                </a:lnTo>
                <a:lnTo>
                  <a:pt x="4511" y="3167"/>
                </a:lnTo>
                <a:lnTo>
                  <a:pt x="4499" y="3182"/>
                </a:lnTo>
                <a:lnTo>
                  <a:pt x="4481" y="3195"/>
                </a:lnTo>
                <a:lnTo>
                  <a:pt x="4461" y="3204"/>
                </a:lnTo>
                <a:lnTo>
                  <a:pt x="4439" y="3209"/>
                </a:lnTo>
                <a:lnTo>
                  <a:pt x="4413" y="3211"/>
                </a:lnTo>
                <a:lnTo>
                  <a:pt x="4228" y="3211"/>
                </a:lnTo>
                <a:lnTo>
                  <a:pt x="4198" y="3209"/>
                </a:lnTo>
                <a:lnTo>
                  <a:pt x="4172" y="3204"/>
                </a:lnTo>
                <a:lnTo>
                  <a:pt x="4151" y="3194"/>
                </a:lnTo>
                <a:lnTo>
                  <a:pt x="4132" y="3181"/>
                </a:lnTo>
                <a:lnTo>
                  <a:pt x="4118" y="3164"/>
                </a:lnTo>
                <a:lnTo>
                  <a:pt x="4108" y="3143"/>
                </a:lnTo>
                <a:lnTo>
                  <a:pt x="4102" y="3118"/>
                </a:lnTo>
                <a:lnTo>
                  <a:pt x="4100" y="3088"/>
                </a:lnTo>
                <a:lnTo>
                  <a:pt x="4101" y="2888"/>
                </a:lnTo>
                <a:lnTo>
                  <a:pt x="4103" y="2862"/>
                </a:lnTo>
                <a:lnTo>
                  <a:pt x="4110" y="2839"/>
                </a:lnTo>
                <a:lnTo>
                  <a:pt x="4120" y="2821"/>
                </a:lnTo>
                <a:lnTo>
                  <a:pt x="4133" y="2805"/>
                </a:lnTo>
                <a:lnTo>
                  <a:pt x="4149" y="2792"/>
                </a:lnTo>
                <a:lnTo>
                  <a:pt x="4169" y="2783"/>
                </a:lnTo>
                <a:lnTo>
                  <a:pt x="4192" y="2778"/>
                </a:lnTo>
                <a:lnTo>
                  <a:pt x="4219" y="2777"/>
                </a:lnTo>
                <a:close/>
                <a:moveTo>
                  <a:pt x="2595" y="2777"/>
                </a:moveTo>
                <a:lnTo>
                  <a:pt x="2782" y="2777"/>
                </a:lnTo>
                <a:lnTo>
                  <a:pt x="2815" y="2782"/>
                </a:lnTo>
                <a:lnTo>
                  <a:pt x="2845" y="2792"/>
                </a:lnTo>
                <a:lnTo>
                  <a:pt x="2859" y="2800"/>
                </a:lnTo>
                <a:lnTo>
                  <a:pt x="2872" y="2807"/>
                </a:lnTo>
                <a:lnTo>
                  <a:pt x="2896" y="2828"/>
                </a:lnTo>
                <a:lnTo>
                  <a:pt x="3693" y="3615"/>
                </a:lnTo>
                <a:lnTo>
                  <a:pt x="4491" y="4402"/>
                </a:lnTo>
                <a:lnTo>
                  <a:pt x="4509" y="4423"/>
                </a:lnTo>
                <a:lnTo>
                  <a:pt x="4516" y="4434"/>
                </a:lnTo>
                <a:lnTo>
                  <a:pt x="4522" y="4446"/>
                </a:lnTo>
                <a:lnTo>
                  <a:pt x="4530" y="4472"/>
                </a:lnTo>
                <a:lnTo>
                  <a:pt x="4532" y="4500"/>
                </a:lnTo>
                <a:lnTo>
                  <a:pt x="4532" y="4573"/>
                </a:lnTo>
                <a:lnTo>
                  <a:pt x="4530" y="4599"/>
                </a:lnTo>
                <a:lnTo>
                  <a:pt x="4524" y="4623"/>
                </a:lnTo>
                <a:lnTo>
                  <a:pt x="4514" y="4642"/>
                </a:lnTo>
                <a:lnTo>
                  <a:pt x="4500" y="4658"/>
                </a:lnTo>
                <a:lnTo>
                  <a:pt x="4484" y="4669"/>
                </a:lnTo>
                <a:lnTo>
                  <a:pt x="4464" y="4678"/>
                </a:lnTo>
                <a:lnTo>
                  <a:pt x="4442" y="4684"/>
                </a:lnTo>
                <a:lnTo>
                  <a:pt x="4414" y="4685"/>
                </a:lnTo>
                <a:lnTo>
                  <a:pt x="4255" y="4685"/>
                </a:lnTo>
                <a:lnTo>
                  <a:pt x="4212" y="4683"/>
                </a:lnTo>
                <a:lnTo>
                  <a:pt x="4175" y="4673"/>
                </a:lnTo>
                <a:lnTo>
                  <a:pt x="4159" y="4665"/>
                </a:lnTo>
                <a:lnTo>
                  <a:pt x="4144" y="4656"/>
                </a:lnTo>
                <a:lnTo>
                  <a:pt x="4129" y="4646"/>
                </a:lnTo>
                <a:lnTo>
                  <a:pt x="4116" y="4634"/>
                </a:lnTo>
                <a:lnTo>
                  <a:pt x="3514" y="4041"/>
                </a:lnTo>
                <a:lnTo>
                  <a:pt x="2912" y="3448"/>
                </a:lnTo>
                <a:lnTo>
                  <a:pt x="2910" y="4010"/>
                </a:lnTo>
                <a:lnTo>
                  <a:pt x="2908" y="4573"/>
                </a:lnTo>
                <a:lnTo>
                  <a:pt x="2906" y="4599"/>
                </a:lnTo>
                <a:lnTo>
                  <a:pt x="2900" y="4623"/>
                </a:lnTo>
                <a:lnTo>
                  <a:pt x="2890" y="4642"/>
                </a:lnTo>
                <a:lnTo>
                  <a:pt x="2877" y="4658"/>
                </a:lnTo>
                <a:lnTo>
                  <a:pt x="2860" y="4669"/>
                </a:lnTo>
                <a:lnTo>
                  <a:pt x="2840" y="4678"/>
                </a:lnTo>
                <a:lnTo>
                  <a:pt x="2818" y="4684"/>
                </a:lnTo>
                <a:lnTo>
                  <a:pt x="2792" y="4685"/>
                </a:lnTo>
                <a:lnTo>
                  <a:pt x="2606" y="4685"/>
                </a:lnTo>
                <a:lnTo>
                  <a:pt x="2576" y="4684"/>
                </a:lnTo>
                <a:lnTo>
                  <a:pt x="2550" y="4678"/>
                </a:lnTo>
                <a:lnTo>
                  <a:pt x="2529" y="4669"/>
                </a:lnTo>
                <a:lnTo>
                  <a:pt x="2510" y="4655"/>
                </a:lnTo>
                <a:lnTo>
                  <a:pt x="2497" y="4638"/>
                </a:lnTo>
                <a:lnTo>
                  <a:pt x="2487" y="4617"/>
                </a:lnTo>
                <a:lnTo>
                  <a:pt x="2481" y="4592"/>
                </a:lnTo>
                <a:lnTo>
                  <a:pt x="2478" y="4563"/>
                </a:lnTo>
                <a:lnTo>
                  <a:pt x="2477" y="3726"/>
                </a:lnTo>
                <a:lnTo>
                  <a:pt x="2477" y="2888"/>
                </a:lnTo>
                <a:lnTo>
                  <a:pt x="2479" y="2862"/>
                </a:lnTo>
                <a:lnTo>
                  <a:pt x="2486" y="2839"/>
                </a:lnTo>
                <a:lnTo>
                  <a:pt x="2496" y="2821"/>
                </a:lnTo>
                <a:lnTo>
                  <a:pt x="2509" y="2805"/>
                </a:lnTo>
                <a:lnTo>
                  <a:pt x="2525" y="2792"/>
                </a:lnTo>
                <a:lnTo>
                  <a:pt x="2545" y="2783"/>
                </a:lnTo>
                <a:lnTo>
                  <a:pt x="2569" y="2778"/>
                </a:lnTo>
                <a:lnTo>
                  <a:pt x="2595" y="2777"/>
                </a:lnTo>
                <a:close/>
                <a:moveTo>
                  <a:pt x="6366" y="3882"/>
                </a:moveTo>
                <a:lnTo>
                  <a:pt x="6350" y="3897"/>
                </a:lnTo>
                <a:lnTo>
                  <a:pt x="6334" y="3909"/>
                </a:lnTo>
                <a:lnTo>
                  <a:pt x="6315" y="3921"/>
                </a:lnTo>
                <a:lnTo>
                  <a:pt x="6297" y="3929"/>
                </a:lnTo>
                <a:lnTo>
                  <a:pt x="6277" y="3937"/>
                </a:lnTo>
                <a:lnTo>
                  <a:pt x="6256" y="3942"/>
                </a:lnTo>
                <a:lnTo>
                  <a:pt x="6235" y="3946"/>
                </a:lnTo>
                <a:lnTo>
                  <a:pt x="6212" y="3947"/>
                </a:lnTo>
                <a:lnTo>
                  <a:pt x="6207" y="3947"/>
                </a:lnTo>
                <a:lnTo>
                  <a:pt x="6185" y="3946"/>
                </a:lnTo>
                <a:lnTo>
                  <a:pt x="6164" y="3942"/>
                </a:lnTo>
                <a:lnTo>
                  <a:pt x="6143" y="3937"/>
                </a:lnTo>
                <a:lnTo>
                  <a:pt x="6123" y="3929"/>
                </a:lnTo>
                <a:lnTo>
                  <a:pt x="6104" y="3921"/>
                </a:lnTo>
                <a:lnTo>
                  <a:pt x="6087" y="3909"/>
                </a:lnTo>
                <a:lnTo>
                  <a:pt x="6069" y="3897"/>
                </a:lnTo>
                <a:lnTo>
                  <a:pt x="6054" y="3882"/>
                </a:lnTo>
                <a:lnTo>
                  <a:pt x="5119" y="2954"/>
                </a:lnTo>
                <a:lnTo>
                  <a:pt x="5106" y="2936"/>
                </a:lnTo>
                <a:lnTo>
                  <a:pt x="5096" y="2918"/>
                </a:lnTo>
                <a:lnTo>
                  <a:pt x="5088" y="2898"/>
                </a:lnTo>
                <a:lnTo>
                  <a:pt x="5087" y="2877"/>
                </a:lnTo>
                <a:lnTo>
                  <a:pt x="5088" y="2856"/>
                </a:lnTo>
                <a:lnTo>
                  <a:pt x="5093" y="2837"/>
                </a:lnTo>
                <a:lnTo>
                  <a:pt x="5101" y="2820"/>
                </a:lnTo>
                <a:lnTo>
                  <a:pt x="5112" y="2805"/>
                </a:lnTo>
                <a:lnTo>
                  <a:pt x="5125" y="2793"/>
                </a:lnTo>
                <a:lnTo>
                  <a:pt x="5143" y="2783"/>
                </a:lnTo>
                <a:lnTo>
                  <a:pt x="5163" y="2778"/>
                </a:lnTo>
                <a:lnTo>
                  <a:pt x="5186" y="2777"/>
                </a:lnTo>
                <a:lnTo>
                  <a:pt x="5466" y="2777"/>
                </a:lnTo>
                <a:lnTo>
                  <a:pt x="5508" y="2781"/>
                </a:lnTo>
                <a:lnTo>
                  <a:pt x="5528" y="2786"/>
                </a:lnTo>
                <a:lnTo>
                  <a:pt x="5548" y="2793"/>
                </a:lnTo>
                <a:lnTo>
                  <a:pt x="5567" y="2801"/>
                </a:lnTo>
                <a:lnTo>
                  <a:pt x="5584" y="2812"/>
                </a:lnTo>
                <a:lnTo>
                  <a:pt x="5615" y="2837"/>
                </a:lnTo>
                <a:lnTo>
                  <a:pt x="6210" y="3435"/>
                </a:lnTo>
                <a:lnTo>
                  <a:pt x="6804" y="2837"/>
                </a:lnTo>
                <a:lnTo>
                  <a:pt x="6836" y="2812"/>
                </a:lnTo>
                <a:lnTo>
                  <a:pt x="6854" y="2801"/>
                </a:lnTo>
                <a:lnTo>
                  <a:pt x="6871" y="2793"/>
                </a:lnTo>
                <a:lnTo>
                  <a:pt x="6911" y="2781"/>
                </a:lnTo>
                <a:lnTo>
                  <a:pt x="6953" y="2777"/>
                </a:lnTo>
                <a:lnTo>
                  <a:pt x="7233" y="2777"/>
                </a:lnTo>
                <a:lnTo>
                  <a:pt x="7257" y="2778"/>
                </a:lnTo>
                <a:lnTo>
                  <a:pt x="7277" y="2783"/>
                </a:lnTo>
                <a:lnTo>
                  <a:pt x="7294" y="2793"/>
                </a:lnTo>
                <a:lnTo>
                  <a:pt x="7309" y="2805"/>
                </a:lnTo>
                <a:lnTo>
                  <a:pt x="7319" y="2820"/>
                </a:lnTo>
                <a:lnTo>
                  <a:pt x="7324" y="2827"/>
                </a:lnTo>
                <a:lnTo>
                  <a:pt x="7328" y="2837"/>
                </a:lnTo>
                <a:lnTo>
                  <a:pt x="7333" y="2856"/>
                </a:lnTo>
                <a:lnTo>
                  <a:pt x="7334" y="2877"/>
                </a:lnTo>
                <a:lnTo>
                  <a:pt x="7331" y="2898"/>
                </a:lnTo>
                <a:lnTo>
                  <a:pt x="7325" y="2918"/>
                </a:lnTo>
                <a:lnTo>
                  <a:pt x="7314" y="2936"/>
                </a:lnTo>
                <a:lnTo>
                  <a:pt x="7300" y="2954"/>
                </a:lnTo>
                <a:lnTo>
                  <a:pt x="6366" y="388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25.5.2021</a:t>
            </a:fld>
            <a:endParaRPr lang="fi-FI" dirty="0"/>
          </a:p>
        </p:txBody>
      </p:sp>
      <p:sp>
        <p:nvSpPr>
          <p:cNvPr id="4" name="Footer Placeholder 3"/>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5" name="Slide Number Placeholder 4"/>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99053870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Log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F639A8F3-E835-4AB2-A264-1D8CAD754C18}"/>
              </a:ext>
            </a:extLst>
          </p:cNvPr>
          <p:cNvSpPr>
            <a:spLocks noEditPoints="1"/>
          </p:cNvSpPr>
          <p:nvPr userDrawn="1"/>
        </p:nvSpPr>
        <p:spPr bwMode="auto">
          <a:xfrm>
            <a:off x="2747963" y="2333625"/>
            <a:ext cx="7416800" cy="2479676"/>
          </a:xfrm>
          <a:custGeom>
            <a:avLst/>
            <a:gdLst>
              <a:gd name="T0" fmla="*/ 13842 w 14015"/>
              <a:gd name="T1" fmla="*/ 1792 h 4685"/>
              <a:gd name="T2" fmla="*/ 13858 w 14015"/>
              <a:gd name="T3" fmla="*/ 1890 h 4685"/>
              <a:gd name="T4" fmla="*/ 13807 w 14015"/>
              <a:gd name="T5" fmla="*/ 1450 h 4685"/>
              <a:gd name="T6" fmla="*/ 13031 w 14015"/>
              <a:gd name="T7" fmla="*/ 1645 h 4685"/>
              <a:gd name="T8" fmla="*/ 12317 w 14015"/>
              <a:gd name="T9" fmla="*/ 1870 h 4685"/>
              <a:gd name="T10" fmla="*/ 12034 w 14015"/>
              <a:gd name="T11" fmla="*/ 1870 h 4685"/>
              <a:gd name="T12" fmla="*/ 11523 w 14015"/>
              <a:gd name="T13" fmla="*/ 1692 h 4685"/>
              <a:gd name="T14" fmla="*/ 11831 w 14015"/>
              <a:gd name="T15" fmla="*/ 1583 h 4685"/>
              <a:gd name="T16" fmla="*/ 11886 w 14015"/>
              <a:gd name="T17" fmla="*/ 1790 h 4685"/>
              <a:gd name="T18" fmla="*/ 11663 w 14015"/>
              <a:gd name="T19" fmla="*/ 1819 h 4685"/>
              <a:gd name="T20" fmla="*/ 11339 w 14015"/>
              <a:gd name="T21" fmla="*/ 1874 h 4685"/>
              <a:gd name="T22" fmla="*/ 10731 w 14015"/>
              <a:gd name="T23" fmla="*/ 1495 h 4685"/>
              <a:gd name="T24" fmla="*/ 9730 w 14015"/>
              <a:gd name="T25" fmla="*/ 1899 h 4685"/>
              <a:gd name="T26" fmla="*/ 9615 w 14015"/>
              <a:gd name="T27" fmla="*/ 1455 h 4685"/>
              <a:gd name="T28" fmla="*/ 8993 w 14015"/>
              <a:gd name="T29" fmla="*/ 1461 h 4685"/>
              <a:gd name="T30" fmla="*/ 8200 w 14015"/>
              <a:gd name="T31" fmla="*/ 1562 h 4685"/>
              <a:gd name="T32" fmla="*/ 7921 w 14015"/>
              <a:gd name="T33" fmla="*/ 1840 h 4685"/>
              <a:gd name="T34" fmla="*/ 8370 w 14015"/>
              <a:gd name="T35" fmla="*/ 1630 h 4685"/>
              <a:gd name="T36" fmla="*/ 7477 w 14015"/>
              <a:gd name="T37" fmla="*/ 1900 h 4685"/>
              <a:gd name="T38" fmla="*/ 7090 w 14015"/>
              <a:gd name="T39" fmla="*/ 1454 h 4685"/>
              <a:gd name="T40" fmla="*/ 6061 w 14015"/>
              <a:gd name="T41" fmla="*/ 1482 h 4685"/>
              <a:gd name="T42" fmla="*/ 6493 w 14015"/>
              <a:gd name="T43" fmla="*/ 1897 h 4685"/>
              <a:gd name="T44" fmla="*/ 5880 w 14015"/>
              <a:gd name="T45" fmla="*/ 1870 h 4685"/>
              <a:gd name="T46" fmla="*/ 11630 w 14015"/>
              <a:gd name="T47" fmla="*/ 749 h 4685"/>
              <a:gd name="T48" fmla="*/ 10886 w 14015"/>
              <a:gd name="T49" fmla="*/ 995 h 4685"/>
              <a:gd name="T50" fmla="*/ 10255 w 14015"/>
              <a:gd name="T51" fmla="*/ 1057 h 4685"/>
              <a:gd name="T52" fmla="*/ 10020 w 14015"/>
              <a:gd name="T53" fmla="*/ 1116 h 4685"/>
              <a:gd name="T54" fmla="*/ 9757 w 14015"/>
              <a:gd name="T55" fmla="*/ 856 h 4685"/>
              <a:gd name="T56" fmla="*/ 9472 w 14015"/>
              <a:gd name="T57" fmla="*/ 1133 h 4685"/>
              <a:gd name="T58" fmla="*/ 9896 w 14015"/>
              <a:gd name="T59" fmla="*/ 886 h 4685"/>
              <a:gd name="T60" fmla="*/ 8302 w 14015"/>
              <a:gd name="T61" fmla="*/ 888 h 4685"/>
              <a:gd name="T62" fmla="*/ 8583 w 14015"/>
              <a:gd name="T63" fmla="*/ 1165 h 4685"/>
              <a:gd name="T64" fmla="*/ 7314 w 14015"/>
              <a:gd name="T65" fmla="*/ 739 h 4685"/>
              <a:gd name="T66" fmla="*/ 6737 w 14015"/>
              <a:gd name="T67" fmla="*/ 1169 h 4685"/>
              <a:gd name="T68" fmla="*/ 6330 w 14015"/>
              <a:gd name="T69" fmla="*/ 1000 h 4685"/>
              <a:gd name="T70" fmla="*/ 6279 w 14015"/>
              <a:gd name="T71" fmla="*/ 732 h 4685"/>
              <a:gd name="T72" fmla="*/ 5858 w 14015"/>
              <a:gd name="T73" fmla="*/ 1160 h 4685"/>
              <a:gd name="T74" fmla="*/ 10199 w 14015"/>
              <a:gd name="T75" fmla="*/ 26 h 4685"/>
              <a:gd name="T76" fmla="*/ 9456 w 14015"/>
              <a:gd name="T77" fmla="*/ 273 h 4685"/>
              <a:gd name="T78" fmla="*/ 8486 w 14015"/>
              <a:gd name="T79" fmla="*/ 26 h 4685"/>
              <a:gd name="T80" fmla="*/ 7959 w 14015"/>
              <a:gd name="T81" fmla="*/ 174 h 4685"/>
              <a:gd name="T82" fmla="*/ 8250 w 14015"/>
              <a:gd name="T83" fmla="*/ 101 h 4685"/>
              <a:gd name="T84" fmla="*/ 8316 w 14015"/>
              <a:gd name="T85" fmla="*/ 441 h 4685"/>
              <a:gd name="T86" fmla="*/ 7725 w 14015"/>
              <a:gd name="T87" fmla="*/ 8 h 4685"/>
              <a:gd name="T88" fmla="*/ 7186 w 14015"/>
              <a:gd name="T89" fmla="*/ 38 h 4685"/>
              <a:gd name="T90" fmla="*/ 6625 w 14015"/>
              <a:gd name="T91" fmla="*/ 38 h 4685"/>
              <a:gd name="T92" fmla="*/ 6118 w 14015"/>
              <a:gd name="T93" fmla="*/ 371 h 4685"/>
              <a:gd name="T94" fmla="*/ 6070 w 14015"/>
              <a:gd name="T95" fmla="*/ 462 h 4685"/>
              <a:gd name="T96" fmla="*/ 5617 w 14015"/>
              <a:gd name="T97" fmla="*/ 38 h 4685"/>
              <a:gd name="T98" fmla="*/ 5342 w 14015"/>
              <a:gd name="T99" fmla="*/ 313 h 4685"/>
              <a:gd name="T100" fmla="*/ 1577 w 14015"/>
              <a:gd name="T101" fmla="*/ 31 h 4685"/>
              <a:gd name="T102" fmla="*/ 689 w 14015"/>
              <a:gd name="T103" fmla="*/ 1940 h 4685"/>
              <a:gd name="T104" fmla="*/ 390 w 14015"/>
              <a:gd name="T105" fmla="*/ 1193 h 4685"/>
              <a:gd name="T106" fmla="*/ 1173 w 14015"/>
              <a:gd name="T107" fmla="*/ 1169 h 4685"/>
              <a:gd name="T108" fmla="*/ 2892 w 14015"/>
              <a:gd name="T109" fmla="*/ 48 h 4685"/>
              <a:gd name="T110" fmla="*/ 87 w 14015"/>
              <a:gd name="T111" fmla="*/ 430 h 4685"/>
              <a:gd name="T112" fmla="*/ 4501 w 14015"/>
              <a:gd name="T113" fmla="*/ 29 h 4685"/>
              <a:gd name="T114" fmla="*/ 2576 w 14015"/>
              <a:gd name="T115" fmla="*/ 1906 h 4685"/>
              <a:gd name="T116" fmla="*/ 5998 w 14015"/>
              <a:gd name="T117" fmla="*/ 4336 h 4685"/>
              <a:gd name="T118" fmla="*/ 4198 w 14015"/>
              <a:gd name="T119" fmla="*/ 3209 h 4685"/>
              <a:gd name="T120" fmla="*/ 4464 w 14015"/>
              <a:gd name="T121" fmla="*/ 4678 h 4685"/>
              <a:gd name="T122" fmla="*/ 2525 w 14015"/>
              <a:gd name="T123" fmla="*/ 2792 h 4685"/>
              <a:gd name="T124" fmla="*/ 5528 w 14015"/>
              <a:gd name="T125" fmla="*/ 2786 h 4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15" h="4685">
                <a:moveTo>
                  <a:pt x="13936" y="1418"/>
                </a:moveTo>
                <a:lnTo>
                  <a:pt x="13939" y="1404"/>
                </a:lnTo>
                <a:lnTo>
                  <a:pt x="13948" y="1394"/>
                </a:lnTo>
                <a:lnTo>
                  <a:pt x="13954" y="1389"/>
                </a:lnTo>
                <a:lnTo>
                  <a:pt x="13960" y="1387"/>
                </a:lnTo>
                <a:lnTo>
                  <a:pt x="13976" y="1383"/>
                </a:lnTo>
                <a:lnTo>
                  <a:pt x="13991" y="1387"/>
                </a:lnTo>
                <a:lnTo>
                  <a:pt x="13999" y="1389"/>
                </a:lnTo>
                <a:lnTo>
                  <a:pt x="14004" y="1394"/>
                </a:lnTo>
                <a:lnTo>
                  <a:pt x="14012" y="1404"/>
                </a:lnTo>
                <a:lnTo>
                  <a:pt x="14015" y="1411"/>
                </a:lnTo>
                <a:lnTo>
                  <a:pt x="14015" y="1418"/>
                </a:lnTo>
                <a:lnTo>
                  <a:pt x="14012" y="1431"/>
                </a:lnTo>
                <a:lnTo>
                  <a:pt x="14004" y="1442"/>
                </a:lnTo>
                <a:lnTo>
                  <a:pt x="13999" y="1447"/>
                </a:lnTo>
                <a:lnTo>
                  <a:pt x="13991" y="1450"/>
                </a:lnTo>
                <a:lnTo>
                  <a:pt x="13976" y="1452"/>
                </a:lnTo>
                <a:lnTo>
                  <a:pt x="13960" y="1450"/>
                </a:lnTo>
                <a:lnTo>
                  <a:pt x="13954" y="1447"/>
                </a:lnTo>
                <a:lnTo>
                  <a:pt x="13948" y="1442"/>
                </a:lnTo>
                <a:lnTo>
                  <a:pt x="13939" y="1431"/>
                </a:lnTo>
                <a:lnTo>
                  <a:pt x="13938" y="1425"/>
                </a:lnTo>
                <a:lnTo>
                  <a:pt x="13936" y="1418"/>
                </a:lnTo>
                <a:close/>
                <a:moveTo>
                  <a:pt x="13593" y="1676"/>
                </a:moveTo>
                <a:lnTo>
                  <a:pt x="13597" y="1705"/>
                </a:lnTo>
                <a:lnTo>
                  <a:pt x="13606" y="1731"/>
                </a:lnTo>
                <a:lnTo>
                  <a:pt x="13619" y="1754"/>
                </a:lnTo>
                <a:lnTo>
                  <a:pt x="13628" y="1766"/>
                </a:lnTo>
                <a:lnTo>
                  <a:pt x="13638" y="1774"/>
                </a:lnTo>
                <a:lnTo>
                  <a:pt x="13662" y="1792"/>
                </a:lnTo>
                <a:lnTo>
                  <a:pt x="13688" y="1804"/>
                </a:lnTo>
                <a:lnTo>
                  <a:pt x="13719" y="1813"/>
                </a:lnTo>
                <a:lnTo>
                  <a:pt x="13751" y="1815"/>
                </a:lnTo>
                <a:lnTo>
                  <a:pt x="13785" y="1813"/>
                </a:lnTo>
                <a:lnTo>
                  <a:pt x="13800" y="1809"/>
                </a:lnTo>
                <a:lnTo>
                  <a:pt x="13815" y="1804"/>
                </a:lnTo>
                <a:lnTo>
                  <a:pt x="13842" y="1792"/>
                </a:lnTo>
                <a:lnTo>
                  <a:pt x="13864" y="1774"/>
                </a:lnTo>
                <a:lnTo>
                  <a:pt x="13883" y="1754"/>
                </a:lnTo>
                <a:lnTo>
                  <a:pt x="13898" y="1731"/>
                </a:lnTo>
                <a:lnTo>
                  <a:pt x="13907" y="1705"/>
                </a:lnTo>
                <a:lnTo>
                  <a:pt x="13909" y="1691"/>
                </a:lnTo>
                <a:lnTo>
                  <a:pt x="13909" y="1676"/>
                </a:lnTo>
                <a:lnTo>
                  <a:pt x="13907" y="1649"/>
                </a:lnTo>
                <a:lnTo>
                  <a:pt x="13898" y="1623"/>
                </a:lnTo>
                <a:lnTo>
                  <a:pt x="13883" y="1599"/>
                </a:lnTo>
                <a:lnTo>
                  <a:pt x="13874" y="1588"/>
                </a:lnTo>
                <a:lnTo>
                  <a:pt x="13864" y="1579"/>
                </a:lnTo>
                <a:lnTo>
                  <a:pt x="13842" y="1562"/>
                </a:lnTo>
                <a:lnTo>
                  <a:pt x="13815" y="1549"/>
                </a:lnTo>
                <a:lnTo>
                  <a:pt x="13785" y="1541"/>
                </a:lnTo>
                <a:lnTo>
                  <a:pt x="13751" y="1538"/>
                </a:lnTo>
                <a:lnTo>
                  <a:pt x="13719" y="1541"/>
                </a:lnTo>
                <a:lnTo>
                  <a:pt x="13703" y="1544"/>
                </a:lnTo>
                <a:lnTo>
                  <a:pt x="13688" y="1549"/>
                </a:lnTo>
                <a:lnTo>
                  <a:pt x="13662" y="1562"/>
                </a:lnTo>
                <a:lnTo>
                  <a:pt x="13638" y="1579"/>
                </a:lnTo>
                <a:lnTo>
                  <a:pt x="13619" y="1599"/>
                </a:lnTo>
                <a:lnTo>
                  <a:pt x="13606" y="1623"/>
                </a:lnTo>
                <a:lnTo>
                  <a:pt x="13597" y="1649"/>
                </a:lnTo>
                <a:lnTo>
                  <a:pt x="13594" y="1662"/>
                </a:lnTo>
                <a:lnTo>
                  <a:pt x="13593" y="1676"/>
                </a:lnTo>
                <a:close/>
                <a:moveTo>
                  <a:pt x="14015" y="1676"/>
                </a:moveTo>
                <a:lnTo>
                  <a:pt x="14014" y="1701"/>
                </a:lnTo>
                <a:lnTo>
                  <a:pt x="14010" y="1723"/>
                </a:lnTo>
                <a:lnTo>
                  <a:pt x="14005" y="1746"/>
                </a:lnTo>
                <a:lnTo>
                  <a:pt x="13996" y="1767"/>
                </a:lnTo>
                <a:lnTo>
                  <a:pt x="13985" y="1787"/>
                </a:lnTo>
                <a:lnTo>
                  <a:pt x="13972" y="1807"/>
                </a:lnTo>
                <a:lnTo>
                  <a:pt x="13958" y="1824"/>
                </a:lnTo>
                <a:lnTo>
                  <a:pt x="13941" y="1840"/>
                </a:lnTo>
                <a:lnTo>
                  <a:pt x="13903" y="1869"/>
                </a:lnTo>
                <a:lnTo>
                  <a:pt x="13882" y="1880"/>
                </a:lnTo>
                <a:lnTo>
                  <a:pt x="13858" y="1890"/>
                </a:lnTo>
                <a:lnTo>
                  <a:pt x="13833" y="1899"/>
                </a:lnTo>
                <a:lnTo>
                  <a:pt x="13807" y="1904"/>
                </a:lnTo>
                <a:lnTo>
                  <a:pt x="13780" y="1907"/>
                </a:lnTo>
                <a:lnTo>
                  <a:pt x="13751" y="1909"/>
                </a:lnTo>
                <a:lnTo>
                  <a:pt x="13723" y="1907"/>
                </a:lnTo>
                <a:lnTo>
                  <a:pt x="13695" y="1904"/>
                </a:lnTo>
                <a:lnTo>
                  <a:pt x="13669" y="1899"/>
                </a:lnTo>
                <a:lnTo>
                  <a:pt x="13645" y="1890"/>
                </a:lnTo>
                <a:lnTo>
                  <a:pt x="13622" y="1880"/>
                </a:lnTo>
                <a:lnTo>
                  <a:pt x="13599" y="1869"/>
                </a:lnTo>
                <a:lnTo>
                  <a:pt x="13580" y="1855"/>
                </a:lnTo>
                <a:lnTo>
                  <a:pt x="13562" y="1840"/>
                </a:lnTo>
                <a:lnTo>
                  <a:pt x="13545" y="1824"/>
                </a:lnTo>
                <a:lnTo>
                  <a:pt x="13530" y="1807"/>
                </a:lnTo>
                <a:lnTo>
                  <a:pt x="13517" y="1787"/>
                </a:lnTo>
                <a:lnTo>
                  <a:pt x="13507" y="1767"/>
                </a:lnTo>
                <a:lnTo>
                  <a:pt x="13499" y="1746"/>
                </a:lnTo>
                <a:lnTo>
                  <a:pt x="13493" y="1723"/>
                </a:lnTo>
                <a:lnTo>
                  <a:pt x="13489" y="1701"/>
                </a:lnTo>
                <a:lnTo>
                  <a:pt x="13488" y="1676"/>
                </a:lnTo>
                <a:lnTo>
                  <a:pt x="13489" y="1652"/>
                </a:lnTo>
                <a:lnTo>
                  <a:pt x="13493" y="1630"/>
                </a:lnTo>
                <a:lnTo>
                  <a:pt x="13499" y="1608"/>
                </a:lnTo>
                <a:lnTo>
                  <a:pt x="13507" y="1587"/>
                </a:lnTo>
                <a:lnTo>
                  <a:pt x="13517" y="1565"/>
                </a:lnTo>
                <a:lnTo>
                  <a:pt x="13530" y="1547"/>
                </a:lnTo>
                <a:lnTo>
                  <a:pt x="13545" y="1529"/>
                </a:lnTo>
                <a:lnTo>
                  <a:pt x="13562" y="1513"/>
                </a:lnTo>
                <a:lnTo>
                  <a:pt x="13599" y="1485"/>
                </a:lnTo>
                <a:lnTo>
                  <a:pt x="13622" y="1472"/>
                </a:lnTo>
                <a:lnTo>
                  <a:pt x="13645" y="1464"/>
                </a:lnTo>
                <a:lnTo>
                  <a:pt x="13669" y="1455"/>
                </a:lnTo>
                <a:lnTo>
                  <a:pt x="13695" y="1450"/>
                </a:lnTo>
                <a:lnTo>
                  <a:pt x="13723" y="1446"/>
                </a:lnTo>
                <a:lnTo>
                  <a:pt x="13751" y="1445"/>
                </a:lnTo>
                <a:lnTo>
                  <a:pt x="13780" y="1446"/>
                </a:lnTo>
                <a:lnTo>
                  <a:pt x="13807" y="1450"/>
                </a:lnTo>
                <a:lnTo>
                  <a:pt x="13833" y="1455"/>
                </a:lnTo>
                <a:lnTo>
                  <a:pt x="13858" y="1464"/>
                </a:lnTo>
                <a:lnTo>
                  <a:pt x="13882" y="1472"/>
                </a:lnTo>
                <a:lnTo>
                  <a:pt x="13903" y="1485"/>
                </a:lnTo>
                <a:lnTo>
                  <a:pt x="13923" y="1498"/>
                </a:lnTo>
                <a:lnTo>
                  <a:pt x="13941" y="1513"/>
                </a:lnTo>
                <a:lnTo>
                  <a:pt x="13958" y="1529"/>
                </a:lnTo>
                <a:lnTo>
                  <a:pt x="13972" y="1547"/>
                </a:lnTo>
                <a:lnTo>
                  <a:pt x="13985" y="1565"/>
                </a:lnTo>
                <a:lnTo>
                  <a:pt x="13996" y="1587"/>
                </a:lnTo>
                <a:lnTo>
                  <a:pt x="14005" y="1608"/>
                </a:lnTo>
                <a:lnTo>
                  <a:pt x="14010" y="1630"/>
                </a:lnTo>
                <a:lnTo>
                  <a:pt x="14014" y="1652"/>
                </a:lnTo>
                <a:lnTo>
                  <a:pt x="14015" y="1676"/>
                </a:lnTo>
                <a:close/>
                <a:moveTo>
                  <a:pt x="13124" y="1690"/>
                </a:moveTo>
                <a:lnTo>
                  <a:pt x="13031" y="1758"/>
                </a:lnTo>
                <a:lnTo>
                  <a:pt x="13031" y="1870"/>
                </a:lnTo>
                <a:lnTo>
                  <a:pt x="13029" y="1882"/>
                </a:lnTo>
                <a:lnTo>
                  <a:pt x="13024" y="1892"/>
                </a:lnTo>
                <a:lnTo>
                  <a:pt x="13014" y="1897"/>
                </a:lnTo>
                <a:lnTo>
                  <a:pt x="13001" y="1900"/>
                </a:lnTo>
                <a:lnTo>
                  <a:pt x="12959" y="1900"/>
                </a:lnTo>
                <a:lnTo>
                  <a:pt x="12947" y="1897"/>
                </a:lnTo>
                <a:lnTo>
                  <a:pt x="12938" y="1892"/>
                </a:lnTo>
                <a:lnTo>
                  <a:pt x="12932" y="1882"/>
                </a:lnTo>
                <a:lnTo>
                  <a:pt x="12929" y="1870"/>
                </a:lnTo>
                <a:lnTo>
                  <a:pt x="12929" y="1482"/>
                </a:lnTo>
                <a:lnTo>
                  <a:pt x="12932" y="1471"/>
                </a:lnTo>
                <a:lnTo>
                  <a:pt x="12938" y="1461"/>
                </a:lnTo>
                <a:lnTo>
                  <a:pt x="12947" y="1455"/>
                </a:lnTo>
                <a:lnTo>
                  <a:pt x="12959" y="1454"/>
                </a:lnTo>
                <a:lnTo>
                  <a:pt x="13001" y="1454"/>
                </a:lnTo>
                <a:lnTo>
                  <a:pt x="13014" y="1455"/>
                </a:lnTo>
                <a:lnTo>
                  <a:pt x="13024" y="1461"/>
                </a:lnTo>
                <a:lnTo>
                  <a:pt x="13029" y="1471"/>
                </a:lnTo>
                <a:lnTo>
                  <a:pt x="13031" y="1482"/>
                </a:lnTo>
                <a:lnTo>
                  <a:pt x="13031" y="1645"/>
                </a:lnTo>
                <a:lnTo>
                  <a:pt x="13266" y="1467"/>
                </a:lnTo>
                <a:lnTo>
                  <a:pt x="13281" y="1457"/>
                </a:lnTo>
                <a:lnTo>
                  <a:pt x="13291" y="1454"/>
                </a:lnTo>
                <a:lnTo>
                  <a:pt x="13301" y="1452"/>
                </a:lnTo>
                <a:lnTo>
                  <a:pt x="13383" y="1452"/>
                </a:lnTo>
                <a:lnTo>
                  <a:pt x="13393" y="1454"/>
                </a:lnTo>
                <a:lnTo>
                  <a:pt x="13399" y="1457"/>
                </a:lnTo>
                <a:lnTo>
                  <a:pt x="13404" y="1462"/>
                </a:lnTo>
                <a:lnTo>
                  <a:pt x="13405" y="1470"/>
                </a:lnTo>
                <a:lnTo>
                  <a:pt x="13403" y="1480"/>
                </a:lnTo>
                <a:lnTo>
                  <a:pt x="13396" y="1487"/>
                </a:lnTo>
                <a:lnTo>
                  <a:pt x="13204" y="1633"/>
                </a:lnTo>
                <a:lnTo>
                  <a:pt x="13407" y="1865"/>
                </a:lnTo>
                <a:lnTo>
                  <a:pt x="13413" y="1874"/>
                </a:lnTo>
                <a:lnTo>
                  <a:pt x="13415" y="1884"/>
                </a:lnTo>
                <a:lnTo>
                  <a:pt x="13414" y="1890"/>
                </a:lnTo>
                <a:lnTo>
                  <a:pt x="13409" y="1895"/>
                </a:lnTo>
                <a:lnTo>
                  <a:pt x="13403" y="1899"/>
                </a:lnTo>
                <a:lnTo>
                  <a:pt x="13394" y="1900"/>
                </a:lnTo>
                <a:lnTo>
                  <a:pt x="13322" y="1900"/>
                </a:lnTo>
                <a:lnTo>
                  <a:pt x="13311" y="1899"/>
                </a:lnTo>
                <a:lnTo>
                  <a:pt x="13302" y="1896"/>
                </a:lnTo>
                <a:lnTo>
                  <a:pt x="13294" y="1891"/>
                </a:lnTo>
                <a:lnTo>
                  <a:pt x="13287" y="1886"/>
                </a:lnTo>
                <a:lnTo>
                  <a:pt x="13124" y="1690"/>
                </a:lnTo>
                <a:close/>
                <a:moveTo>
                  <a:pt x="12511" y="1690"/>
                </a:moveTo>
                <a:lnTo>
                  <a:pt x="12418" y="1758"/>
                </a:lnTo>
                <a:lnTo>
                  <a:pt x="12418" y="1870"/>
                </a:lnTo>
                <a:lnTo>
                  <a:pt x="12417" y="1882"/>
                </a:lnTo>
                <a:lnTo>
                  <a:pt x="12411" y="1892"/>
                </a:lnTo>
                <a:lnTo>
                  <a:pt x="12401" y="1897"/>
                </a:lnTo>
                <a:lnTo>
                  <a:pt x="12390" y="1900"/>
                </a:lnTo>
                <a:lnTo>
                  <a:pt x="12346" y="1900"/>
                </a:lnTo>
                <a:lnTo>
                  <a:pt x="12335" y="1897"/>
                </a:lnTo>
                <a:lnTo>
                  <a:pt x="12325" y="1892"/>
                </a:lnTo>
                <a:lnTo>
                  <a:pt x="12319" y="1882"/>
                </a:lnTo>
                <a:lnTo>
                  <a:pt x="12317" y="1870"/>
                </a:lnTo>
                <a:lnTo>
                  <a:pt x="12317" y="1482"/>
                </a:lnTo>
                <a:lnTo>
                  <a:pt x="12319" y="1471"/>
                </a:lnTo>
                <a:lnTo>
                  <a:pt x="12325" y="1461"/>
                </a:lnTo>
                <a:lnTo>
                  <a:pt x="12335" y="1455"/>
                </a:lnTo>
                <a:lnTo>
                  <a:pt x="12346" y="1454"/>
                </a:lnTo>
                <a:lnTo>
                  <a:pt x="12390" y="1454"/>
                </a:lnTo>
                <a:lnTo>
                  <a:pt x="12401" y="1455"/>
                </a:lnTo>
                <a:lnTo>
                  <a:pt x="12411" y="1461"/>
                </a:lnTo>
                <a:lnTo>
                  <a:pt x="12417" y="1471"/>
                </a:lnTo>
                <a:lnTo>
                  <a:pt x="12418" y="1482"/>
                </a:lnTo>
                <a:lnTo>
                  <a:pt x="12418" y="1645"/>
                </a:lnTo>
                <a:lnTo>
                  <a:pt x="12654" y="1467"/>
                </a:lnTo>
                <a:lnTo>
                  <a:pt x="12669" y="1457"/>
                </a:lnTo>
                <a:lnTo>
                  <a:pt x="12678" y="1454"/>
                </a:lnTo>
                <a:lnTo>
                  <a:pt x="12689" y="1452"/>
                </a:lnTo>
                <a:lnTo>
                  <a:pt x="12771" y="1452"/>
                </a:lnTo>
                <a:lnTo>
                  <a:pt x="12780" y="1454"/>
                </a:lnTo>
                <a:lnTo>
                  <a:pt x="12787" y="1457"/>
                </a:lnTo>
                <a:lnTo>
                  <a:pt x="12791" y="1462"/>
                </a:lnTo>
                <a:lnTo>
                  <a:pt x="12792" y="1470"/>
                </a:lnTo>
                <a:lnTo>
                  <a:pt x="12790" y="1480"/>
                </a:lnTo>
                <a:lnTo>
                  <a:pt x="12783" y="1487"/>
                </a:lnTo>
                <a:lnTo>
                  <a:pt x="12591" y="1633"/>
                </a:lnTo>
                <a:lnTo>
                  <a:pt x="12795" y="1865"/>
                </a:lnTo>
                <a:lnTo>
                  <a:pt x="12800" y="1874"/>
                </a:lnTo>
                <a:lnTo>
                  <a:pt x="12802" y="1884"/>
                </a:lnTo>
                <a:lnTo>
                  <a:pt x="12801" y="1890"/>
                </a:lnTo>
                <a:lnTo>
                  <a:pt x="12797" y="1895"/>
                </a:lnTo>
                <a:lnTo>
                  <a:pt x="12790" y="1899"/>
                </a:lnTo>
                <a:lnTo>
                  <a:pt x="12781" y="1900"/>
                </a:lnTo>
                <a:lnTo>
                  <a:pt x="12710" y="1900"/>
                </a:lnTo>
                <a:lnTo>
                  <a:pt x="12699" y="1899"/>
                </a:lnTo>
                <a:lnTo>
                  <a:pt x="12689" y="1896"/>
                </a:lnTo>
                <a:lnTo>
                  <a:pt x="12682" y="1891"/>
                </a:lnTo>
                <a:lnTo>
                  <a:pt x="12676" y="1886"/>
                </a:lnTo>
                <a:lnTo>
                  <a:pt x="12511" y="1690"/>
                </a:lnTo>
                <a:close/>
                <a:moveTo>
                  <a:pt x="12034" y="1870"/>
                </a:moveTo>
                <a:lnTo>
                  <a:pt x="12034" y="1482"/>
                </a:lnTo>
                <a:lnTo>
                  <a:pt x="12036" y="1471"/>
                </a:lnTo>
                <a:lnTo>
                  <a:pt x="12043" y="1461"/>
                </a:lnTo>
                <a:lnTo>
                  <a:pt x="12051" y="1455"/>
                </a:lnTo>
                <a:lnTo>
                  <a:pt x="12064" y="1454"/>
                </a:lnTo>
                <a:lnTo>
                  <a:pt x="12106" y="1454"/>
                </a:lnTo>
                <a:lnTo>
                  <a:pt x="12119" y="1455"/>
                </a:lnTo>
                <a:lnTo>
                  <a:pt x="12128" y="1461"/>
                </a:lnTo>
                <a:lnTo>
                  <a:pt x="12135" y="1471"/>
                </a:lnTo>
                <a:lnTo>
                  <a:pt x="12136" y="1482"/>
                </a:lnTo>
                <a:lnTo>
                  <a:pt x="12136" y="1870"/>
                </a:lnTo>
                <a:lnTo>
                  <a:pt x="12135" y="1882"/>
                </a:lnTo>
                <a:lnTo>
                  <a:pt x="12128" y="1892"/>
                </a:lnTo>
                <a:lnTo>
                  <a:pt x="12119" y="1897"/>
                </a:lnTo>
                <a:lnTo>
                  <a:pt x="12106" y="1900"/>
                </a:lnTo>
                <a:lnTo>
                  <a:pt x="12064" y="1900"/>
                </a:lnTo>
                <a:lnTo>
                  <a:pt x="12051" y="1897"/>
                </a:lnTo>
                <a:lnTo>
                  <a:pt x="12043" y="1892"/>
                </a:lnTo>
                <a:lnTo>
                  <a:pt x="12036" y="1882"/>
                </a:lnTo>
                <a:lnTo>
                  <a:pt x="12034" y="1870"/>
                </a:lnTo>
                <a:close/>
                <a:moveTo>
                  <a:pt x="11663" y="1819"/>
                </a:moveTo>
                <a:lnTo>
                  <a:pt x="11709" y="1815"/>
                </a:lnTo>
                <a:lnTo>
                  <a:pt x="11748" y="1805"/>
                </a:lnTo>
                <a:lnTo>
                  <a:pt x="11764" y="1797"/>
                </a:lnTo>
                <a:lnTo>
                  <a:pt x="11777" y="1788"/>
                </a:lnTo>
                <a:lnTo>
                  <a:pt x="11784" y="1776"/>
                </a:lnTo>
                <a:lnTo>
                  <a:pt x="11787" y="1762"/>
                </a:lnTo>
                <a:lnTo>
                  <a:pt x="11784" y="1751"/>
                </a:lnTo>
                <a:lnTo>
                  <a:pt x="11779" y="1742"/>
                </a:lnTo>
                <a:lnTo>
                  <a:pt x="11769" y="1735"/>
                </a:lnTo>
                <a:lnTo>
                  <a:pt x="11755" y="1728"/>
                </a:lnTo>
                <a:lnTo>
                  <a:pt x="11714" y="1720"/>
                </a:lnTo>
                <a:lnTo>
                  <a:pt x="11656" y="1713"/>
                </a:lnTo>
                <a:lnTo>
                  <a:pt x="11606" y="1708"/>
                </a:lnTo>
                <a:lnTo>
                  <a:pt x="11583" y="1706"/>
                </a:lnTo>
                <a:lnTo>
                  <a:pt x="11561" y="1701"/>
                </a:lnTo>
                <a:lnTo>
                  <a:pt x="11523" y="1692"/>
                </a:lnTo>
                <a:lnTo>
                  <a:pt x="11492" y="1679"/>
                </a:lnTo>
                <a:lnTo>
                  <a:pt x="11466" y="1662"/>
                </a:lnTo>
                <a:lnTo>
                  <a:pt x="11456" y="1652"/>
                </a:lnTo>
                <a:lnTo>
                  <a:pt x="11448" y="1643"/>
                </a:lnTo>
                <a:lnTo>
                  <a:pt x="11442" y="1630"/>
                </a:lnTo>
                <a:lnTo>
                  <a:pt x="11437" y="1618"/>
                </a:lnTo>
                <a:lnTo>
                  <a:pt x="11435" y="1604"/>
                </a:lnTo>
                <a:lnTo>
                  <a:pt x="11433" y="1589"/>
                </a:lnTo>
                <a:lnTo>
                  <a:pt x="11435" y="1574"/>
                </a:lnTo>
                <a:lnTo>
                  <a:pt x="11437" y="1559"/>
                </a:lnTo>
                <a:lnTo>
                  <a:pt x="11442" y="1544"/>
                </a:lnTo>
                <a:lnTo>
                  <a:pt x="11448" y="1531"/>
                </a:lnTo>
                <a:lnTo>
                  <a:pt x="11457" y="1518"/>
                </a:lnTo>
                <a:lnTo>
                  <a:pt x="11467" y="1506"/>
                </a:lnTo>
                <a:lnTo>
                  <a:pt x="11493" y="1485"/>
                </a:lnTo>
                <a:lnTo>
                  <a:pt x="11524" y="1469"/>
                </a:lnTo>
                <a:lnTo>
                  <a:pt x="11561" y="1456"/>
                </a:lnTo>
                <a:lnTo>
                  <a:pt x="11583" y="1451"/>
                </a:lnTo>
                <a:lnTo>
                  <a:pt x="11605" y="1447"/>
                </a:lnTo>
                <a:lnTo>
                  <a:pt x="11652" y="1445"/>
                </a:lnTo>
                <a:lnTo>
                  <a:pt x="11688" y="1446"/>
                </a:lnTo>
                <a:lnTo>
                  <a:pt x="11722" y="1450"/>
                </a:lnTo>
                <a:lnTo>
                  <a:pt x="11752" y="1456"/>
                </a:lnTo>
                <a:lnTo>
                  <a:pt x="11778" y="1464"/>
                </a:lnTo>
                <a:lnTo>
                  <a:pt x="11801" y="1472"/>
                </a:lnTo>
                <a:lnTo>
                  <a:pt x="11820" y="1481"/>
                </a:lnTo>
                <a:lnTo>
                  <a:pt x="11849" y="1498"/>
                </a:lnTo>
                <a:lnTo>
                  <a:pt x="11856" y="1506"/>
                </a:lnTo>
                <a:lnTo>
                  <a:pt x="11862" y="1513"/>
                </a:lnTo>
                <a:lnTo>
                  <a:pt x="11866" y="1521"/>
                </a:lnTo>
                <a:lnTo>
                  <a:pt x="11867" y="1531"/>
                </a:lnTo>
                <a:lnTo>
                  <a:pt x="11865" y="1544"/>
                </a:lnTo>
                <a:lnTo>
                  <a:pt x="11861" y="1552"/>
                </a:lnTo>
                <a:lnTo>
                  <a:pt x="11856" y="1558"/>
                </a:lnTo>
                <a:lnTo>
                  <a:pt x="11841" y="1575"/>
                </a:lnTo>
                <a:lnTo>
                  <a:pt x="11836" y="1580"/>
                </a:lnTo>
                <a:lnTo>
                  <a:pt x="11831" y="1583"/>
                </a:lnTo>
                <a:lnTo>
                  <a:pt x="11820" y="1585"/>
                </a:lnTo>
                <a:lnTo>
                  <a:pt x="11809" y="1584"/>
                </a:lnTo>
                <a:lnTo>
                  <a:pt x="11798" y="1579"/>
                </a:lnTo>
                <a:lnTo>
                  <a:pt x="11782" y="1568"/>
                </a:lnTo>
                <a:lnTo>
                  <a:pt x="11764" y="1559"/>
                </a:lnTo>
                <a:lnTo>
                  <a:pt x="11728" y="1546"/>
                </a:lnTo>
                <a:lnTo>
                  <a:pt x="11691" y="1537"/>
                </a:lnTo>
                <a:lnTo>
                  <a:pt x="11672" y="1536"/>
                </a:lnTo>
                <a:lnTo>
                  <a:pt x="11652" y="1534"/>
                </a:lnTo>
                <a:lnTo>
                  <a:pt x="11610" y="1538"/>
                </a:lnTo>
                <a:lnTo>
                  <a:pt x="11591" y="1542"/>
                </a:lnTo>
                <a:lnTo>
                  <a:pt x="11574" y="1548"/>
                </a:lnTo>
                <a:lnTo>
                  <a:pt x="11559" y="1554"/>
                </a:lnTo>
                <a:lnTo>
                  <a:pt x="11547" y="1563"/>
                </a:lnTo>
                <a:lnTo>
                  <a:pt x="11543" y="1568"/>
                </a:lnTo>
                <a:lnTo>
                  <a:pt x="11539" y="1573"/>
                </a:lnTo>
                <a:lnTo>
                  <a:pt x="11537" y="1584"/>
                </a:lnTo>
                <a:lnTo>
                  <a:pt x="11539" y="1594"/>
                </a:lnTo>
                <a:lnTo>
                  <a:pt x="11547" y="1602"/>
                </a:lnTo>
                <a:lnTo>
                  <a:pt x="11558" y="1609"/>
                </a:lnTo>
                <a:lnTo>
                  <a:pt x="11571" y="1614"/>
                </a:lnTo>
                <a:lnTo>
                  <a:pt x="11610" y="1620"/>
                </a:lnTo>
                <a:lnTo>
                  <a:pt x="11657" y="1625"/>
                </a:lnTo>
                <a:lnTo>
                  <a:pt x="11707" y="1629"/>
                </a:lnTo>
                <a:lnTo>
                  <a:pt x="11753" y="1636"/>
                </a:lnTo>
                <a:lnTo>
                  <a:pt x="11791" y="1645"/>
                </a:lnTo>
                <a:lnTo>
                  <a:pt x="11826" y="1657"/>
                </a:lnTo>
                <a:lnTo>
                  <a:pt x="11840" y="1666"/>
                </a:lnTo>
                <a:lnTo>
                  <a:pt x="11852" y="1675"/>
                </a:lnTo>
                <a:lnTo>
                  <a:pt x="11864" y="1685"/>
                </a:lnTo>
                <a:lnTo>
                  <a:pt x="11874" y="1696"/>
                </a:lnTo>
                <a:lnTo>
                  <a:pt x="11880" y="1708"/>
                </a:lnTo>
                <a:lnTo>
                  <a:pt x="11886" y="1723"/>
                </a:lnTo>
                <a:lnTo>
                  <a:pt x="11888" y="1738"/>
                </a:lnTo>
                <a:lnTo>
                  <a:pt x="11890" y="1756"/>
                </a:lnTo>
                <a:lnTo>
                  <a:pt x="11888" y="1774"/>
                </a:lnTo>
                <a:lnTo>
                  <a:pt x="11886" y="1790"/>
                </a:lnTo>
                <a:lnTo>
                  <a:pt x="11881" y="1805"/>
                </a:lnTo>
                <a:lnTo>
                  <a:pt x="11874" y="1820"/>
                </a:lnTo>
                <a:lnTo>
                  <a:pt x="11864" y="1834"/>
                </a:lnTo>
                <a:lnTo>
                  <a:pt x="11854" y="1846"/>
                </a:lnTo>
                <a:lnTo>
                  <a:pt x="11826" y="1869"/>
                </a:lnTo>
                <a:lnTo>
                  <a:pt x="11793" y="1886"/>
                </a:lnTo>
                <a:lnTo>
                  <a:pt x="11754" y="1899"/>
                </a:lnTo>
                <a:lnTo>
                  <a:pt x="11733" y="1902"/>
                </a:lnTo>
                <a:lnTo>
                  <a:pt x="11709" y="1906"/>
                </a:lnTo>
                <a:lnTo>
                  <a:pt x="11661" y="1909"/>
                </a:lnTo>
                <a:lnTo>
                  <a:pt x="11626" y="1907"/>
                </a:lnTo>
                <a:lnTo>
                  <a:pt x="11594" y="1904"/>
                </a:lnTo>
                <a:lnTo>
                  <a:pt x="11561" y="1897"/>
                </a:lnTo>
                <a:lnTo>
                  <a:pt x="11532" y="1890"/>
                </a:lnTo>
                <a:lnTo>
                  <a:pt x="11504" y="1880"/>
                </a:lnTo>
                <a:lnTo>
                  <a:pt x="11479" y="1869"/>
                </a:lnTo>
                <a:lnTo>
                  <a:pt x="11456" y="1856"/>
                </a:lnTo>
                <a:lnTo>
                  <a:pt x="11436" y="1841"/>
                </a:lnTo>
                <a:lnTo>
                  <a:pt x="11430" y="1835"/>
                </a:lnTo>
                <a:lnTo>
                  <a:pt x="11425" y="1829"/>
                </a:lnTo>
                <a:lnTo>
                  <a:pt x="11421" y="1820"/>
                </a:lnTo>
                <a:lnTo>
                  <a:pt x="11420" y="1812"/>
                </a:lnTo>
                <a:lnTo>
                  <a:pt x="11422" y="1797"/>
                </a:lnTo>
                <a:lnTo>
                  <a:pt x="11431" y="1784"/>
                </a:lnTo>
                <a:lnTo>
                  <a:pt x="11446" y="1766"/>
                </a:lnTo>
                <a:lnTo>
                  <a:pt x="11451" y="1761"/>
                </a:lnTo>
                <a:lnTo>
                  <a:pt x="11456" y="1758"/>
                </a:lnTo>
                <a:lnTo>
                  <a:pt x="11467" y="1756"/>
                </a:lnTo>
                <a:lnTo>
                  <a:pt x="11478" y="1758"/>
                </a:lnTo>
                <a:lnTo>
                  <a:pt x="11489" y="1763"/>
                </a:lnTo>
                <a:lnTo>
                  <a:pt x="11509" y="1776"/>
                </a:lnTo>
                <a:lnTo>
                  <a:pt x="11530" y="1787"/>
                </a:lnTo>
                <a:lnTo>
                  <a:pt x="11550" y="1797"/>
                </a:lnTo>
                <a:lnTo>
                  <a:pt x="11571" y="1805"/>
                </a:lnTo>
                <a:lnTo>
                  <a:pt x="11594" y="1810"/>
                </a:lnTo>
                <a:lnTo>
                  <a:pt x="11616" y="1815"/>
                </a:lnTo>
                <a:lnTo>
                  <a:pt x="11663" y="1819"/>
                </a:lnTo>
                <a:close/>
                <a:moveTo>
                  <a:pt x="11050" y="1690"/>
                </a:moveTo>
                <a:lnTo>
                  <a:pt x="10957" y="1758"/>
                </a:lnTo>
                <a:lnTo>
                  <a:pt x="10957" y="1870"/>
                </a:lnTo>
                <a:lnTo>
                  <a:pt x="10956" y="1882"/>
                </a:lnTo>
                <a:lnTo>
                  <a:pt x="10950" y="1892"/>
                </a:lnTo>
                <a:lnTo>
                  <a:pt x="10940" y="1897"/>
                </a:lnTo>
                <a:lnTo>
                  <a:pt x="10929" y="1900"/>
                </a:lnTo>
                <a:lnTo>
                  <a:pt x="10885" y="1900"/>
                </a:lnTo>
                <a:lnTo>
                  <a:pt x="10874" y="1897"/>
                </a:lnTo>
                <a:lnTo>
                  <a:pt x="10864" y="1892"/>
                </a:lnTo>
                <a:lnTo>
                  <a:pt x="10858" y="1882"/>
                </a:lnTo>
                <a:lnTo>
                  <a:pt x="10855" y="1870"/>
                </a:lnTo>
                <a:lnTo>
                  <a:pt x="10855" y="1482"/>
                </a:lnTo>
                <a:lnTo>
                  <a:pt x="10858" y="1471"/>
                </a:lnTo>
                <a:lnTo>
                  <a:pt x="10864" y="1461"/>
                </a:lnTo>
                <a:lnTo>
                  <a:pt x="10874" y="1455"/>
                </a:lnTo>
                <a:lnTo>
                  <a:pt x="10885" y="1454"/>
                </a:lnTo>
                <a:lnTo>
                  <a:pt x="10929" y="1454"/>
                </a:lnTo>
                <a:lnTo>
                  <a:pt x="10940" y="1455"/>
                </a:lnTo>
                <a:lnTo>
                  <a:pt x="10950" y="1461"/>
                </a:lnTo>
                <a:lnTo>
                  <a:pt x="10956" y="1471"/>
                </a:lnTo>
                <a:lnTo>
                  <a:pt x="10957" y="1482"/>
                </a:lnTo>
                <a:lnTo>
                  <a:pt x="10957" y="1645"/>
                </a:lnTo>
                <a:lnTo>
                  <a:pt x="11193" y="1467"/>
                </a:lnTo>
                <a:lnTo>
                  <a:pt x="11208" y="1457"/>
                </a:lnTo>
                <a:lnTo>
                  <a:pt x="11217" y="1454"/>
                </a:lnTo>
                <a:lnTo>
                  <a:pt x="11228" y="1452"/>
                </a:lnTo>
                <a:lnTo>
                  <a:pt x="11310" y="1452"/>
                </a:lnTo>
                <a:lnTo>
                  <a:pt x="11319" y="1454"/>
                </a:lnTo>
                <a:lnTo>
                  <a:pt x="11326" y="1457"/>
                </a:lnTo>
                <a:lnTo>
                  <a:pt x="11330" y="1462"/>
                </a:lnTo>
                <a:lnTo>
                  <a:pt x="11331" y="1470"/>
                </a:lnTo>
                <a:lnTo>
                  <a:pt x="11329" y="1480"/>
                </a:lnTo>
                <a:lnTo>
                  <a:pt x="11321" y="1487"/>
                </a:lnTo>
                <a:lnTo>
                  <a:pt x="11130" y="1633"/>
                </a:lnTo>
                <a:lnTo>
                  <a:pt x="11334" y="1865"/>
                </a:lnTo>
                <a:lnTo>
                  <a:pt x="11339" y="1874"/>
                </a:lnTo>
                <a:lnTo>
                  <a:pt x="11341" y="1884"/>
                </a:lnTo>
                <a:lnTo>
                  <a:pt x="11340" y="1890"/>
                </a:lnTo>
                <a:lnTo>
                  <a:pt x="11336" y="1895"/>
                </a:lnTo>
                <a:lnTo>
                  <a:pt x="11329" y="1899"/>
                </a:lnTo>
                <a:lnTo>
                  <a:pt x="11320" y="1900"/>
                </a:lnTo>
                <a:lnTo>
                  <a:pt x="11249" y="1900"/>
                </a:lnTo>
                <a:lnTo>
                  <a:pt x="11238" y="1899"/>
                </a:lnTo>
                <a:lnTo>
                  <a:pt x="11228" y="1896"/>
                </a:lnTo>
                <a:lnTo>
                  <a:pt x="11221" y="1891"/>
                </a:lnTo>
                <a:lnTo>
                  <a:pt x="11215" y="1886"/>
                </a:lnTo>
                <a:lnTo>
                  <a:pt x="11050" y="1690"/>
                </a:lnTo>
                <a:close/>
                <a:moveTo>
                  <a:pt x="10411" y="1870"/>
                </a:moveTo>
                <a:lnTo>
                  <a:pt x="10411" y="1727"/>
                </a:lnTo>
                <a:lnTo>
                  <a:pt x="10191" y="1495"/>
                </a:lnTo>
                <a:lnTo>
                  <a:pt x="10186" y="1486"/>
                </a:lnTo>
                <a:lnTo>
                  <a:pt x="10184" y="1477"/>
                </a:lnTo>
                <a:lnTo>
                  <a:pt x="10185" y="1467"/>
                </a:lnTo>
                <a:lnTo>
                  <a:pt x="10190" y="1460"/>
                </a:lnTo>
                <a:lnTo>
                  <a:pt x="10197" y="1455"/>
                </a:lnTo>
                <a:lnTo>
                  <a:pt x="10207" y="1454"/>
                </a:lnTo>
                <a:lnTo>
                  <a:pt x="10266" y="1454"/>
                </a:lnTo>
                <a:lnTo>
                  <a:pt x="10277" y="1455"/>
                </a:lnTo>
                <a:lnTo>
                  <a:pt x="10287" y="1457"/>
                </a:lnTo>
                <a:lnTo>
                  <a:pt x="10296" y="1464"/>
                </a:lnTo>
                <a:lnTo>
                  <a:pt x="10303" y="1471"/>
                </a:lnTo>
                <a:lnTo>
                  <a:pt x="10461" y="1644"/>
                </a:lnTo>
                <a:lnTo>
                  <a:pt x="10619" y="1471"/>
                </a:lnTo>
                <a:lnTo>
                  <a:pt x="10635" y="1457"/>
                </a:lnTo>
                <a:lnTo>
                  <a:pt x="10645" y="1455"/>
                </a:lnTo>
                <a:lnTo>
                  <a:pt x="10656" y="1454"/>
                </a:lnTo>
                <a:lnTo>
                  <a:pt x="10715" y="1454"/>
                </a:lnTo>
                <a:lnTo>
                  <a:pt x="10725" y="1455"/>
                </a:lnTo>
                <a:lnTo>
                  <a:pt x="10732" y="1460"/>
                </a:lnTo>
                <a:lnTo>
                  <a:pt x="10737" y="1467"/>
                </a:lnTo>
                <a:lnTo>
                  <a:pt x="10738" y="1477"/>
                </a:lnTo>
                <a:lnTo>
                  <a:pt x="10736" y="1486"/>
                </a:lnTo>
                <a:lnTo>
                  <a:pt x="10731" y="1495"/>
                </a:lnTo>
                <a:lnTo>
                  <a:pt x="10511" y="1727"/>
                </a:lnTo>
                <a:lnTo>
                  <a:pt x="10511" y="1870"/>
                </a:lnTo>
                <a:lnTo>
                  <a:pt x="10508" y="1882"/>
                </a:lnTo>
                <a:lnTo>
                  <a:pt x="10502" y="1892"/>
                </a:lnTo>
                <a:lnTo>
                  <a:pt x="10493" y="1897"/>
                </a:lnTo>
                <a:lnTo>
                  <a:pt x="10481" y="1900"/>
                </a:lnTo>
                <a:lnTo>
                  <a:pt x="10441" y="1900"/>
                </a:lnTo>
                <a:lnTo>
                  <a:pt x="10430" y="1897"/>
                </a:lnTo>
                <a:lnTo>
                  <a:pt x="10420" y="1892"/>
                </a:lnTo>
                <a:lnTo>
                  <a:pt x="10414" y="1882"/>
                </a:lnTo>
                <a:lnTo>
                  <a:pt x="10411" y="1870"/>
                </a:lnTo>
                <a:close/>
                <a:moveTo>
                  <a:pt x="9831" y="1722"/>
                </a:moveTo>
                <a:lnTo>
                  <a:pt x="9989" y="1722"/>
                </a:lnTo>
                <a:lnTo>
                  <a:pt x="9910" y="1561"/>
                </a:lnTo>
                <a:lnTo>
                  <a:pt x="9831" y="1722"/>
                </a:lnTo>
                <a:close/>
                <a:moveTo>
                  <a:pt x="9938" y="1454"/>
                </a:moveTo>
                <a:lnTo>
                  <a:pt x="9949" y="1455"/>
                </a:lnTo>
                <a:lnTo>
                  <a:pt x="9957" y="1457"/>
                </a:lnTo>
                <a:lnTo>
                  <a:pt x="9965" y="1464"/>
                </a:lnTo>
                <a:lnTo>
                  <a:pt x="9970" y="1471"/>
                </a:lnTo>
                <a:lnTo>
                  <a:pt x="10170" y="1860"/>
                </a:lnTo>
                <a:lnTo>
                  <a:pt x="10175" y="1875"/>
                </a:lnTo>
                <a:lnTo>
                  <a:pt x="10173" y="1885"/>
                </a:lnTo>
                <a:lnTo>
                  <a:pt x="10168" y="1892"/>
                </a:lnTo>
                <a:lnTo>
                  <a:pt x="10159" y="1899"/>
                </a:lnTo>
                <a:lnTo>
                  <a:pt x="10148" y="1900"/>
                </a:lnTo>
                <a:lnTo>
                  <a:pt x="10100" y="1900"/>
                </a:lnTo>
                <a:lnTo>
                  <a:pt x="10089" y="1899"/>
                </a:lnTo>
                <a:lnTo>
                  <a:pt x="10079" y="1896"/>
                </a:lnTo>
                <a:lnTo>
                  <a:pt x="10072" y="1890"/>
                </a:lnTo>
                <a:lnTo>
                  <a:pt x="10067" y="1882"/>
                </a:lnTo>
                <a:lnTo>
                  <a:pt x="10033" y="1813"/>
                </a:lnTo>
                <a:lnTo>
                  <a:pt x="9786" y="1813"/>
                </a:lnTo>
                <a:lnTo>
                  <a:pt x="9752" y="1882"/>
                </a:lnTo>
                <a:lnTo>
                  <a:pt x="9747" y="1890"/>
                </a:lnTo>
                <a:lnTo>
                  <a:pt x="9740" y="1896"/>
                </a:lnTo>
                <a:lnTo>
                  <a:pt x="9730" y="1899"/>
                </a:lnTo>
                <a:lnTo>
                  <a:pt x="9719" y="1900"/>
                </a:lnTo>
                <a:lnTo>
                  <a:pt x="9671" y="1900"/>
                </a:lnTo>
                <a:lnTo>
                  <a:pt x="9660" y="1899"/>
                </a:lnTo>
                <a:lnTo>
                  <a:pt x="9652" y="1892"/>
                </a:lnTo>
                <a:lnTo>
                  <a:pt x="9647" y="1885"/>
                </a:lnTo>
                <a:lnTo>
                  <a:pt x="9644" y="1875"/>
                </a:lnTo>
                <a:lnTo>
                  <a:pt x="9649" y="1860"/>
                </a:lnTo>
                <a:lnTo>
                  <a:pt x="9849" y="1471"/>
                </a:lnTo>
                <a:lnTo>
                  <a:pt x="9854" y="1464"/>
                </a:lnTo>
                <a:lnTo>
                  <a:pt x="9862" y="1457"/>
                </a:lnTo>
                <a:lnTo>
                  <a:pt x="9870" y="1455"/>
                </a:lnTo>
                <a:lnTo>
                  <a:pt x="9882" y="1454"/>
                </a:lnTo>
                <a:lnTo>
                  <a:pt x="9938" y="1454"/>
                </a:lnTo>
                <a:close/>
                <a:moveTo>
                  <a:pt x="9428" y="1543"/>
                </a:moveTo>
                <a:lnTo>
                  <a:pt x="9428" y="1870"/>
                </a:lnTo>
                <a:lnTo>
                  <a:pt x="9425" y="1882"/>
                </a:lnTo>
                <a:lnTo>
                  <a:pt x="9420" y="1892"/>
                </a:lnTo>
                <a:lnTo>
                  <a:pt x="9410" y="1897"/>
                </a:lnTo>
                <a:lnTo>
                  <a:pt x="9398" y="1900"/>
                </a:lnTo>
                <a:lnTo>
                  <a:pt x="9356" y="1900"/>
                </a:lnTo>
                <a:lnTo>
                  <a:pt x="9343" y="1897"/>
                </a:lnTo>
                <a:lnTo>
                  <a:pt x="9334" y="1892"/>
                </a:lnTo>
                <a:lnTo>
                  <a:pt x="9328" y="1882"/>
                </a:lnTo>
                <a:lnTo>
                  <a:pt x="9326" y="1870"/>
                </a:lnTo>
                <a:lnTo>
                  <a:pt x="9326" y="1543"/>
                </a:lnTo>
                <a:lnTo>
                  <a:pt x="9150" y="1543"/>
                </a:lnTo>
                <a:lnTo>
                  <a:pt x="9138" y="1542"/>
                </a:lnTo>
                <a:lnTo>
                  <a:pt x="9129" y="1536"/>
                </a:lnTo>
                <a:lnTo>
                  <a:pt x="9123" y="1527"/>
                </a:lnTo>
                <a:lnTo>
                  <a:pt x="9121" y="1515"/>
                </a:lnTo>
                <a:lnTo>
                  <a:pt x="9121" y="1482"/>
                </a:lnTo>
                <a:lnTo>
                  <a:pt x="9123" y="1471"/>
                </a:lnTo>
                <a:lnTo>
                  <a:pt x="9129" y="1461"/>
                </a:lnTo>
                <a:lnTo>
                  <a:pt x="9138" y="1455"/>
                </a:lnTo>
                <a:lnTo>
                  <a:pt x="9150" y="1454"/>
                </a:lnTo>
                <a:lnTo>
                  <a:pt x="9603" y="1454"/>
                </a:lnTo>
                <a:lnTo>
                  <a:pt x="9615" y="1455"/>
                </a:lnTo>
                <a:lnTo>
                  <a:pt x="9624" y="1461"/>
                </a:lnTo>
                <a:lnTo>
                  <a:pt x="9630" y="1471"/>
                </a:lnTo>
                <a:lnTo>
                  <a:pt x="9633" y="1482"/>
                </a:lnTo>
                <a:lnTo>
                  <a:pt x="9633" y="1515"/>
                </a:lnTo>
                <a:lnTo>
                  <a:pt x="9630" y="1527"/>
                </a:lnTo>
                <a:lnTo>
                  <a:pt x="9624" y="1536"/>
                </a:lnTo>
                <a:lnTo>
                  <a:pt x="9615" y="1542"/>
                </a:lnTo>
                <a:lnTo>
                  <a:pt x="9603" y="1543"/>
                </a:lnTo>
                <a:lnTo>
                  <a:pt x="9428" y="1543"/>
                </a:lnTo>
                <a:close/>
                <a:moveTo>
                  <a:pt x="8621" y="1610"/>
                </a:moveTo>
                <a:lnTo>
                  <a:pt x="8621" y="1870"/>
                </a:lnTo>
                <a:lnTo>
                  <a:pt x="8618" y="1882"/>
                </a:lnTo>
                <a:lnTo>
                  <a:pt x="8612" y="1892"/>
                </a:lnTo>
                <a:lnTo>
                  <a:pt x="8603" y="1897"/>
                </a:lnTo>
                <a:lnTo>
                  <a:pt x="8591" y="1900"/>
                </a:lnTo>
                <a:lnTo>
                  <a:pt x="8549" y="1900"/>
                </a:lnTo>
                <a:lnTo>
                  <a:pt x="8536" y="1897"/>
                </a:lnTo>
                <a:lnTo>
                  <a:pt x="8527" y="1892"/>
                </a:lnTo>
                <a:lnTo>
                  <a:pt x="8521" y="1882"/>
                </a:lnTo>
                <a:lnTo>
                  <a:pt x="8519" y="1870"/>
                </a:lnTo>
                <a:lnTo>
                  <a:pt x="8519" y="1482"/>
                </a:lnTo>
                <a:lnTo>
                  <a:pt x="8521" y="1471"/>
                </a:lnTo>
                <a:lnTo>
                  <a:pt x="8527" y="1461"/>
                </a:lnTo>
                <a:lnTo>
                  <a:pt x="8536" y="1455"/>
                </a:lnTo>
                <a:lnTo>
                  <a:pt x="8549" y="1454"/>
                </a:lnTo>
                <a:lnTo>
                  <a:pt x="8585" y="1454"/>
                </a:lnTo>
                <a:lnTo>
                  <a:pt x="8603" y="1456"/>
                </a:lnTo>
                <a:lnTo>
                  <a:pt x="8617" y="1465"/>
                </a:lnTo>
                <a:lnTo>
                  <a:pt x="8899" y="1743"/>
                </a:lnTo>
                <a:lnTo>
                  <a:pt x="8899" y="1482"/>
                </a:lnTo>
                <a:lnTo>
                  <a:pt x="8901" y="1471"/>
                </a:lnTo>
                <a:lnTo>
                  <a:pt x="8907" y="1461"/>
                </a:lnTo>
                <a:lnTo>
                  <a:pt x="8917" y="1455"/>
                </a:lnTo>
                <a:lnTo>
                  <a:pt x="8928" y="1454"/>
                </a:lnTo>
                <a:lnTo>
                  <a:pt x="8971" y="1454"/>
                </a:lnTo>
                <a:lnTo>
                  <a:pt x="8984" y="1455"/>
                </a:lnTo>
                <a:lnTo>
                  <a:pt x="8993" y="1461"/>
                </a:lnTo>
                <a:lnTo>
                  <a:pt x="8999" y="1471"/>
                </a:lnTo>
                <a:lnTo>
                  <a:pt x="9001" y="1482"/>
                </a:lnTo>
                <a:lnTo>
                  <a:pt x="9001" y="1870"/>
                </a:lnTo>
                <a:lnTo>
                  <a:pt x="8999" y="1882"/>
                </a:lnTo>
                <a:lnTo>
                  <a:pt x="8993" y="1892"/>
                </a:lnTo>
                <a:lnTo>
                  <a:pt x="8984" y="1897"/>
                </a:lnTo>
                <a:lnTo>
                  <a:pt x="8971" y="1900"/>
                </a:lnTo>
                <a:lnTo>
                  <a:pt x="8935" y="1900"/>
                </a:lnTo>
                <a:lnTo>
                  <a:pt x="8917" y="1897"/>
                </a:lnTo>
                <a:lnTo>
                  <a:pt x="8903" y="1887"/>
                </a:lnTo>
                <a:lnTo>
                  <a:pt x="8621" y="1610"/>
                </a:lnTo>
                <a:close/>
                <a:moveTo>
                  <a:pt x="7953" y="1676"/>
                </a:moveTo>
                <a:lnTo>
                  <a:pt x="7955" y="1705"/>
                </a:lnTo>
                <a:lnTo>
                  <a:pt x="7964" y="1731"/>
                </a:lnTo>
                <a:lnTo>
                  <a:pt x="7979" y="1754"/>
                </a:lnTo>
                <a:lnTo>
                  <a:pt x="7988" y="1766"/>
                </a:lnTo>
                <a:lnTo>
                  <a:pt x="7998" y="1774"/>
                </a:lnTo>
                <a:lnTo>
                  <a:pt x="8020" y="1792"/>
                </a:lnTo>
                <a:lnTo>
                  <a:pt x="8048" y="1804"/>
                </a:lnTo>
                <a:lnTo>
                  <a:pt x="8077" y="1813"/>
                </a:lnTo>
                <a:lnTo>
                  <a:pt x="8111" y="1815"/>
                </a:lnTo>
                <a:lnTo>
                  <a:pt x="8143" y="1813"/>
                </a:lnTo>
                <a:lnTo>
                  <a:pt x="8159" y="1809"/>
                </a:lnTo>
                <a:lnTo>
                  <a:pt x="8174" y="1804"/>
                </a:lnTo>
                <a:lnTo>
                  <a:pt x="8200" y="1792"/>
                </a:lnTo>
                <a:lnTo>
                  <a:pt x="8224" y="1774"/>
                </a:lnTo>
                <a:lnTo>
                  <a:pt x="8243" y="1754"/>
                </a:lnTo>
                <a:lnTo>
                  <a:pt x="8256" y="1731"/>
                </a:lnTo>
                <a:lnTo>
                  <a:pt x="8265" y="1705"/>
                </a:lnTo>
                <a:lnTo>
                  <a:pt x="8268" y="1691"/>
                </a:lnTo>
                <a:lnTo>
                  <a:pt x="8269" y="1676"/>
                </a:lnTo>
                <a:lnTo>
                  <a:pt x="8265" y="1649"/>
                </a:lnTo>
                <a:lnTo>
                  <a:pt x="8256" y="1623"/>
                </a:lnTo>
                <a:lnTo>
                  <a:pt x="8243" y="1599"/>
                </a:lnTo>
                <a:lnTo>
                  <a:pt x="8234" y="1588"/>
                </a:lnTo>
                <a:lnTo>
                  <a:pt x="8224" y="1579"/>
                </a:lnTo>
                <a:lnTo>
                  <a:pt x="8200" y="1562"/>
                </a:lnTo>
                <a:lnTo>
                  <a:pt x="8174" y="1549"/>
                </a:lnTo>
                <a:lnTo>
                  <a:pt x="8143" y="1541"/>
                </a:lnTo>
                <a:lnTo>
                  <a:pt x="8111" y="1538"/>
                </a:lnTo>
                <a:lnTo>
                  <a:pt x="8077" y="1541"/>
                </a:lnTo>
                <a:lnTo>
                  <a:pt x="8062" y="1544"/>
                </a:lnTo>
                <a:lnTo>
                  <a:pt x="8048" y="1549"/>
                </a:lnTo>
                <a:lnTo>
                  <a:pt x="8020" y="1562"/>
                </a:lnTo>
                <a:lnTo>
                  <a:pt x="7998" y="1579"/>
                </a:lnTo>
                <a:lnTo>
                  <a:pt x="7979" y="1599"/>
                </a:lnTo>
                <a:lnTo>
                  <a:pt x="7964" y="1623"/>
                </a:lnTo>
                <a:lnTo>
                  <a:pt x="7955" y="1649"/>
                </a:lnTo>
                <a:lnTo>
                  <a:pt x="7953" y="1662"/>
                </a:lnTo>
                <a:lnTo>
                  <a:pt x="7953" y="1676"/>
                </a:lnTo>
                <a:close/>
                <a:moveTo>
                  <a:pt x="8375" y="1676"/>
                </a:moveTo>
                <a:lnTo>
                  <a:pt x="8373" y="1701"/>
                </a:lnTo>
                <a:lnTo>
                  <a:pt x="8370" y="1723"/>
                </a:lnTo>
                <a:lnTo>
                  <a:pt x="8363" y="1746"/>
                </a:lnTo>
                <a:lnTo>
                  <a:pt x="8355" y="1767"/>
                </a:lnTo>
                <a:lnTo>
                  <a:pt x="8345" y="1787"/>
                </a:lnTo>
                <a:lnTo>
                  <a:pt x="8332" y="1807"/>
                </a:lnTo>
                <a:lnTo>
                  <a:pt x="8317" y="1824"/>
                </a:lnTo>
                <a:lnTo>
                  <a:pt x="8300" y="1840"/>
                </a:lnTo>
                <a:lnTo>
                  <a:pt x="8263" y="1869"/>
                </a:lnTo>
                <a:lnTo>
                  <a:pt x="8240" y="1880"/>
                </a:lnTo>
                <a:lnTo>
                  <a:pt x="8217" y="1890"/>
                </a:lnTo>
                <a:lnTo>
                  <a:pt x="8193" y="1899"/>
                </a:lnTo>
                <a:lnTo>
                  <a:pt x="8167" y="1904"/>
                </a:lnTo>
                <a:lnTo>
                  <a:pt x="8140" y="1907"/>
                </a:lnTo>
                <a:lnTo>
                  <a:pt x="8111" y="1909"/>
                </a:lnTo>
                <a:lnTo>
                  <a:pt x="8082" y="1907"/>
                </a:lnTo>
                <a:lnTo>
                  <a:pt x="8055" y="1904"/>
                </a:lnTo>
                <a:lnTo>
                  <a:pt x="8029" y="1899"/>
                </a:lnTo>
                <a:lnTo>
                  <a:pt x="8004" y="1890"/>
                </a:lnTo>
                <a:lnTo>
                  <a:pt x="7980" y="1880"/>
                </a:lnTo>
                <a:lnTo>
                  <a:pt x="7959" y="1869"/>
                </a:lnTo>
                <a:lnTo>
                  <a:pt x="7939" y="1855"/>
                </a:lnTo>
                <a:lnTo>
                  <a:pt x="7921" y="1840"/>
                </a:lnTo>
                <a:lnTo>
                  <a:pt x="7905" y="1824"/>
                </a:lnTo>
                <a:lnTo>
                  <a:pt x="7890" y="1807"/>
                </a:lnTo>
                <a:lnTo>
                  <a:pt x="7877" y="1787"/>
                </a:lnTo>
                <a:lnTo>
                  <a:pt x="7866" y="1767"/>
                </a:lnTo>
                <a:lnTo>
                  <a:pt x="7857" y="1746"/>
                </a:lnTo>
                <a:lnTo>
                  <a:pt x="7852" y="1723"/>
                </a:lnTo>
                <a:lnTo>
                  <a:pt x="7849" y="1701"/>
                </a:lnTo>
                <a:lnTo>
                  <a:pt x="7847" y="1676"/>
                </a:lnTo>
                <a:lnTo>
                  <a:pt x="7849" y="1652"/>
                </a:lnTo>
                <a:lnTo>
                  <a:pt x="7852" y="1630"/>
                </a:lnTo>
                <a:lnTo>
                  <a:pt x="7857" y="1608"/>
                </a:lnTo>
                <a:lnTo>
                  <a:pt x="7866" y="1587"/>
                </a:lnTo>
                <a:lnTo>
                  <a:pt x="7877" y="1565"/>
                </a:lnTo>
                <a:lnTo>
                  <a:pt x="7890" y="1547"/>
                </a:lnTo>
                <a:lnTo>
                  <a:pt x="7905" y="1529"/>
                </a:lnTo>
                <a:lnTo>
                  <a:pt x="7921" y="1513"/>
                </a:lnTo>
                <a:lnTo>
                  <a:pt x="7959" y="1485"/>
                </a:lnTo>
                <a:lnTo>
                  <a:pt x="7980" y="1472"/>
                </a:lnTo>
                <a:lnTo>
                  <a:pt x="8004" y="1464"/>
                </a:lnTo>
                <a:lnTo>
                  <a:pt x="8029" y="1455"/>
                </a:lnTo>
                <a:lnTo>
                  <a:pt x="8055" y="1450"/>
                </a:lnTo>
                <a:lnTo>
                  <a:pt x="8082" y="1446"/>
                </a:lnTo>
                <a:lnTo>
                  <a:pt x="8111" y="1445"/>
                </a:lnTo>
                <a:lnTo>
                  <a:pt x="8140" y="1446"/>
                </a:lnTo>
                <a:lnTo>
                  <a:pt x="8167" y="1450"/>
                </a:lnTo>
                <a:lnTo>
                  <a:pt x="8193" y="1455"/>
                </a:lnTo>
                <a:lnTo>
                  <a:pt x="8217" y="1464"/>
                </a:lnTo>
                <a:lnTo>
                  <a:pt x="8240" y="1472"/>
                </a:lnTo>
                <a:lnTo>
                  <a:pt x="8263" y="1485"/>
                </a:lnTo>
                <a:lnTo>
                  <a:pt x="8283" y="1498"/>
                </a:lnTo>
                <a:lnTo>
                  <a:pt x="8300" y="1513"/>
                </a:lnTo>
                <a:lnTo>
                  <a:pt x="8317" y="1529"/>
                </a:lnTo>
                <a:lnTo>
                  <a:pt x="8332" y="1547"/>
                </a:lnTo>
                <a:lnTo>
                  <a:pt x="8345" y="1565"/>
                </a:lnTo>
                <a:lnTo>
                  <a:pt x="8355" y="1587"/>
                </a:lnTo>
                <a:lnTo>
                  <a:pt x="8363" y="1608"/>
                </a:lnTo>
                <a:lnTo>
                  <a:pt x="8370" y="1630"/>
                </a:lnTo>
                <a:lnTo>
                  <a:pt x="8373" y="1652"/>
                </a:lnTo>
                <a:lnTo>
                  <a:pt x="8375" y="1676"/>
                </a:lnTo>
                <a:close/>
                <a:moveTo>
                  <a:pt x="7477" y="1900"/>
                </a:moveTo>
                <a:lnTo>
                  <a:pt x="7466" y="1899"/>
                </a:lnTo>
                <a:lnTo>
                  <a:pt x="7456" y="1896"/>
                </a:lnTo>
                <a:lnTo>
                  <a:pt x="7448" y="1890"/>
                </a:lnTo>
                <a:lnTo>
                  <a:pt x="7443" y="1882"/>
                </a:lnTo>
                <a:lnTo>
                  <a:pt x="7243" y="1493"/>
                </a:lnTo>
                <a:lnTo>
                  <a:pt x="7239" y="1478"/>
                </a:lnTo>
                <a:lnTo>
                  <a:pt x="7242" y="1469"/>
                </a:lnTo>
                <a:lnTo>
                  <a:pt x="7247" y="1461"/>
                </a:lnTo>
                <a:lnTo>
                  <a:pt x="7254" y="1455"/>
                </a:lnTo>
                <a:lnTo>
                  <a:pt x="7267" y="1454"/>
                </a:lnTo>
                <a:lnTo>
                  <a:pt x="7314" y="1454"/>
                </a:lnTo>
                <a:lnTo>
                  <a:pt x="7325" y="1455"/>
                </a:lnTo>
                <a:lnTo>
                  <a:pt x="7334" y="1457"/>
                </a:lnTo>
                <a:lnTo>
                  <a:pt x="7341" y="1464"/>
                </a:lnTo>
                <a:lnTo>
                  <a:pt x="7347" y="1471"/>
                </a:lnTo>
                <a:lnTo>
                  <a:pt x="7504" y="1793"/>
                </a:lnTo>
                <a:lnTo>
                  <a:pt x="7661" y="1471"/>
                </a:lnTo>
                <a:lnTo>
                  <a:pt x="7667" y="1464"/>
                </a:lnTo>
                <a:lnTo>
                  <a:pt x="7674" y="1457"/>
                </a:lnTo>
                <a:lnTo>
                  <a:pt x="7683" y="1455"/>
                </a:lnTo>
                <a:lnTo>
                  <a:pt x="7694" y="1454"/>
                </a:lnTo>
                <a:lnTo>
                  <a:pt x="7742" y="1454"/>
                </a:lnTo>
                <a:lnTo>
                  <a:pt x="7754" y="1455"/>
                </a:lnTo>
                <a:lnTo>
                  <a:pt x="7762" y="1461"/>
                </a:lnTo>
                <a:lnTo>
                  <a:pt x="7766" y="1469"/>
                </a:lnTo>
                <a:lnTo>
                  <a:pt x="7769" y="1478"/>
                </a:lnTo>
                <a:lnTo>
                  <a:pt x="7768" y="1486"/>
                </a:lnTo>
                <a:lnTo>
                  <a:pt x="7765" y="1493"/>
                </a:lnTo>
                <a:lnTo>
                  <a:pt x="7565" y="1882"/>
                </a:lnTo>
                <a:lnTo>
                  <a:pt x="7559" y="1890"/>
                </a:lnTo>
                <a:lnTo>
                  <a:pt x="7553" y="1896"/>
                </a:lnTo>
                <a:lnTo>
                  <a:pt x="7543" y="1899"/>
                </a:lnTo>
                <a:lnTo>
                  <a:pt x="7531" y="1900"/>
                </a:lnTo>
                <a:lnTo>
                  <a:pt x="7477" y="1900"/>
                </a:lnTo>
                <a:close/>
                <a:moveTo>
                  <a:pt x="6657" y="1695"/>
                </a:moveTo>
                <a:lnTo>
                  <a:pt x="6657" y="1482"/>
                </a:lnTo>
                <a:lnTo>
                  <a:pt x="6660" y="1471"/>
                </a:lnTo>
                <a:lnTo>
                  <a:pt x="6666" y="1461"/>
                </a:lnTo>
                <a:lnTo>
                  <a:pt x="6676" y="1455"/>
                </a:lnTo>
                <a:lnTo>
                  <a:pt x="6687" y="1454"/>
                </a:lnTo>
                <a:lnTo>
                  <a:pt x="6731" y="1454"/>
                </a:lnTo>
                <a:lnTo>
                  <a:pt x="6742" y="1455"/>
                </a:lnTo>
                <a:lnTo>
                  <a:pt x="6752" y="1461"/>
                </a:lnTo>
                <a:lnTo>
                  <a:pt x="6758" y="1471"/>
                </a:lnTo>
                <a:lnTo>
                  <a:pt x="6759" y="1482"/>
                </a:lnTo>
                <a:lnTo>
                  <a:pt x="6759" y="1695"/>
                </a:lnTo>
                <a:lnTo>
                  <a:pt x="6762" y="1726"/>
                </a:lnTo>
                <a:lnTo>
                  <a:pt x="6766" y="1738"/>
                </a:lnTo>
                <a:lnTo>
                  <a:pt x="6769" y="1751"/>
                </a:lnTo>
                <a:lnTo>
                  <a:pt x="6780" y="1772"/>
                </a:lnTo>
                <a:lnTo>
                  <a:pt x="6795" y="1789"/>
                </a:lnTo>
                <a:lnTo>
                  <a:pt x="6814" y="1802"/>
                </a:lnTo>
                <a:lnTo>
                  <a:pt x="6836" y="1810"/>
                </a:lnTo>
                <a:lnTo>
                  <a:pt x="6861" y="1815"/>
                </a:lnTo>
                <a:lnTo>
                  <a:pt x="6889" y="1817"/>
                </a:lnTo>
                <a:lnTo>
                  <a:pt x="6916" y="1815"/>
                </a:lnTo>
                <a:lnTo>
                  <a:pt x="6941" y="1810"/>
                </a:lnTo>
                <a:lnTo>
                  <a:pt x="6963" y="1802"/>
                </a:lnTo>
                <a:lnTo>
                  <a:pt x="6982" y="1789"/>
                </a:lnTo>
                <a:lnTo>
                  <a:pt x="6989" y="1780"/>
                </a:lnTo>
                <a:lnTo>
                  <a:pt x="6997" y="1772"/>
                </a:lnTo>
                <a:lnTo>
                  <a:pt x="7003" y="1762"/>
                </a:lnTo>
                <a:lnTo>
                  <a:pt x="7008" y="1751"/>
                </a:lnTo>
                <a:lnTo>
                  <a:pt x="7015" y="1726"/>
                </a:lnTo>
                <a:lnTo>
                  <a:pt x="7018" y="1695"/>
                </a:lnTo>
                <a:lnTo>
                  <a:pt x="7018" y="1482"/>
                </a:lnTo>
                <a:lnTo>
                  <a:pt x="7019" y="1471"/>
                </a:lnTo>
                <a:lnTo>
                  <a:pt x="7025" y="1461"/>
                </a:lnTo>
                <a:lnTo>
                  <a:pt x="7034" y="1455"/>
                </a:lnTo>
                <a:lnTo>
                  <a:pt x="7047" y="1454"/>
                </a:lnTo>
                <a:lnTo>
                  <a:pt x="7090" y="1454"/>
                </a:lnTo>
                <a:lnTo>
                  <a:pt x="7101" y="1455"/>
                </a:lnTo>
                <a:lnTo>
                  <a:pt x="7111" y="1461"/>
                </a:lnTo>
                <a:lnTo>
                  <a:pt x="7117" y="1471"/>
                </a:lnTo>
                <a:lnTo>
                  <a:pt x="7119" y="1482"/>
                </a:lnTo>
                <a:lnTo>
                  <a:pt x="7119" y="1695"/>
                </a:lnTo>
                <a:lnTo>
                  <a:pt x="7117" y="1725"/>
                </a:lnTo>
                <a:lnTo>
                  <a:pt x="7115" y="1752"/>
                </a:lnTo>
                <a:lnTo>
                  <a:pt x="7109" y="1777"/>
                </a:lnTo>
                <a:lnTo>
                  <a:pt x="7101" y="1799"/>
                </a:lnTo>
                <a:lnTo>
                  <a:pt x="7091" y="1819"/>
                </a:lnTo>
                <a:lnTo>
                  <a:pt x="7080" y="1836"/>
                </a:lnTo>
                <a:lnTo>
                  <a:pt x="7066" y="1851"/>
                </a:lnTo>
                <a:lnTo>
                  <a:pt x="7052" y="1865"/>
                </a:lnTo>
                <a:lnTo>
                  <a:pt x="7035" y="1876"/>
                </a:lnTo>
                <a:lnTo>
                  <a:pt x="7018" y="1885"/>
                </a:lnTo>
                <a:lnTo>
                  <a:pt x="6999" y="1892"/>
                </a:lnTo>
                <a:lnTo>
                  <a:pt x="6978" y="1899"/>
                </a:lnTo>
                <a:lnTo>
                  <a:pt x="6957" y="1904"/>
                </a:lnTo>
                <a:lnTo>
                  <a:pt x="6936" y="1906"/>
                </a:lnTo>
                <a:lnTo>
                  <a:pt x="6889" y="1909"/>
                </a:lnTo>
                <a:lnTo>
                  <a:pt x="6841" y="1906"/>
                </a:lnTo>
                <a:lnTo>
                  <a:pt x="6819" y="1904"/>
                </a:lnTo>
                <a:lnTo>
                  <a:pt x="6798" y="1899"/>
                </a:lnTo>
                <a:lnTo>
                  <a:pt x="6778" y="1892"/>
                </a:lnTo>
                <a:lnTo>
                  <a:pt x="6759" y="1885"/>
                </a:lnTo>
                <a:lnTo>
                  <a:pt x="6742" y="1876"/>
                </a:lnTo>
                <a:lnTo>
                  <a:pt x="6724" y="1865"/>
                </a:lnTo>
                <a:lnTo>
                  <a:pt x="6711" y="1851"/>
                </a:lnTo>
                <a:lnTo>
                  <a:pt x="6697" y="1836"/>
                </a:lnTo>
                <a:lnTo>
                  <a:pt x="6686" y="1819"/>
                </a:lnTo>
                <a:lnTo>
                  <a:pt x="6676" y="1799"/>
                </a:lnTo>
                <a:lnTo>
                  <a:pt x="6669" y="1777"/>
                </a:lnTo>
                <a:lnTo>
                  <a:pt x="6662" y="1752"/>
                </a:lnTo>
                <a:lnTo>
                  <a:pt x="6659" y="1725"/>
                </a:lnTo>
                <a:lnTo>
                  <a:pt x="6657" y="1695"/>
                </a:lnTo>
                <a:close/>
                <a:moveTo>
                  <a:pt x="6061" y="1870"/>
                </a:moveTo>
                <a:lnTo>
                  <a:pt x="6061" y="1482"/>
                </a:lnTo>
                <a:lnTo>
                  <a:pt x="6063" y="1471"/>
                </a:lnTo>
                <a:lnTo>
                  <a:pt x="6069" y="1461"/>
                </a:lnTo>
                <a:lnTo>
                  <a:pt x="6079" y="1455"/>
                </a:lnTo>
                <a:lnTo>
                  <a:pt x="6090" y="1454"/>
                </a:lnTo>
                <a:lnTo>
                  <a:pt x="6481" y="1454"/>
                </a:lnTo>
                <a:lnTo>
                  <a:pt x="6493" y="1455"/>
                </a:lnTo>
                <a:lnTo>
                  <a:pt x="6502" y="1461"/>
                </a:lnTo>
                <a:lnTo>
                  <a:pt x="6508" y="1471"/>
                </a:lnTo>
                <a:lnTo>
                  <a:pt x="6511" y="1482"/>
                </a:lnTo>
                <a:lnTo>
                  <a:pt x="6511" y="1515"/>
                </a:lnTo>
                <a:lnTo>
                  <a:pt x="6508" y="1527"/>
                </a:lnTo>
                <a:lnTo>
                  <a:pt x="6502" y="1536"/>
                </a:lnTo>
                <a:lnTo>
                  <a:pt x="6493" y="1542"/>
                </a:lnTo>
                <a:lnTo>
                  <a:pt x="6481" y="1543"/>
                </a:lnTo>
                <a:lnTo>
                  <a:pt x="6162" y="1543"/>
                </a:lnTo>
                <a:lnTo>
                  <a:pt x="6162" y="1629"/>
                </a:lnTo>
                <a:lnTo>
                  <a:pt x="6389" y="1629"/>
                </a:lnTo>
                <a:lnTo>
                  <a:pt x="6401" y="1631"/>
                </a:lnTo>
                <a:lnTo>
                  <a:pt x="6410" y="1638"/>
                </a:lnTo>
                <a:lnTo>
                  <a:pt x="6416" y="1646"/>
                </a:lnTo>
                <a:lnTo>
                  <a:pt x="6419" y="1659"/>
                </a:lnTo>
                <a:lnTo>
                  <a:pt x="6419" y="1690"/>
                </a:lnTo>
                <a:lnTo>
                  <a:pt x="6416" y="1702"/>
                </a:lnTo>
                <a:lnTo>
                  <a:pt x="6410" y="1711"/>
                </a:lnTo>
                <a:lnTo>
                  <a:pt x="6401" y="1717"/>
                </a:lnTo>
                <a:lnTo>
                  <a:pt x="6389" y="1720"/>
                </a:lnTo>
                <a:lnTo>
                  <a:pt x="6162" y="1720"/>
                </a:lnTo>
                <a:lnTo>
                  <a:pt x="6162" y="1810"/>
                </a:lnTo>
                <a:lnTo>
                  <a:pt x="6481" y="1810"/>
                </a:lnTo>
                <a:lnTo>
                  <a:pt x="6493" y="1812"/>
                </a:lnTo>
                <a:lnTo>
                  <a:pt x="6502" y="1818"/>
                </a:lnTo>
                <a:lnTo>
                  <a:pt x="6508" y="1828"/>
                </a:lnTo>
                <a:lnTo>
                  <a:pt x="6511" y="1839"/>
                </a:lnTo>
                <a:lnTo>
                  <a:pt x="6511" y="1870"/>
                </a:lnTo>
                <a:lnTo>
                  <a:pt x="6508" y="1882"/>
                </a:lnTo>
                <a:lnTo>
                  <a:pt x="6502" y="1892"/>
                </a:lnTo>
                <a:lnTo>
                  <a:pt x="6493" y="1897"/>
                </a:lnTo>
                <a:lnTo>
                  <a:pt x="6481" y="1900"/>
                </a:lnTo>
                <a:lnTo>
                  <a:pt x="6090" y="1900"/>
                </a:lnTo>
                <a:lnTo>
                  <a:pt x="6079" y="1897"/>
                </a:lnTo>
                <a:lnTo>
                  <a:pt x="6069" y="1892"/>
                </a:lnTo>
                <a:lnTo>
                  <a:pt x="6063" y="1882"/>
                </a:lnTo>
                <a:lnTo>
                  <a:pt x="6061" y="1870"/>
                </a:lnTo>
                <a:close/>
                <a:moveTo>
                  <a:pt x="5500" y="1610"/>
                </a:moveTo>
                <a:lnTo>
                  <a:pt x="5500" y="1870"/>
                </a:lnTo>
                <a:lnTo>
                  <a:pt x="5498" y="1882"/>
                </a:lnTo>
                <a:lnTo>
                  <a:pt x="5492" y="1892"/>
                </a:lnTo>
                <a:lnTo>
                  <a:pt x="5482" y="1897"/>
                </a:lnTo>
                <a:lnTo>
                  <a:pt x="5471" y="1900"/>
                </a:lnTo>
                <a:lnTo>
                  <a:pt x="5428" y="1900"/>
                </a:lnTo>
                <a:lnTo>
                  <a:pt x="5416" y="1897"/>
                </a:lnTo>
                <a:lnTo>
                  <a:pt x="5406" y="1892"/>
                </a:lnTo>
                <a:lnTo>
                  <a:pt x="5400" y="1882"/>
                </a:lnTo>
                <a:lnTo>
                  <a:pt x="5399" y="1870"/>
                </a:lnTo>
                <a:lnTo>
                  <a:pt x="5399" y="1482"/>
                </a:lnTo>
                <a:lnTo>
                  <a:pt x="5400" y="1471"/>
                </a:lnTo>
                <a:lnTo>
                  <a:pt x="5406" y="1461"/>
                </a:lnTo>
                <a:lnTo>
                  <a:pt x="5416" y="1455"/>
                </a:lnTo>
                <a:lnTo>
                  <a:pt x="5428" y="1454"/>
                </a:lnTo>
                <a:lnTo>
                  <a:pt x="5464" y="1454"/>
                </a:lnTo>
                <a:lnTo>
                  <a:pt x="5482" y="1456"/>
                </a:lnTo>
                <a:lnTo>
                  <a:pt x="5497" y="1465"/>
                </a:lnTo>
                <a:lnTo>
                  <a:pt x="5778" y="1743"/>
                </a:lnTo>
                <a:lnTo>
                  <a:pt x="5778" y="1482"/>
                </a:lnTo>
                <a:lnTo>
                  <a:pt x="5781" y="1471"/>
                </a:lnTo>
                <a:lnTo>
                  <a:pt x="5787" y="1461"/>
                </a:lnTo>
                <a:lnTo>
                  <a:pt x="5796" y="1455"/>
                </a:lnTo>
                <a:lnTo>
                  <a:pt x="5808" y="1454"/>
                </a:lnTo>
                <a:lnTo>
                  <a:pt x="5850" y="1454"/>
                </a:lnTo>
                <a:lnTo>
                  <a:pt x="5863" y="1455"/>
                </a:lnTo>
                <a:lnTo>
                  <a:pt x="5873" y="1461"/>
                </a:lnTo>
                <a:lnTo>
                  <a:pt x="5878" y="1471"/>
                </a:lnTo>
                <a:lnTo>
                  <a:pt x="5880" y="1482"/>
                </a:lnTo>
                <a:lnTo>
                  <a:pt x="5880" y="1870"/>
                </a:lnTo>
                <a:lnTo>
                  <a:pt x="5878" y="1882"/>
                </a:lnTo>
                <a:lnTo>
                  <a:pt x="5873" y="1892"/>
                </a:lnTo>
                <a:lnTo>
                  <a:pt x="5863" y="1897"/>
                </a:lnTo>
                <a:lnTo>
                  <a:pt x="5850" y="1900"/>
                </a:lnTo>
                <a:lnTo>
                  <a:pt x="5814" y="1900"/>
                </a:lnTo>
                <a:lnTo>
                  <a:pt x="5796" y="1897"/>
                </a:lnTo>
                <a:lnTo>
                  <a:pt x="5782" y="1887"/>
                </a:lnTo>
                <a:lnTo>
                  <a:pt x="5500" y="1610"/>
                </a:lnTo>
                <a:close/>
                <a:moveTo>
                  <a:pt x="11252" y="888"/>
                </a:moveTo>
                <a:lnTo>
                  <a:pt x="11252" y="1148"/>
                </a:lnTo>
                <a:lnTo>
                  <a:pt x="11249" y="1160"/>
                </a:lnTo>
                <a:lnTo>
                  <a:pt x="11243" y="1169"/>
                </a:lnTo>
                <a:lnTo>
                  <a:pt x="11234" y="1175"/>
                </a:lnTo>
                <a:lnTo>
                  <a:pt x="11222" y="1178"/>
                </a:lnTo>
                <a:lnTo>
                  <a:pt x="11180" y="1178"/>
                </a:lnTo>
                <a:lnTo>
                  <a:pt x="11167" y="1175"/>
                </a:lnTo>
                <a:lnTo>
                  <a:pt x="11157" y="1169"/>
                </a:lnTo>
                <a:lnTo>
                  <a:pt x="11151" y="1160"/>
                </a:lnTo>
                <a:lnTo>
                  <a:pt x="11150" y="1148"/>
                </a:lnTo>
                <a:lnTo>
                  <a:pt x="11150" y="760"/>
                </a:lnTo>
                <a:lnTo>
                  <a:pt x="11151" y="748"/>
                </a:lnTo>
                <a:lnTo>
                  <a:pt x="11157" y="739"/>
                </a:lnTo>
                <a:lnTo>
                  <a:pt x="11167" y="733"/>
                </a:lnTo>
                <a:lnTo>
                  <a:pt x="11180" y="732"/>
                </a:lnTo>
                <a:lnTo>
                  <a:pt x="11216" y="732"/>
                </a:lnTo>
                <a:lnTo>
                  <a:pt x="11234" y="734"/>
                </a:lnTo>
                <a:lnTo>
                  <a:pt x="11248" y="743"/>
                </a:lnTo>
                <a:lnTo>
                  <a:pt x="11529" y="1021"/>
                </a:lnTo>
                <a:lnTo>
                  <a:pt x="11529" y="760"/>
                </a:lnTo>
                <a:lnTo>
                  <a:pt x="11532" y="749"/>
                </a:lnTo>
                <a:lnTo>
                  <a:pt x="11538" y="739"/>
                </a:lnTo>
                <a:lnTo>
                  <a:pt x="11548" y="733"/>
                </a:lnTo>
                <a:lnTo>
                  <a:pt x="11559" y="732"/>
                </a:lnTo>
                <a:lnTo>
                  <a:pt x="11602" y="732"/>
                </a:lnTo>
                <a:lnTo>
                  <a:pt x="11614" y="733"/>
                </a:lnTo>
                <a:lnTo>
                  <a:pt x="11624" y="739"/>
                </a:lnTo>
                <a:lnTo>
                  <a:pt x="11630" y="749"/>
                </a:lnTo>
                <a:lnTo>
                  <a:pt x="11631" y="760"/>
                </a:lnTo>
                <a:lnTo>
                  <a:pt x="11631" y="1148"/>
                </a:lnTo>
                <a:lnTo>
                  <a:pt x="11630" y="1160"/>
                </a:lnTo>
                <a:lnTo>
                  <a:pt x="11624" y="1170"/>
                </a:lnTo>
                <a:lnTo>
                  <a:pt x="11614" y="1175"/>
                </a:lnTo>
                <a:lnTo>
                  <a:pt x="11602" y="1178"/>
                </a:lnTo>
                <a:lnTo>
                  <a:pt x="11566" y="1178"/>
                </a:lnTo>
                <a:lnTo>
                  <a:pt x="11548" y="1175"/>
                </a:lnTo>
                <a:lnTo>
                  <a:pt x="11533" y="1165"/>
                </a:lnTo>
                <a:lnTo>
                  <a:pt x="11252" y="888"/>
                </a:lnTo>
                <a:close/>
                <a:moveTo>
                  <a:pt x="10547" y="1148"/>
                </a:moveTo>
                <a:lnTo>
                  <a:pt x="10547" y="760"/>
                </a:lnTo>
                <a:lnTo>
                  <a:pt x="10549" y="749"/>
                </a:lnTo>
                <a:lnTo>
                  <a:pt x="10556" y="739"/>
                </a:lnTo>
                <a:lnTo>
                  <a:pt x="10564" y="733"/>
                </a:lnTo>
                <a:lnTo>
                  <a:pt x="10577" y="732"/>
                </a:lnTo>
                <a:lnTo>
                  <a:pt x="10967" y="732"/>
                </a:lnTo>
                <a:lnTo>
                  <a:pt x="10978" y="733"/>
                </a:lnTo>
                <a:lnTo>
                  <a:pt x="10988" y="739"/>
                </a:lnTo>
                <a:lnTo>
                  <a:pt x="10994" y="749"/>
                </a:lnTo>
                <a:lnTo>
                  <a:pt x="10996" y="760"/>
                </a:lnTo>
                <a:lnTo>
                  <a:pt x="10996" y="791"/>
                </a:lnTo>
                <a:lnTo>
                  <a:pt x="10994" y="804"/>
                </a:lnTo>
                <a:lnTo>
                  <a:pt x="10988" y="814"/>
                </a:lnTo>
                <a:lnTo>
                  <a:pt x="10978" y="820"/>
                </a:lnTo>
                <a:lnTo>
                  <a:pt x="10967" y="821"/>
                </a:lnTo>
                <a:lnTo>
                  <a:pt x="10649" y="821"/>
                </a:lnTo>
                <a:lnTo>
                  <a:pt x="10649" y="907"/>
                </a:lnTo>
                <a:lnTo>
                  <a:pt x="10874" y="907"/>
                </a:lnTo>
                <a:lnTo>
                  <a:pt x="10886" y="909"/>
                </a:lnTo>
                <a:lnTo>
                  <a:pt x="10896" y="915"/>
                </a:lnTo>
                <a:lnTo>
                  <a:pt x="10902" y="924"/>
                </a:lnTo>
                <a:lnTo>
                  <a:pt x="10904" y="937"/>
                </a:lnTo>
                <a:lnTo>
                  <a:pt x="10904" y="968"/>
                </a:lnTo>
                <a:lnTo>
                  <a:pt x="10902" y="980"/>
                </a:lnTo>
                <a:lnTo>
                  <a:pt x="10896" y="989"/>
                </a:lnTo>
                <a:lnTo>
                  <a:pt x="10886" y="995"/>
                </a:lnTo>
                <a:lnTo>
                  <a:pt x="10874" y="998"/>
                </a:lnTo>
                <a:lnTo>
                  <a:pt x="10649" y="998"/>
                </a:lnTo>
                <a:lnTo>
                  <a:pt x="10649" y="1087"/>
                </a:lnTo>
                <a:lnTo>
                  <a:pt x="10967" y="1087"/>
                </a:lnTo>
                <a:lnTo>
                  <a:pt x="10978" y="1089"/>
                </a:lnTo>
                <a:lnTo>
                  <a:pt x="10988" y="1096"/>
                </a:lnTo>
                <a:lnTo>
                  <a:pt x="10994" y="1104"/>
                </a:lnTo>
                <a:lnTo>
                  <a:pt x="10996" y="1117"/>
                </a:lnTo>
                <a:lnTo>
                  <a:pt x="10996" y="1148"/>
                </a:lnTo>
                <a:lnTo>
                  <a:pt x="10994" y="1160"/>
                </a:lnTo>
                <a:lnTo>
                  <a:pt x="10988" y="1170"/>
                </a:lnTo>
                <a:lnTo>
                  <a:pt x="10978" y="1175"/>
                </a:lnTo>
                <a:lnTo>
                  <a:pt x="10967" y="1178"/>
                </a:lnTo>
                <a:lnTo>
                  <a:pt x="10577" y="1178"/>
                </a:lnTo>
                <a:lnTo>
                  <a:pt x="10564" y="1175"/>
                </a:lnTo>
                <a:lnTo>
                  <a:pt x="10556" y="1170"/>
                </a:lnTo>
                <a:lnTo>
                  <a:pt x="10549" y="1160"/>
                </a:lnTo>
                <a:lnTo>
                  <a:pt x="10547" y="1148"/>
                </a:lnTo>
                <a:close/>
                <a:moveTo>
                  <a:pt x="10042" y="979"/>
                </a:moveTo>
                <a:lnTo>
                  <a:pt x="10066" y="979"/>
                </a:lnTo>
                <a:lnTo>
                  <a:pt x="10078" y="981"/>
                </a:lnTo>
                <a:lnTo>
                  <a:pt x="10088" y="988"/>
                </a:lnTo>
                <a:lnTo>
                  <a:pt x="10093" y="996"/>
                </a:lnTo>
                <a:lnTo>
                  <a:pt x="10095" y="1009"/>
                </a:lnTo>
                <a:lnTo>
                  <a:pt x="10097" y="1025"/>
                </a:lnTo>
                <a:lnTo>
                  <a:pt x="10100" y="1041"/>
                </a:lnTo>
                <a:lnTo>
                  <a:pt x="10107" y="1056"/>
                </a:lnTo>
                <a:lnTo>
                  <a:pt x="10115" y="1068"/>
                </a:lnTo>
                <a:lnTo>
                  <a:pt x="10128" y="1080"/>
                </a:lnTo>
                <a:lnTo>
                  <a:pt x="10143" y="1087"/>
                </a:lnTo>
                <a:lnTo>
                  <a:pt x="10160" y="1093"/>
                </a:lnTo>
                <a:lnTo>
                  <a:pt x="10180" y="1094"/>
                </a:lnTo>
                <a:lnTo>
                  <a:pt x="10197" y="1093"/>
                </a:lnTo>
                <a:lnTo>
                  <a:pt x="10214" y="1089"/>
                </a:lnTo>
                <a:lnTo>
                  <a:pt x="10230" y="1082"/>
                </a:lnTo>
                <a:lnTo>
                  <a:pt x="10243" y="1072"/>
                </a:lnTo>
                <a:lnTo>
                  <a:pt x="10255" y="1057"/>
                </a:lnTo>
                <a:lnTo>
                  <a:pt x="10263" y="1040"/>
                </a:lnTo>
                <a:lnTo>
                  <a:pt x="10268" y="1017"/>
                </a:lnTo>
                <a:lnTo>
                  <a:pt x="10271" y="991"/>
                </a:lnTo>
                <a:lnTo>
                  <a:pt x="10271" y="760"/>
                </a:lnTo>
                <a:lnTo>
                  <a:pt x="10272" y="749"/>
                </a:lnTo>
                <a:lnTo>
                  <a:pt x="10278" y="739"/>
                </a:lnTo>
                <a:lnTo>
                  <a:pt x="10288" y="733"/>
                </a:lnTo>
                <a:lnTo>
                  <a:pt x="10299" y="732"/>
                </a:lnTo>
                <a:lnTo>
                  <a:pt x="10343" y="732"/>
                </a:lnTo>
                <a:lnTo>
                  <a:pt x="10355" y="733"/>
                </a:lnTo>
                <a:lnTo>
                  <a:pt x="10364" y="739"/>
                </a:lnTo>
                <a:lnTo>
                  <a:pt x="10370" y="749"/>
                </a:lnTo>
                <a:lnTo>
                  <a:pt x="10373" y="760"/>
                </a:lnTo>
                <a:lnTo>
                  <a:pt x="10373" y="989"/>
                </a:lnTo>
                <a:lnTo>
                  <a:pt x="10369" y="1032"/>
                </a:lnTo>
                <a:lnTo>
                  <a:pt x="10360" y="1071"/>
                </a:lnTo>
                <a:lnTo>
                  <a:pt x="10353" y="1088"/>
                </a:lnTo>
                <a:lnTo>
                  <a:pt x="10345" y="1104"/>
                </a:lnTo>
                <a:lnTo>
                  <a:pt x="10335" y="1119"/>
                </a:lnTo>
                <a:lnTo>
                  <a:pt x="10324" y="1133"/>
                </a:lnTo>
                <a:lnTo>
                  <a:pt x="10311" y="1145"/>
                </a:lnTo>
                <a:lnTo>
                  <a:pt x="10297" y="1155"/>
                </a:lnTo>
                <a:lnTo>
                  <a:pt x="10281" y="1165"/>
                </a:lnTo>
                <a:lnTo>
                  <a:pt x="10263" y="1173"/>
                </a:lnTo>
                <a:lnTo>
                  <a:pt x="10245" y="1178"/>
                </a:lnTo>
                <a:lnTo>
                  <a:pt x="10225" y="1183"/>
                </a:lnTo>
                <a:lnTo>
                  <a:pt x="10204" y="1185"/>
                </a:lnTo>
                <a:lnTo>
                  <a:pt x="10180" y="1186"/>
                </a:lnTo>
                <a:lnTo>
                  <a:pt x="10156" y="1185"/>
                </a:lnTo>
                <a:lnTo>
                  <a:pt x="10135" y="1183"/>
                </a:lnTo>
                <a:lnTo>
                  <a:pt x="10114" y="1179"/>
                </a:lnTo>
                <a:lnTo>
                  <a:pt x="10097" y="1173"/>
                </a:lnTo>
                <a:lnTo>
                  <a:pt x="10079" y="1165"/>
                </a:lnTo>
                <a:lnTo>
                  <a:pt x="10064" y="1158"/>
                </a:lnTo>
                <a:lnTo>
                  <a:pt x="10051" y="1148"/>
                </a:lnTo>
                <a:lnTo>
                  <a:pt x="10038" y="1138"/>
                </a:lnTo>
                <a:lnTo>
                  <a:pt x="10020" y="1116"/>
                </a:lnTo>
                <a:lnTo>
                  <a:pt x="10006" y="1089"/>
                </a:lnTo>
                <a:lnTo>
                  <a:pt x="10001" y="1077"/>
                </a:lnTo>
                <a:lnTo>
                  <a:pt x="9997" y="1063"/>
                </a:lnTo>
                <a:lnTo>
                  <a:pt x="9995" y="1036"/>
                </a:lnTo>
                <a:lnTo>
                  <a:pt x="9996" y="1021"/>
                </a:lnTo>
                <a:lnTo>
                  <a:pt x="9998" y="1009"/>
                </a:lnTo>
                <a:lnTo>
                  <a:pt x="10002" y="999"/>
                </a:lnTo>
                <a:lnTo>
                  <a:pt x="10007" y="991"/>
                </a:lnTo>
                <a:lnTo>
                  <a:pt x="10015" y="986"/>
                </a:lnTo>
                <a:lnTo>
                  <a:pt x="10022" y="981"/>
                </a:lnTo>
                <a:lnTo>
                  <a:pt x="10032" y="980"/>
                </a:lnTo>
                <a:lnTo>
                  <a:pt x="10042" y="979"/>
                </a:lnTo>
                <a:close/>
                <a:moveTo>
                  <a:pt x="9486" y="954"/>
                </a:moveTo>
                <a:lnTo>
                  <a:pt x="9489" y="983"/>
                </a:lnTo>
                <a:lnTo>
                  <a:pt x="9497" y="1009"/>
                </a:lnTo>
                <a:lnTo>
                  <a:pt x="9512" y="1032"/>
                </a:lnTo>
                <a:lnTo>
                  <a:pt x="9521" y="1042"/>
                </a:lnTo>
                <a:lnTo>
                  <a:pt x="9531" y="1052"/>
                </a:lnTo>
                <a:lnTo>
                  <a:pt x="9553" y="1070"/>
                </a:lnTo>
                <a:lnTo>
                  <a:pt x="9581" y="1082"/>
                </a:lnTo>
                <a:lnTo>
                  <a:pt x="9611" y="1089"/>
                </a:lnTo>
                <a:lnTo>
                  <a:pt x="9644" y="1093"/>
                </a:lnTo>
                <a:lnTo>
                  <a:pt x="9676" y="1089"/>
                </a:lnTo>
                <a:lnTo>
                  <a:pt x="9693" y="1087"/>
                </a:lnTo>
                <a:lnTo>
                  <a:pt x="9707" y="1082"/>
                </a:lnTo>
                <a:lnTo>
                  <a:pt x="9734" y="1070"/>
                </a:lnTo>
                <a:lnTo>
                  <a:pt x="9757" y="1052"/>
                </a:lnTo>
                <a:lnTo>
                  <a:pt x="9776" y="1032"/>
                </a:lnTo>
                <a:lnTo>
                  <a:pt x="9790" y="1009"/>
                </a:lnTo>
                <a:lnTo>
                  <a:pt x="9798" y="983"/>
                </a:lnTo>
                <a:lnTo>
                  <a:pt x="9801" y="969"/>
                </a:lnTo>
                <a:lnTo>
                  <a:pt x="9802" y="954"/>
                </a:lnTo>
                <a:lnTo>
                  <a:pt x="9798" y="927"/>
                </a:lnTo>
                <a:lnTo>
                  <a:pt x="9790" y="901"/>
                </a:lnTo>
                <a:lnTo>
                  <a:pt x="9776" y="877"/>
                </a:lnTo>
                <a:lnTo>
                  <a:pt x="9767" y="866"/>
                </a:lnTo>
                <a:lnTo>
                  <a:pt x="9757" y="856"/>
                </a:lnTo>
                <a:lnTo>
                  <a:pt x="9734" y="840"/>
                </a:lnTo>
                <a:lnTo>
                  <a:pt x="9707" y="827"/>
                </a:lnTo>
                <a:lnTo>
                  <a:pt x="9676" y="819"/>
                </a:lnTo>
                <a:lnTo>
                  <a:pt x="9644" y="816"/>
                </a:lnTo>
                <a:lnTo>
                  <a:pt x="9611" y="819"/>
                </a:lnTo>
                <a:lnTo>
                  <a:pt x="9596" y="822"/>
                </a:lnTo>
                <a:lnTo>
                  <a:pt x="9581" y="827"/>
                </a:lnTo>
                <a:lnTo>
                  <a:pt x="9553" y="840"/>
                </a:lnTo>
                <a:lnTo>
                  <a:pt x="9531" y="856"/>
                </a:lnTo>
                <a:lnTo>
                  <a:pt x="9512" y="877"/>
                </a:lnTo>
                <a:lnTo>
                  <a:pt x="9497" y="901"/>
                </a:lnTo>
                <a:lnTo>
                  <a:pt x="9489" y="927"/>
                </a:lnTo>
                <a:lnTo>
                  <a:pt x="9487" y="940"/>
                </a:lnTo>
                <a:lnTo>
                  <a:pt x="9486" y="954"/>
                </a:lnTo>
                <a:close/>
                <a:moveTo>
                  <a:pt x="9908" y="954"/>
                </a:moveTo>
                <a:lnTo>
                  <a:pt x="9906" y="978"/>
                </a:lnTo>
                <a:lnTo>
                  <a:pt x="9903" y="1001"/>
                </a:lnTo>
                <a:lnTo>
                  <a:pt x="9896" y="1024"/>
                </a:lnTo>
                <a:lnTo>
                  <a:pt x="9888" y="1045"/>
                </a:lnTo>
                <a:lnTo>
                  <a:pt x="9878" y="1065"/>
                </a:lnTo>
                <a:lnTo>
                  <a:pt x="9865" y="1085"/>
                </a:lnTo>
                <a:lnTo>
                  <a:pt x="9850" y="1102"/>
                </a:lnTo>
                <a:lnTo>
                  <a:pt x="9834" y="1118"/>
                </a:lnTo>
                <a:lnTo>
                  <a:pt x="9796" y="1147"/>
                </a:lnTo>
                <a:lnTo>
                  <a:pt x="9773" y="1158"/>
                </a:lnTo>
                <a:lnTo>
                  <a:pt x="9751" y="1168"/>
                </a:lnTo>
                <a:lnTo>
                  <a:pt x="9726" y="1175"/>
                </a:lnTo>
                <a:lnTo>
                  <a:pt x="9700" y="1181"/>
                </a:lnTo>
                <a:lnTo>
                  <a:pt x="9673" y="1185"/>
                </a:lnTo>
                <a:lnTo>
                  <a:pt x="9644" y="1186"/>
                </a:lnTo>
                <a:lnTo>
                  <a:pt x="9615" y="1185"/>
                </a:lnTo>
                <a:lnTo>
                  <a:pt x="9588" y="1181"/>
                </a:lnTo>
                <a:lnTo>
                  <a:pt x="9562" y="1175"/>
                </a:lnTo>
                <a:lnTo>
                  <a:pt x="9537" y="1168"/>
                </a:lnTo>
                <a:lnTo>
                  <a:pt x="9515" y="1158"/>
                </a:lnTo>
                <a:lnTo>
                  <a:pt x="9492" y="1147"/>
                </a:lnTo>
                <a:lnTo>
                  <a:pt x="9472" y="1133"/>
                </a:lnTo>
                <a:lnTo>
                  <a:pt x="9454" y="1118"/>
                </a:lnTo>
                <a:lnTo>
                  <a:pt x="9438" y="1102"/>
                </a:lnTo>
                <a:lnTo>
                  <a:pt x="9423" y="1085"/>
                </a:lnTo>
                <a:lnTo>
                  <a:pt x="9410" y="1065"/>
                </a:lnTo>
                <a:lnTo>
                  <a:pt x="9399" y="1045"/>
                </a:lnTo>
                <a:lnTo>
                  <a:pt x="9392" y="1024"/>
                </a:lnTo>
                <a:lnTo>
                  <a:pt x="9385" y="1001"/>
                </a:lnTo>
                <a:lnTo>
                  <a:pt x="9382" y="978"/>
                </a:lnTo>
                <a:lnTo>
                  <a:pt x="9380" y="954"/>
                </a:lnTo>
                <a:lnTo>
                  <a:pt x="9382" y="930"/>
                </a:lnTo>
                <a:lnTo>
                  <a:pt x="9385" y="908"/>
                </a:lnTo>
                <a:lnTo>
                  <a:pt x="9392" y="886"/>
                </a:lnTo>
                <a:lnTo>
                  <a:pt x="9399" y="865"/>
                </a:lnTo>
                <a:lnTo>
                  <a:pt x="9410" y="843"/>
                </a:lnTo>
                <a:lnTo>
                  <a:pt x="9423" y="825"/>
                </a:lnTo>
                <a:lnTo>
                  <a:pt x="9438" y="807"/>
                </a:lnTo>
                <a:lnTo>
                  <a:pt x="9454" y="790"/>
                </a:lnTo>
                <a:lnTo>
                  <a:pt x="9492" y="763"/>
                </a:lnTo>
                <a:lnTo>
                  <a:pt x="9515" y="750"/>
                </a:lnTo>
                <a:lnTo>
                  <a:pt x="9537" y="740"/>
                </a:lnTo>
                <a:lnTo>
                  <a:pt x="9562" y="733"/>
                </a:lnTo>
                <a:lnTo>
                  <a:pt x="9588" y="728"/>
                </a:lnTo>
                <a:lnTo>
                  <a:pt x="9615" y="724"/>
                </a:lnTo>
                <a:lnTo>
                  <a:pt x="9644" y="723"/>
                </a:lnTo>
                <a:lnTo>
                  <a:pt x="9673" y="724"/>
                </a:lnTo>
                <a:lnTo>
                  <a:pt x="9700" y="728"/>
                </a:lnTo>
                <a:lnTo>
                  <a:pt x="9726" y="733"/>
                </a:lnTo>
                <a:lnTo>
                  <a:pt x="9751" y="740"/>
                </a:lnTo>
                <a:lnTo>
                  <a:pt x="9773" y="750"/>
                </a:lnTo>
                <a:lnTo>
                  <a:pt x="9796" y="763"/>
                </a:lnTo>
                <a:lnTo>
                  <a:pt x="9816" y="775"/>
                </a:lnTo>
                <a:lnTo>
                  <a:pt x="9834" y="790"/>
                </a:lnTo>
                <a:lnTo>
                  <a:pt x="9850" y="807"/>
                </a:lnTo>
                <a:lnTo>
                  <a:pt x="9865" y="825"/>
                </a:lnTo>
                <a:lnTo>
                  <a:pt x="9878" y="843"/>
                </a:lnTo>
                <a:lnTo>
                  <a:pt x="9888" y="865"/>
                </a:lnTo>
                <a:lnTo>
                  <a:pt x="9896" y="886"/>
                </a:lnTo>
                <a:lnTo>
                  <a:pt x="9903" y="908"/>
                </a:lnTo>
                <a:lnTo>
                  <a:pt x="9906" y="930"/>
                </a:lnTo>
                <a:lnTo>
                  <a:pt x="9908" y="954"/>
                </a:lnTo>
                <a:close/>
                <a:moveTo>
                  <a:pt x="9109" y="821"/>
                </a:moveTo>
                <a:lnTo>
                  <a:pt x="9109" y="1148"/>
                </a:lnTo>
                <a:lnTo>
                  <a:pt x="9107" y="1160"/>
                </a:lnTo>
                <a:lnTo>
                  <a:pt x="9101" y="1170"/>
                </a:lnTo>
                <a:lnTo>
                  <a:pt x="9092" y="1175"/>
                </a:lnTo>
                <a:lnTo>
                  <a:pt x="9080" y="1178"/>
                </a:lnTo>
                <a:lnTo>
                  <a:pt x="9037" y="1178"/>
                </a:lnTo>
                <a:lnTo>
                  <a:pt x="9025" y="1175"/>
                </a:lnTo>
                <a:lnTo>
                  <a:pt x="9016" y="1170"/>
                </a:lnTo>
                <a:lnTo>
                  <a:pt x="9010" y="1160"/>
                </a:lnTo>
                <a:lnTo>
                  <a:pt x="9007" y="1148"/>
                </a:lnTo>
                <a:lnTo>
                  <a:pt x="9007" y="821"/>
                </a:lnTo>
                <a:lnTo>
                  <a:pt x="8832" y="821"/>
                </a:lnTo>
                <a:lnTo>
                  <a:pt x="8820" y="820"/>
                </a:lnTo>
                <a:lnTo>
                  <a:pt x="8811" y="814"/>
                </a:lnTo>
                <a:lnTo>
                  <a:pt x="8805" y="804"/>
                </a:lnTo>
                <a:lnTo>
                  <a:pt x="8802" y="791"/>
                </a:lnTo>
                <a:lnTo>
                  <a:pt x="8802" y="760"/>
                </a:lnTo>
                <a:lnTo>
                  <a:pt x="8805" y="749"/>
                </a:lnTo>
                <a:lnTo>
                  <a:pt x="8811" y="739"/>
                </a:lnTo>
                <a:lnTo>
                  <a:pt x="8820" y="733"/>
                </a:lnTo>
                <a:lnTo>
                  <a:pt x="8832" y="732"/>
                </a:lnTo>
                <a:lnTo>
                  <a:pt x="9285" y="732"/>
                </a:lnTo>
                <a:lnTo>
                  <a:pt x="9297" y="733"/>
                </a:lnTo>
                <a:lnTo>
                  <a:pt x="9306" y="739"/>
                </a:lnTo>
                <a:lnTo>
                  <a:pt x="9312" y="749"/>
                </a:lnTo>
                <a:lnTo>
                  <a:pt x="9313" y="760"/>
                </a:lnTo>
                <a:lnTo>
                  <a:pt x="9313" y="791"/>
                </a:lnTo>
                <a:lnTo>
                  <a:pt x="9312" y="804"/>
                </a:lnTo>
                <a:lnTo>
                  <a:pt x="9306" y="814"/>
                </a:lnTo>
                <a:lnTo>
                  <a:pt x="9297" y="820"/>
                </a:lnTo>
                <a:lnTo>
                  <a:pt x="9285" y="821"/>
                </a:lnTo>
                <a:lnTo>
                  <a:pt x="9109" y="821"/>
                </a:lnTo>
                <a:close/>
                <a:moveTo>
                  <a:pt x="8302" y="888"/>
                </a:moveTo>
                <a:lnTo>
                  <a:pt x="8302" y="1148"/>
                </a:lnTo>
                <a:lnTo>
                  <a:pt x="8300" y="1160"/>
                </a:lnTo>
                <a:lnTo>
                  <a:pt x="8294" y="1169"/>
                </a:lnTo>
                <a:lnTo>
                  <a:pt x="8285" y="1175"/>
                </a:lnTo>
                <a:lnTo>
                  <a:pt x="8273" y="1178"/>
                </a:lnTo>
                <a:lnTo>
                  <a:pt x="8230" y="1178"/>
                </a:lnTo>
                <a:lnTo>
                  <a:pt x="8218" y="1175"/>
                </a:lnTo>
                <a:lnTo>
                  <a:pt x="8208" y="1169"/>
                </a:lnTo>
                <a:lnTo>
                  <a:pt x="8203" y="1160"/>
                </a:lnTo>
                <a:lnTo>
                  <a:pt x="8200" y="1148"/>
                </a:lnTo>
                <a:lnTo>
                  <a:pt x="8200" y="760"/>
                </a:lnTo>
                <a:lnTo>
                  <a:pt x="8203" y="748"/>
                </a:lnTo>
                <a:lnTo>
                  <a:pt x="8208" y="739"/>
                </a:lnTo>
                <a:lnTo>
                  <a:pt x="8218" y="733"/>
                </a:lnTo>
                <a:lnTo>
                  <a:pt x="8230" y="732"/>
                </a:lnTo>
                <a:lnTo>
                  <a:pt x="8266" y="732"/>
                </a:lnTo>
                <a:lnTo>
                  <a:pt x="8285" y="734"/>
                </a:lnTo>
                <a:lnTo>
                  <a:pt x="8299" y="743"/>
                </a:lnTo>
                <a:lnTo>
                  <a:pt x="8581" y="1021"/>
                </a:lnTo>
                <a:lnTo>
                  <a:pt x="8581" y="760"/>
                </a:lnTo>
                <a:lnTo>
                  <a:pt x="8582" y="749"/>
                </a:lnTo>
                <a:lnTo>
                  <a:pt x="8588" y="739"/>
                </a:lnTo>
                <a:lnTo>
                  <a:pt x="8598" y="733"/>
                </a:lnTo>
                <a:lnTo>
                  <a:pt x="8610" y="732"/>
                </a:lnTo>
                <a:lnTo>
                  <a:pt x="8653" y="732"/>
                </a:lnTo>
                <a:lnTo>
                  <a:pt x="8664" y="733"/>
                </a:lnTo>
                <a:lnTo>
                  <a:pt x="8674" y="739"/>
                </a:lnTo>
                <a:lnTo>
                  <a:pt x="8680" y="749"/>
                </a:lnTo>
                <a:lnTo>
                  <a:pt x="8682" y="760"/>
                </a:lnTo>
                <a:lnTo>
                  <a:pt x="8682" y="1148"/>
                </a:lnTo>
                <a:lnTo>
                  <a:pt x="8680" y="1160"/>
                </a:lnTo>
                <a:lnTo>
                  <a:pt x="8674" y="1170"/>
                </a:lnTo>
                <a:lnTo>
                  <a:pt x="8664" y="1175"/>
                </a:lnTo>
                <a:lnTo>
                  <a:pt x="8653" y="1178"/>
                </a:lnTo>
                <a:lnTo>
                  <a:pt x="8617" y="1178"/>
                </a:lnTo>
                <a:lnTo>
                  <a:pt x="8598" y="1175"/>
                </a:lnTo>
                <a:lnTo>
                  <a:pt x="8583" y="1165"/>
                </a:lnTo>
                <a:lnTo>
                  <a:pt x="8302" y="888"/>
                </a:lnTo>
                <a:close/>
                <a:moveTo>
                  <a:pt x="7918" y="1148"/>
                </a:moveTo>
                <a:lnTo>
                  <a:pt x="7918" y="760"/>
                </a:lnTo>
                <a:lnTo>
                  <a:pt x="7919" y="749"/>
                </a:lnTo>
                <a:lnTo>
                  <a:pt x="7926" y="739"/>
                </a:lnTo>
                <a:lnTo>
                  <a:pt x="7936" y="733"/>
                </a:lnTo>
                <a:lnTo>
                  <a:pt x="7947" y="732"/>
                </a:lnTo>
                <a:lnTo>
                  <a:pt x="7990" y="732"/>
                </a:lnTo>
                <a:lnTo>
                  <a:pt x="8003" y="733"/>
                </a:lnTo>
                <a:lnTo>
                  <a:pt x="8011" y="739"/>
                </a:lnTo>
                <a:lnTo>
                  <a:pt x="8018" y="749"/>
                </a:lnTo>
                <a:lnTo>
                  <a:pt x="8020" y="760"/>
                </a:lnTo>
                <a:lnTo>
                  <a:pt x="8020" y="1148"/>
                </a:lnTo>
                <a:lnTo>
                  <a:pt x="8018" y="1160"/>
                </a:lnTo>
                <a:lnTo>
                  <a:pt x="8011" y="1170"/>
                </a:lnTo>
                <a:lnTo>
                  <a:pt x="8003" y="1175"/>
                </a:lnTo>
                <a:lnTo>
                  <a:pt x="7990" y="1178"/>
                </a:lnTo>
                <a:lnTo>
                  <a:pt x="7947" y="1178"/>
                </a:lnTo>
                <a:lnTo>
                  <a:pt x="7936" y="1175"/>
                </a:lnTo>
                <a:lnTo>
                  <a:pt x="7926" y="1170"/>
                </a:lnTo>
                <a:lnTo>
                  <a:pt x="7919" y="1160"/>
                </a:lnTo>
                <a:lnTo>
                  <a:pt x="7918" y="1148"/>
                </a:lnTo>
                <a:close/>
                <a:moveTo>
                  <a:pt x="7500" y="966"/>
                </a:moveTo>
                <a:lnTo>
                  <a:pt x="7407" y="1036"/>
                </a:lnTo>
                <a:lnTo>
                  <a:pt x="7407" y="1148"/>
                </a:lnTo>
                <a:lnTo>
                  <a:pt x="7405" y="1160"/>
                </a:lnTo>
                <a:lnTo>
                  <a:pt x="7400" y="1170"/>
                </a:lnTo>
                <a:lnTo>
                  <a:pt x="7390" y="1175"/>
                </a:lnTo>
                <a:lnTo>
                  <a:pt x="7377" y="1178"/>
                </a:lnTo>
                <a:lnTo>
                  <a:pt x="7335" y="1178"/>
                </a:lnTo>
                <a:lnTo>
                  <a:pt x="7323" y="1175"/>
                </a:lnTo>
                <a:lnTo>
                  <a:pt x="7314" y="1170"/>
                </a:lnTo>
                <a:lnTo>
                  <a:pt x="7308" y="1160"/>
                </a:lnTo>
                <a:lnTo>
                  <a:pt x="7305" y="1148"/>
                </a:lnTo>
                <a:lnTo>
                  <a:pt x="7305" y="760"/>
                </a:lnTo>
                <a:lnTo>
                  <a:pt x="7308" y="749"/>
                </a:lnTo>
                <a:lnTo>
                  <a:pt x="7314" y="739"/>
                </a:lnTo>
                <a:lnTo>
                  <a:pt x="7323" y="733"/>
                </a:lnTo>
                <a:lnTo>
                  <a:pt x="7335" y="732"/>
                </a:lnTo>
                <a:lnTo>
                  <a:pt x="7377" y="732"/>
                </a:lnTo>
                <a:lnTo>
                  <a:pt x="7390" y="733"/>
                </a:lnTo>
                <a:lnTo>
                  <a:pt x="7400" y="739"/>
                </a:lnTo>
                <a:lnTo>
                  <a:pt x="7405" y="749"/>
                </a:lnTo>
                <a:lnTo>
                  <a:pt x="7407" y="760"/>
                </a:lnTo>
                <a:lnTo>
                  <a:pt x="7407" y="923"/>
                </a:lnTo>
                <a:lnTo>
                  <a:pt x="7642" y="745"/>
                </a:lnTo>
                <a:lnTo>
                  <a:pt x="7657" y="735"/>
                </a:lnTo>
                <a:lnTo>
                  <a:pt x="7667" y="732"/>
                </a:lnTo>
                <a:lnTo>
                  <a:pt x="7677" y="730"/>
                </a:lnTo>
                <a:lnTo>
                  <a:pt x="7759" y="730"/>
                </a:lnTo>
                <a:lnTo>
                  <a:pt x="7769" y="732"/>
                </a:lnTo>
                <a:lnTo>
                  <a:pt x="7775" y="735"/>
                </a:lnTo>
                <a:lnTo>
                  <a:pt x="7780" y="740"/>
                </a:lnTo>
                <a:lnTo>
                  <a:pt x="7781" y="748"/>
                </a:lnTo>
                <a:lnTo>
                  <a:pt x="7779" y="758"/>
                </a:lnTo>
                <a:lnTo>
                  <a:pt x="7771" y="765"/>
                </a:lnTo>
                <a:lnTo>
                  <a:pt x="7580" y="911"/>
                </a:lnTo>
                <a:lnTo>
                  <a:pt x="7783" y="1143"/>
                </a:lnTo>
                <a:lnTo>
                  <a:pt x="7789" y="1150"/>
                </a:lnTo>
                <a:lnTo>
                  <a:pt x="7791" y="1160"/>
                </a:lnTo>
                <a:lnTo>
                  <a:pt x="7790" y="1168"/>
                </a:lnTo>
                <a:lnTo>
                  <a:pt x="7785" y="1173"/>
                </a:lnTo>
                <a:lnTo>
                  <a:pt x="7779" y="1176"/>
                </a:lnTo>
                <a:lnTo>
                  <a:pt x="7770" y="1178"/>
                </a:lnTo>
                <a:lnTo>
                  <a:pt x="7698" y="1178"/>
                </a:lnTo>
                <a:lnTo>
                  <a:pt x="7687" y="1176"/>
                </a:lnTo>
                <a:lnTo>
                  <a:pt x="7678" y="1174"/>
                </a:lnTo>
                <a:lnTo>
                  <a:pt x="7670" y="1169"/>
                </a:lnTo>
                <a:lnTo>
                  <a:pt x="7663" y="1163"/>
                </a:lnTo>
                <a:lnTo>
                  <a:pt x="7500" y="966"/>
                </a:lnTo>
                <a:close/>
                <a:moveTo>
                  <a:pt x="6744" y="888"/>
                </a:moveTo>
                <a:lnTo>
                  <a:pt x="6744" y="1148"/>
                </a:lnTo>
                <a:lnTo>
                  <a:pt x="6742" y="1160"/>
                </a:lnTo>
                <a:lnTo>
                  <a:pt x="6737" y="1169"/>
                </a:lnTo>
                <a:lnTo>
                  <a:pt x="6727" y="1175"/>
                </a:lnTo>
                <a:lnTo>
                  <a:pt x="6715" y="1178"/>
                </a:lnTo>
                <a:lnTo>
                  <a:pt x="6672" y="1178"/>
                </a:lnTo>
                <a:lnTo>
                  <a:pt x="6660" y="1175"/>
                </a:lnTo>
                <a:lnTo>
                  <a:pt x="6651" y="1169"/>
                </a:lnTo>
                <a:lnTo>
                  <a:pt x="6645" y="1160"/>
                </a:lnTo>
                <a:lnTo>
                  <a:pt x="6642" y="1148"/>
                </a:lnTo>
                <a:lnTo>
                  <a:pt x="6642" y="760"/>
                </a:lnTo>
                <a:lnTo>
                  <a:pt x="6645" y="748"/>
                </a:lnTo>
                <a:lnTo>
                  <a:pt x="6651" y="739"/>
                </a:lnTo>
                <a:lnTo>
                  <a:pt x="6660" y="733"/>
                </a:lnTo>
                <a:lnTo>
                  <a:pt x="6672" y="732"/>
                </a:lnTo>
                <a:lnTo>
                  <a:pt x="6708" y="732"/>
                </a:lnTo>
                <a:lnTo>
                  <a:pt x="6727" y="734"/>
                </a:lnTo>
                <a:lnTo>
                  <a:pt x="6741" y="743"/>
                </a:lnTo>
                <a:lnTo>
                  <a:pt x="7023" y="1021"/>
                </a:lnTo>
                <a:lnTo>
                  <a:pt x="7023" y="760"/>
                </a:lnTo>
                <a:lnTo>
                  <a:pt x="7025" y="749"/>
                </a:lnTo>
                <a:lnTo>
                  <a:pt x="7032" y="739"/>
                </a:lnTo>
                <a:lnTo>
                  <a:pt x="7040" y="733"/>
                </a:lnTo>
                <a:lnTo>
                  <a:pt x="7053" y="732"/>
                </a:lnTo>
                <a:lnTo>
                  <a:pt x="7095" y="732"/>
                </a:lnTo>
                <a:lnTo>
                  <a:pt x="7107" y="733"/>
                </a:lnTo>
                <a:lnTo>
                  <a:pt x="7116" y="739"/>
                </a:lnTo>
                <a:lnTo>
                  <a:pt x="7122" y="749"/>
                </a:lnTo>
                <a:lnTo>
                  <a:pt x="7125" y="760"/>
                </a:lnTo>
                <a:lnTo>
                  <a:pt x="7125" y="1148"/>
                </a:lnTo>
                <a:lnTo>
                  <a:pt x="7122" y="1160"/>
                </a:lnTo>
                <a:lnTo>
                  <a:pt x="7116" y="1170"/>
                </a:lnTo>
                <a:lnTo>
                  <a:pt x="7107" y="1175"/>
                </a:lnTo>
                <a:lnTo>
                  <a:pt x="7095" y="1178"/>
                </a:lnTo>
                <a:lnTo>
                  <a:pt x="7059" y="1178"/>
                </a:lnTo>
                <a:lnTo>
                  <a:pt x="7040" y="1175"/>
                </a:lnTo>
                <a:lnTo>
                  <a:pt x="7027" y="1165"/>
                </a:lnTo>
                <a:lnTo>
                  <a:pt x="6744" y="888"/>
                </a:lnTo>
                <a:close/>
                <a:moveTo>
                  <a:pt x="6172" y="1000"/>
                </a:moveTo>
                <a:lnTo>
                  <a:pt x="6330" y="1000"/>
                </a:lnTo>
                <a:lnTo>
                  <a:pt x="6251" y="838"/>
                </a:lnTo>
                <a:lnTo>
                  <a:pt x="6172" y="1000"/>
                </a:lnTo>
                <a:close/>
                <a:moveTo>
                  <a:pt x="6279" y="732"/>
                </a:moveTo>
                <a:lnTo>
                  <a:pt x="6291" y="732"/>
                </a:lnTo>
                <a:lnTo>
                  <a:pt x="6299" y="735"/>
                </a:lnTo>
                <a:lnTo>
                  <a:pt x="6307" y="741"/>
                </a:lnTo>
                <a:lnTo>
                  <a:pt x="6312" y="749"/>
                </a:lnTo>
                <a:lnTo>
                  <a:pt x="6512" y="1137"/>
                </a:lnTo>
                <a:lnTo>
                  <a:pt x="6517" y="1153"/>
                </a:lnTo>
                <a:lnTo>
                  <a:pt x="6514" y="1163"/>
                </a:lnTo>
                <a:lnTo>
                  <a:pt x="6509" y="1170"/>
                </a:lnTo>
                <a:lnTo>
                  <a:pt x="6501" y="1175"/>
                </a:lnTo>
                <a:lnTo>
                  <a:pt x="6489" y="1178"/>
                </a:lnTo>
                <a:lnTo>
                  <a:pt x="6442" y="1178"/>
                </a:lnTo>
                <a:lnTo>
                  <a:pt x="6431" y="1176"/>
                </a:lnTo>
                <a:lnTo>
                  <a:pt x="6421" y="1173"/>
                </a:lnTo>
                <a:lnTo>
                  <a:pt x="6414" y="1168"/>
                </a:lnTo>
                <a:lnTo>
                  <a:pt x="6409" y="1159"/>
                </a:lnTo>
                <a:lnTo>
                  <a:pt x="6375" y="1091"/>
                </a:lnTo>
                <a:lnTo>
                  <a:pt x="6128" y="1091"/>
                </a:lnTo>
                <a:lnTo>
                  <a:pt x="6094" y="1159"/>
                </a:lnTo>
                <a:lnTo>
                  <a:pt x="6089" y="1168"/>
                </a:lnTo>
                <a:lnTo>
                  <a:pt x="6082" y="1173"/>
                </a:lnTo>
                <a:lnTo>
                  <a:pt x="6072" y="1176"/>
                </a:lnTo>
                <a:lnTo>
                  <a:pt x="6061" y="1178"/>
                </a:lnTo>
                <a:lnTo>
                  <a:pt x="6013" y="1178"/>
                </a:lnTo>
                <a:lnTo>
                  <a:pt x="6002" y="1175"/>
                </a:lnTo>
                <a:lnTo>
                  <a:pt x="5993" y="1170"/>
                </a:lnTo>
                <a:lnTo>
                  <a:pt x="5988" y="1163"/>
                </a:lnTo>
                <a:lnTo>
                  <a:pt x="5986" y="1153"/>
                </a:lnTo>
                <a:lnTo>
                  <a:pt x="5991" y="1137"/>
                </a:lnTo>
                <a:lnTo>
                  <a:pt x="6191" y="749"/>
                </a:lnTo>
                <a:lnTo>
                  <a:pt x="6196" y="741"/>
                </a:lnTo>
                <a:lnTo>
                  <a:pt x="6203" y="735"/>
                </a:lnTo>
                <a:lnTo>
                  <a:pt x="6212" y="732"/>
                </a:lnTo>
                <a:lnTo>
                  <a:pt x="6223" y="732"/>
                </a:lnTo>
                <a:lnTo>
                  <a:pt x="6279" y="732"/>
                </a:lnTo>
                <a:close/>
                <a:moveTo>
                  <a:pt x="5758" y="1148"/>
                </a:moveTo>
                <a:lnTo>
                  <a:pt x="5758" y="998"/>
                </a:lnTo>
                <a:lnTo>
                  <a:pt x="5500" y="998"/>
                </a:lnTo>
                <a:lnTo>
                  <a:pt x="5500" y="1148"/>
                </a:lnTo>
                <a:lnTo>
                  <a:pt x="5498" y="1160"/>
                </a:lnTo>
                <a:lnTo>
                  <a:pt x="5492" y="1170"/>
                </a:lnTo>
                <a:lnTo>
                  <a:pt x="5484" y="1175"/>
                </a:lnTo>
                <a:lnTo>
                  <a:pt x="5471" y="1178"/>
                </a:lnTo>
                <a:lnTo>
                  <a:pt x="5428" y="1178"/>
                </a:lnTo>
                <a:lnTo>
                  <a:pt x="5416" y="1175"/>
                </a:lnTo>
                <a:lnTo>
                  <a:pt x="5406" y="1170"/>
                </a:lnTo>
                <a:lnTo>
                  <a:pt x="5400" y="1160"/>
                </a:lnTo>
                <a:lnTo>
                  <a:pt x="5399" y="1148"/>
                </a:lnTo>
                <a:lnTo>
                  <a:pt x="5399" y="760"/>
                </a:lnTo>
                <a:lnTo>
                  <a:pt x="5400" y="749"/>
                </a:lnTo>
                <a:lnTo>
                  <a:pt x="5406" y="739"/>
                </a:lnTo>
                <a:lnTo>
                  <a:pt x="5416" y="733"/>
                </a:lnTo>
                <a:lnTo>
                  <a:pt x="5428" y="732"/>
                </a:lnTo>
                <a:lnTo>
                  <a:pt x="5471" y="732"/>
                </a:lnTo>
                <a:lnTo>
                  <a:pt x="5484" y="733"/>
                </a:lnTo>
                <a:lnTo>
                  <a:pt x="5492" y="739"/>
                </a:lnTo>
                <a:lnTo>
                  <a:pt x="5498" y="749"/>
                </a:lnTo>
                <a:lnTo>
                  <a:pt x="5500" y="760"/>
                </a:lnTo>
                <a:lnTo>
                  <a:pt x="5500" y="907"/>
                </a:lnTo>
                <a:lnTo>
                  <a:pt x="5758" y="907"/>
                </a:lnTo>
                <a:lnTo>
                  <a:pt x="5758" y="760"/>
                </a:lnTo>
                <a:lnTo>
                  <a:pt x="5761" y="749"/>
                </a:lnTo>
                <a:lnTo>
                  <a:pt x="5766" y="739"/>
                </a:lnTo>
                <a:lnTo>
                  <a:pt x="5776" y="733"/>
                </a:lnTo>
                <a:lnTo>
                  <a:pt x="5788" y="732"/>
                </a:lnTo>
                <a:lnTo>
                  <a:pt x="5830" y="732"/>
                </a:lnTo>
                <a:lnTo>
                  <a:pt x="5843" y="733"/>
                </a:lnTo>
                <a:lnTo>
                  <a:pt x="5852" y="739"/>
                </a:lnTo>
                <a:lnTo>
                  <a:pt x="5858" y="749"/>
                </a:lnTo>
                <a:lnTo>
                  <a:pt x="5860" y="760"/>
                </a:lnTo>
                <a:lnTo>
                  <a:pt x="5860" y="1148"/>
                </a:lnTo>
                <a:lnTo>
                  <a:pt x="5858" y="1160"/>
                </a:lnTo>
                <a:lnTo>
                  <a:pt x="5852" y="1170"/>
                </a:lnTo>
                <a:lnTo>
                  <a:pt x="5843" y="1175"/>
                </a:lnTo>
                <a:lnTo>
                  <a:pt x="5830" y="1178"/>
                </a:lnTo>
                <a:lnTo>
                  <a:pt x="5788" y="1178"/>
                </a:lnTo>
                <a:lnTo>
                  <a:pt x="5776" y="1175"/>
                </a:lnTo>
                <a:lnTo>
                  <a:pt x="5766" y="1170"/>
                </a:lnTo>
                <a:lnTo>
                  <a:pt x="5761" y="1160"/>
                </a:lnTo>
                <a:lnTo>
                  <a:pt x="5758" y="1148"/>
                </a:lnTo>
                <a:close/>
                <a:moveTo>
                  <a:pt x="9821" y="166"/>
                </a:moveTo>
                <a:lnTo>
                  <a:pt x="9821" y="426"/>
                </a:lnTo>
                <a:lnTo>
                  <a:pt x="9819" y="438"/>
                </a:lnTo>
                <a:lnTo>
                  <a:pt x="9813" y="447"/>
                </a:lnTo>
                <a:lnTo>
                  <a:pt x="9803" y="453"/>
                </a:lnTo>
                <a:lnTo>
                  <a:pt x="9792" y="456"/>
                </a:lnTo>
                <a:lnTo>
                  <a:pt x="9749" y="456"/>
                </a:lnTo>
                <a:lnTo>
                  <a:pt x="9736" y="453"/>
                </a:lnTo>
                <a:lnTo>
                  <a:pt x="9727" y="447"/>
                </a:lnTo>
                <a:lnTo>
                  <a:pt x="9721" y="438"/>
                </a:lnTo>
                <a:lnTo>
                  <a:pt x="9719" y="426"/>
                </a:lnTo>
                <a:lnTo>
                  <a:pt x="9719" y="38"/>
                </a:lnTo>
                <a:lnTo>
                  <a:pt x="9721" y="26"/>
                </a:lnTo>
                <a:lnTo>
                  <a:pt x="9727" y="17"/>
                </a:lnTo>
                <a:lnTo>
                  <a:pt x="9736" y="11"/>
                </a:lnTo>
                <a:lnTo>
                  <a:pt x="9749" y="8"/>
                </a:lnTo>
                <a:lnTo>
                  <a:pt x="9785" y="8"/>
                </a:lnTo>
                <a:lnTo>
                  <a:pt x="9803" y="12"/>
                </a:lnTo>
                <a:lnTo>
                  <a:pt x="9817" y="21"/>
                </a:lnTo>
                <a:lnTo>
                  <a:pt x="10099" y="298"/>
                </a:lnTo>
                <a:lnTo>
                  <a:pt x="10099" y="38"/>
                </a:lnTo>
                <a:lnTo>
                  <a:pt x="10102" y="26"/>
                </a:lnTo>
                <a:lnTo>
                  <a:pt x="10108" y="17"/>
                </a:lnTo>
                <a:lnTo>
                  <a:pt x="10117" y="11"/>
                </a:lnTo>
                <a:lnTo>
                  <a:pt x="10129" y="8"/>
                </a:lnTo>
                <a:lnTo>
                  <a:pt x="10171" y="8"/>
                </a:lnTo>
                <a:lnTo>
                  <a:pt x="10184" y="11"/>
                </a:lnTo>
                <a:lnTo>
                  <a:pt x="10194" y="17"/>
                </a:lnTo>
                <a:lnTo>
                  <a:pt x="10199" y="26"/>
                </a:lnTo>
                <a:lnTo>
                  <a:pt x="10201" y="38"/>
                </a:lnTo>
                <a:lnTo>
                  <a:pt x="10201" y="426"/>
                </a:lnTo>
                <a:lnTo>
                  <a:pt x="10199" y="438"/>
                </a:lnTo>
                <a:lnTo>
                  <a:pt x="10194" y="447"/>
                </a:lnTo>
                <a:lnTo>
                  <a:pt x="10184" y="453"/>
                </a:lnTo>
                <a:lnTo>
                  <a:pt x="10171" y="456"/>
                </a:lnTo>
                <a:lnTo>
                  <a:pt x="10135" y="456"/>
                </a:lnTo>
                <a:lnTo>
                  <a:pt x="10117" y="452"/>
                </a:lnTo>
                <a:lnTo>
                  <a:pt x="10103" y="443"/>
                </a:lnTo>
                <a:lnTo>
                  <a:pt x="9821" y="166"/>
                </a:lnTo>
                <a:close/>
                <a:moveTo>
                  <a:pt x="9117" y="426"/>
                </a:moveTo>
                <a:lnTo>
                  <a:pt x="9117" y="38"/>
                </a:lnTo>
                <a:lnTo>
                  <a:pt x="9118" y="26"/>
                </a:lnTo>
                <a:lnTo>
                  <a:pt x="9124" y="17"/>
                </a:lnTo>
                <a:lnTo>
                  <a:pt x="9134" y="11"/>
                </a:lnTo>
                <a:lnTo>
                  <a:pt x="9145" y="8"/>
                </a:lnTo>
                <a:lnTo>
                  <a:pt x="9536" y="8"/>
                </a:lnTo>
                <a:lnTo>
                  <a:pt x="9548" y="11"/>
                </a:lnTo>
                <a:lnTo>
                  <a:pt x="9558" y="17"/>
                </a:lnTo>
                <a:lnTo>
                  <a:pt x="9563" y="26"/>
                </a:lnTo>
                <a:lnTo>
                  <a:pt x="9566" y="38"/>
                </a:lnTo>
                <a:lnTo>
                  <a:pt x="9566" y="69"/>
                </a:lnTo>
                <a:lnTo>
                  <a:pt x="9563" y="82"/>
                </a:lnTo>
                <a:lnTo>
                  <a:pt x="9558" y="91"/>
                </a:lnTo>
                <a:lnTo>
                  <a:pt x="9548" y="96"/>
                </a:lnTo>
                <a:lnTo>
                  <a:pt x="9536" y="99"/>
                </a:lnTo>
                <a:lnTo>
                  <a:pt x="9218" y="99"/>
                </a:lnTo>
                <a:lnTo>
                  <a:pt x="9218" y="185"/>
                </a:lnTo>
                <a:lnTo>
                  <a:pt x="9444" y="185"/>
                </a:lnTo>
                <a:lnTo>
                  <a:pt x="9456" y="186"/>
                </a:lnTo>
                <a:lnTo>
                  <a:pt x="9465" y="192"/>
                </a:lnTo>
                <a:lnTo>
                  <a:pt x="9471" y="202"/>
                </a:lnTo>
                <a:lnTo>
                  <a:pt x="9474" y="213"/>
                </a:lnTo>
                <a:lnTo>
                  <a:pt x="9474" y="246"/>
                </a:lnTo>
                <a:lnTo>
                  <a:pt x="9471" y="257"/>
                </a:lnTo>
                <a:lnTo>
                  <a:pt x="9465" y="267"/>
                </a:lnTo>
                <a:lnTo>
                  <a:pt x="9456" y="273"/>
                </a:lnTo>
                <a:lnTo>
                  <a:pt x="9444" y="274"/>
                </a:lnTo>
                <a:lnTo>
                  <a:pt x="9218" y="274"/>
                </a:lnTo>
                <a:lnTo>
                  <a:pt x="9218" y="365"/>
                </a:lnTo>
                <a:lnTo>
                  <a:pt x="9536" y="365"/>
                </a:lnTo>
                <a:lnTo>
                  <a:pt x="9548" y="367"/>
                </a:lnTo>
                <a:lnTo>
                  <a:pt x="9558" y="374"/>
                </a:lnTo>
                <a:lnTo>
                  <a:pt x="9563" y="382"/>
                </a:lnTo>
                <a:lnTo>
                  <a:pt x="9566" y="395"/>
                </a:lnTo>
                <a:lnTo>
                  <a:pt x="9566" y="426"/>
                </a:lnTo>
                <a:lnTo>
                  <a:pt x="9563" y="438"/>
                </a:lnTo>
                <a:lnTo>
                  <a:pt x="9558" y="447"/>
                </a:lnTo>
                <a:lnTo>
                  <a:pt x="9548" y="453"/>
                </a:lnTo>
                <a:lnTo>
                  <a:pt x="9536" y="456"/>
                </a:lnTo>
                <a:lnTo>
                  <a:pt x="9145" y="456"/>
                </a:lnTo>
                <a:lnTo>
                  <a:pt x="9134" y="453"/>
                </a:lnTo>
                <a:lnTo>
                  <a:pt x="9124" y="447"/>
                </a:lnTo>
                <a:lnTo>
                  <a:pt x="9118" y="438"/>
                </a:lnTo>
                <a:lnTo>
                  <a:pt x="9117" y="426"/>
                </a:lnTo>
                <a:close/>
                <a:moveTo>
                  <a:pt x="8791" y="99"/>
                </a:moveTo>
                <a:lnTo>
                  <a:pt x="8791" y="426"/>
                </a:lnTo>
                <a:lnTo>
                  <a:pt x="8789" y="438"/>
                </a:lnTo>
                <a:lnTo>
                  <a:pt x="8784" y="447"/>
                </a:lnTo>
                <a:lnTo>
                  <a:pt x="8774" y="453"/>
                </a:lnTo>
                <a:lnTo>
                  <a:pt x="8761" y="456"/>
                </a:lnTo>
                <a:lnTo>
                  <a:pt x="8719" y="456"/>
                </a:lnTo>
                <a:lnTo>
                  <a:pt x="8707" y="453"/>
                </a:lnTo>
                <a:lnTo>
                  <a:pt x="8698" y="447"/>
                </a:lnTo>
                <a:lnTo>
                  <a:pt x="8692" y="438"/>
                </a:lnTo>
                <a:lnTo>
                  <a:pt x="8689" y="426"/>
                </a:lnTo>
                <a:lnTo>
                  <a:pt x="8689" y="99"/>
                </a:lnTo>
                <a:lnTo>
                  <a:pt x="8514" y="99"/>
                </a:lnTo>
                <a:lnTo>
                  <a:pt x="8501" y="96"/>
                </a:lnTo>
                <a:lnTo>
                  <a:pt x="8493" y="91"/>
                </a:lnTo>
                <a:lnTo>
                  <a:pt x="8486" y="82"/>
                </a:lnTo>
                <a:lnTo>
                  <a:pt x="8485" y="69"/>
                </a:lnTo>
                <a:lnTo>
                  <a:pt x="8485" y="38"/>
                </a:lnTo>
                <a:lnTo>
                  <a:pt x="8486" y="26"/>
                </a:lnTo>
                <a:lnTo>
                  <a:pt x="8493" y="17"/>
                </a:lnTo>
                <a:lnTo>
                  <a:pt x="8501" y="11"/>
                </a:lnTo>
                <a:lnTo>
                  <a:pt x="8514" y="8"/>
                </a:lnTo>
                <a:lnTo>
                  <a:pt x="8966" y="8"/>
                </a:lnTo>
                <a:lnTo>
                  <a:pt x="8979" y="11"/>
                </a:lnTo>
                <a:lnTo>
                  <a:pt x="8988" y="17"/>
                </a:lnTo>
                <a:lnTo>
                  <a:pt x="8994" y="26"/>
                </a:lnTo>
                <a:lnTo>
                  <a:pt x="8996" y="38"/>
                </a:lnTo>
                <a:lnTo>
                  <a:pt x="8996" y="69"/>
                </a:lnTo>
                <a:lnTo>
                  <a:pt x="8994" y="82"/>
                </a:lnTo>
                <a:lnTo>
                  <a:pt x="8988" y="91"/>
                </a:lnTo>
                <a:lnTo>
                  <a:pt x="8979" y="96"/>
                </a:lnTo>
                <a:lnTo>
                  <a:pt x="8966" y="99"/>
                </a:lnTo>
                <a:lnTo>
                  <a:pt x="8791" y="99"/>
                </a:lnTo>
                <a:close/>
                <a:moveTo>
                  <a:pt x="8186" y="374"/>
                </a:moveTo>
                <a:lnTo>
                  <a:pt x="8232" y="371"/>
                </a:lnTo>
                <a:lnTo>
                  <a:pt x="8271" y="360"/>
                </a:lnTo>
                <a:lnTo>
                  <a:pt x="8286" y="352"/>
                </a:lnTo>
                <a:lnTo>
                  <a:pt x="8299" y="343"/>
                </a:lnTo>
                <a:lnTo>
                  <a:pt x="8306" y="331"/>
                </a:lnTo>
                <a:lnTo>
                  <a:pt x="8309" y="318"/>
                </a:lnTo>
                <a:lnTo>
                  <a:pt x="8307" y="306"/>
                </a:lnTo>
                <a:lnTo>
                  <a:pt x="8301" y="297"/>
                </a:lnTo>
                <a:lnTo>
                  <a:pt x="8291" y="289"/>
                </a:lnTo>
                <a:lnTo>
                  <a:pt x="8278" y="283"/>
                </a:lnTo>
                <a:lnTo>
                  <a:pt x="8237" y="274"/>
                </a:lnTo>
                <a:lnTo>
                  <a:pt x="8178" y="269"/>
                </a:lnTo>
                <a:lnTo>
                  <a:pt x="8128" y="264"/>
                </a:lnTo>
                <a:lnTo>
                  <a:pt x="8105" y="261"/>
                </a:lnTo>
                <a:lnTo>
                  <a:pt x="8084" y="257"/>
                </a:lnTo>
                <a:lnTo>
                  <a:pt x="8045" y="247"/>
                </a:lnTo>
                <a:lnTo>
                  <a:pt x="8014" y="234"/>
                </a:lnTo>
                <a:lnTo>
                  <a:pt x="7989" y="217"/>
                </a:lnTo>
                <a:lnTo>
                  <a:pt x="7979" y="208"/>
                </a:lnTo>
                <a:lnTo>
                  <a:pt x="7970" y="197"/>
                </a:lnTo>
                <a:lnTo>
                  <a:pt x="7964" y="186"/>
                </a:lnTo>
                <a:lnTo>
                  <a:pt x="7959" y="174"/>
                </a:lnTo>
                <a:lnTo>
                  <a:pt x="7957" y="160"/>
                </a:lnTo>
                <a:lnTo>
                  <a:pt x="7955" y="145"/>
                </a:lnTo>
                <a:lnTo>
                  <a:pt x="7957" y="129"/>
                </a:lnTo>
                <a:lnTo>
                  <a:pt x="7959" y="114"/>
                </a:lnTo>
                <a:lnTo>
                  <a:pt x="7964" y="100"/>
                </a:lnTo>
                <a:lnTo>
                  <a:pt x="7972" y="87"/>
                </a:lnTo>
                <a:lnTo>
                  <a:pt x="7979" y="74"/>
                </a:lnTo>
                <a:lnTo>
                  <a:pt x="7990" y="62"/>
                </a:lnTo>
                <a:lnTo>
                  <a:pt x="8015" y="41"/>
                </a:lnTo>
                <a:lnTo>
                  <a:pt x="8046" y="23"/>
                </a:lnTo>
                <a:lnTo>
                  <a:pt x="8085" y="11"/>
                </a:lnTo>
                <a:lnTo>
                  <a:pt x="8105" y="6"/>
                </a:lnTo>
                <a:lnTo>
                  <a:pt x="8127" y="3"/>
                </a:lnTo>
                <a:lnTo>
                  <a:pt x="8176" y="0"/>
                </a:lnTo>
                <a:lnTo>
                  <a:pt x="8212" y="2"/>
                </a:lnTo>
                <a:lnTo>
                  <a:pt x="8244" y="6"/>
                </a:lnTo>
                <a:lnTo>
                  <a:pt x="8274" y="12"/>
                </a:lnTo>
                <a:lnTo>
                  <a:pt x="8300" y="19"/>
                </a:lnTo>
                <a:lnTo>
                  <a:pt x="8324" y="28"/>
                </a:lnTo>
                <a:lnTo>
                  <a:pt x="8343" y="37"/>
                </a:lnTo>
                <a:lnTo>
                  <a:pt x="8371" y="54"/>
                </a:lnTo>
                <a:lnTo>
                  <a:pt x="8378" y="60"/>
                </a:lnTo>
                <a:lnTo>
                  <a:pt x="8384" y="68"/>
                </a:lnTo>
                <a:lnTo>
                  <a:pt x="8388" y="77"/>
                </a:lnTo>
                <a:lnTo>
                  <a:pt x="8389" y="87"/>
                </a:lnTo>
                <a:lnTo>
                  <a:pt x="8387" y="100"/>
                </a:lnTo>
                <a:lnTo>
                  <a:pt x="8383" y="106"/>
                </a:lnTo>
                <a:lnTo>
                  <a:pt x="8380" y="113"/>
                </a:lnTo>
                <a:lnTo>
                  <a:pt x="8363" y="131"/>
                </a:lnTo>
                <a:lnTo>
                  <a:pt x="8358" y="135"/>
                </a:lnTo>
                <a:lnTo>
                  <a:pt x="8353" y="139"/>
                </a:lnTo>
                <a:lnTo>
                  <a:pt x="8342" y="141"/>
                </a:lnTo>
                <a:lnTo>
                  <a:pt x="8331" y="139"/>
                </a:lnTo>
                <a:lnTo>
                  <a:pt x="8321" y="134"/>
                </a:lnTo>
                <a:lnTo>
                  <a:pt x="8304" y="124"/>
                </a:lnTo>
                <a:lnTo>
                  <a:pt x="8286" y="115"/>
                </a:lnTo>
                <a:lnTo>
                  <a:pt x="8250" y="101"/>
                </a:lnTo>
                <a:lnTo>
                  <a:pt x="8213" y="93"/>
                </a:lnTo>
                <a:lnTo>
                  <a:pt x="8194" y="90"/>
                </a:lnTo>
                <a:lnTo>
                  <a:pt x="8176" y="90"/>
                </a:lnTo>
                <a:lnTo>
                  <a:pt x="8133" y="93"/>
                </a:lnTo>
                <a:lnTo>
                  <a:pt x="8113" y="98"/>
                </a:lnTo>
                <a:lnTo>
                  <a:pt x="8096" y="103"/>
                </a:lnTo>
                <a:lnTo>
                  <a:pt x="8081" y="110"/>
                </a:lnTo>
                <a:lnTo>
                  <a:pt x="8070" y="119"/>
                </a:lnTo>
                <a:lnTo>
                  <a:pt x="8065" y="124"/>
                </a:lnTo>
                <a:lnTo>
                  <a:pt x="8062" y="129"/>
                </a:lnTo>
                <a:lnTo>
                  <a:pt x="8060" y="139"/>
                </a:lnTo>
                <a:lnTo>
                  <a:pt x="8061" y="149"/>
                </a:lnTo>
                <a:lnTo>
                  <a:pt x="8069" y="157"/>
                </a:lnTo>
                <a:lnTo>
                  <a:pt x="8080" y="164"/>
                </a:lnTo>
                <a:lnTo>
                  <a:pt x="8094" y="169"/>
                </a:lnTo>
                <a:lnTo>
                  <a:pt x="8132" y="176"/>
                </a:lnTo>
                <a:lnTo>
                  <a:pt x="8179" y="180"/>
                </a:lnTo>
                <a:lnTo>
                  <a:pt x="8230" y="185"/>
                </a:lnTo>
                <a:lnTo>
                  <a:pt x="8275" y="191"/>
                </a:lnTo>
                <a:lnTo>
                  <a:pt x="8315" y="201"/>
                </a:lnTo>
                <a:lnTo>
                  <a:pt x="8348" y="213"/>
                </a:lnTo>
                <a:lnTo>
                  <a:pt x="8362" y="221"/>
                </a:lnTo>
                <a:lnTo>
                  <a:pt x="8376" y="229"/>
                </a:lnTo>
                <a:lnTo>
                  <a:pt x="8387" y="239"/>
                </a:lnTo>
                <a:lnTo>
                  <a:pt x="8396" y="252"/>
                </a:lnTo>
                <a:lnTo>
                  <a:pt x="8403" y="264"/>
                </a:lnTo>
                <a:lnTo>
                  <a:pt x="8408" y="278"/>
                </a:lnTo>
                <a:lnTo>
                  <a:pt x="8412" y="294"/>
                </a:lnTo>
                <a:lnTo>
                  <a:pt x="8412" y="311"/>
                </a:lnTo>
                <a:lnTo>
                  <a:pt x="8412" y="329"/>
                </a:lnTo>
                <a:lnTo>
                  <a:pt x="8408" y="345"/>
                </a:lnTo>
                <a:lnTo>
                  <a:pt x="8403" y="361"/>
                </a:lnTo>
                <a:lnTo>
                  <a:pt x="8396" y="376"/>
                </a:lnTo>
                <a:lnTo>
                  <a:pt x="8387" y="390"/>
                </a:lnTo>
                <a:lnTo>
                  <a:pt x="8376" y="402"/>
                </a:lnTo>
                <a:lnTo>
                  <a:pt x="8348" y="423"/>
                </a:lnTo>
                <a:lnTo>
                  <a:pt x="8316" y="441"/>
                </a:lnTo>
                <a:lnTo>
                  <a:pt x="8276" y="453"/>
                </a:lnTo>
                <a:lnTo>
                  <a:pt x="8255" y="458"/>
                </a:lnTo>
                <a:lnTo>
                  <a:pt x="8233" y="461"/>
                </a:lnTo>
                <a:lnTo>
                  <a:pt x="8183" y="463"/>
                </a:lnTo>
                <a:lnTo>
                  <a:pt x="8149" y="462"/>
                </a:lnTo>
                <a:lnTo>
                  <a:pt x="8116" y="459"/>
                </a:lnTo>
                <a:lnTo>
                  <a:pt x="8085" y="453"/>
                </a:lnTo>
                <a:lnTo>
                  <a:pt x="8055" y="446"/>
                </a:lnTo>
                <a:lnTo>
                  <a:pt x="8026" y="436"/>
                </a:lnTo>
                <a:lnTo>
                  <a:pt x="8002" y="425"/>
                </a:lnTo>
                <a:lnTo>
                  <a:pt x="7979" y="411"/>
                </a:lnTo>
                <a:lnTo>
                  <a:pt x="7959" y="397"/>
                </a:lnTo>
                <a:lnTo>
                  <a:pt x="7952" y="391"/>
                </a:lnTo>
                <a:lnTo>
                  <a:pt x="7947" y="384"/>
                </a:lnTo>
                <a:lnTo>
                  <a:pt x="7943" y="376"/>
                </a:lnTo>
                <a:lnTo>
                  <a:pt x="7942" y="367"/>
                </a:lnTo>
                <a:lnTo>
                  <a:pt x="7944" y="351"/>
                </a:lnTo>
                <a:lnTo>
                  <a:pt x="7953" y="339"/>
                </a:lnTo>
                <a:lnTo>
                  <a:pt x="7968" y="321"/>
                </a:lnTo>
                <a:lnTo>
                  <a:pt x="7973" y="316"/>
                </a:lnTo>
                <a:lnTo>
                  <a:pt x="7978" y="313"/>
                </a:lnTo>
                <a:lnTo>
                  <a:pt x="7989" y="310"/>
                </a:lnTo>
                <a:lnTo>
                  <a:pt x="8000" y="313"/>
                </a:lnTo>
                <a:lnTo>
                  <a:pt x="8011" y="318"/>
                </a:lnTo>
                <a:lnTo>
                  <a:pt x="8031" y="331"/>
                </a:lnTo>
                <a:lnTo>
                  <a:pt x="8052" y="343"/>
                </a:lnTo>
                <a:lnTo>
                  <a:pt x="8074" y="352"/>
                </a:lnTo>
                <a:lnTo>
                  <a:pt x="8095" y="360"/>
                </a:lnTo>
                <a:lnTo>
                  <a:pt x="8116" y="366"/>
                </a:lnTo>
                <a:lnTo>
                  <a:pt x="8138" y="370"/>
                </a:lnTo>
                <a:lnTo>
                  <a:pt x="8186" y="374"/>
                </a:lnTo>
                <a:close/>
                <a:moveTo>
                  <a:pt x="7696" y="426"/>
                </a:moveTo>
                <a:lnTo>
                  <a:pt x="7696" y="38"/>
                </a:lnTo>
                <a:lnTo>
                  <a:pt x="7698" y="26"/>
                </a:lnTo>
                <a:lnTo>
                  <a:pt x="7704" y="17"/>
                </a:lnTo>
                <a:lnTo>
                  <a:pt x="7714" y="11"/>
                </a:lnTo>
                <a:lnTo>
                  <a:pt x="7725" y="8"/>
                </a:lnTo>
                <a:lnTo>
                  <a:pt x="7769" y="8"/>
                </a:lnTo>
                <a:lnTo>
                  <a:pt x="7780" y="11"/>
                </a:lnTo>
                <a:lnTo>
                  <a:pt x="7790" y="17"/>
                </a:lnTo>
                <a:lnTo>
                  <a:pt x="7796" y="26"/>
                </a:lnTo>
                <a:lnTo>
                  <a:pt x="7798" y="38"/>
                </a:lnTo>
                <a:lnTo>
                  <a:pt x="7798" y="426"/>
                </a:lnTo>
                <a:lnTo>
                  <a:pt x="7796" y="438"/>
                </a:lnTo>
                <a:lnTo>
                  <a:pt x="7790" y="447"/>
                </a:lnTo>
                <a:lnTo>
                  <a:pt x="7780" y="453"/>
                </a:lnTo>
                <a:lnTo>
                  <a:pt x="7769" y="456"/>
                </a:lnTo>
                <a:lnTo>
                  <a:pt x="7725" y="456"/>
                </a:lnTo>
                <a:lnTo>
                  <a:pt x="7714" y="453"/>
                </a:lnTo>
                <a:lnTo>
                  <a:pt x="7704" y="447"/>
                </a:lnTo>
                <a:lnTo>
                  <a:pt x="7698" y="438"/>
                </a:lnTo>
                <a:lnTo>
                  <a:pt x="7696" y="426"/>
                </a:lnTo>
                <a:close/>
                <a:moveTo>
                  <a:pt x="7278" y="244"/>
                </a:moveTo>
                <a:lnTo>
                  <a:pt x="7186" y="313"/>
                </a:lnTo>
                <a:lnTo>
                  <a:pt x="7186" y="426"/>
                </a:lnTo>
                <a:lnTo>
                  <a:pt x="7183" y="438"/>
                </a:lnTo>
                <a:lnTo>
                  <a:pt x="7177" y="447"/>
                </a:lnTo>
                <a:lnTo>
                  <a:pt x="7168" y="453"/>
                </a:lnTo>
                <a:lnTo>
                  <a:pt x="7156" y="456"/>
                </a:lnTo>
                <a:lnTo>
                  <a:pt x="7114" y="456"/>
                </a:lnTo>
                <a:lnTo>
                  <a:pt x="7101" y="453"/>
                </a:lnTo>
                <a:lnTo>
                  <a:pt x="7091" y="447"/>
                </a:lnTo>
                <a:lnTo>
                  <a:pt x="7086" y="438"/>
                </a:lnTo>
                <a:lnTo>
                  <a:pt x="7084" y="426"/>
                </a:lnTo>
                <a:lnTo>
                  <a:pt x="7084" y="38"/>
                </a:lnTo>
                <a:lnTo>
                  <a:pt x="7086" y="26"/>
                </a:lnTo>
                <a:lnTo>
                  <a:pt x="7091" y="17"/>
                </a:lnTo>
                <a:lnTo>
                  <a:pt x="7101" y="11"/>
                </a:lnTo>
                <a:lnTo>
                  <a:pt x="7114" y="8"/>
                </a:lnTo>
                <a:lnTo>
                  <a:pt x="7156" y="8"/>
                </a:lnTo>
                <a:lnTo>
                  <a:pt x="7168" y="11"/>
                </a:lnTo>
                <a:lnTo>
                  <a:pt x="7177" y="17"/>
                </a:lnTo>
                <a:lnTo>
                  <a:pt x="7183" y="26"/>
                </a:lnTo>
                <a:lnTo>
                  <a:pt x="7186" y="38"/>
                </a:lnTo>
                <a:lnTo>
                  <a:pt x="7186" y="200"/>
                </a:lnTo>
                <a:lnTo>
                  <a:pt x="7421" y="22"/>
                </a:lnTo>
                <a:lnTo>
                  <a:pt x="7436" y="12"/>
                </a:lnTo>
                <a:lnTo>
                  <a:pt x="7444" y="9"/>
                </a:lnTo>
                <a:lnTo>
                  <a:pt x="7456" y="8"/>
                </a:lnTo>
                <a:lnTo>
                  <a:pt x="7538" y="8"/>
                </a:lnTo>
                <a:lnTo>
                  <a:pt x="7548" y="9"/>
                </a:lnTo>
                <a:lnTo>
                  <a:pt x="7554" y="13"/>
                </a:lnTo>
                <a:lnTo>
                  <a:pt x="7558" y="18"/>
                </a:lnTo>
                <a:lnTo>
                  <a:pt x="7560" y="24"/>
                </a:lnTo>
                <a:lnTo>
                  <a:pt x="7556" y="36"/>
                </a:lnTo>
                <a:lnTo>
                  <a:pt x="7550" y="43"/>
                </a:lnTo>
                <a:lnTo>
                  <a:pt x="7357" y="188"/>
                </a:lnTo>
                <a:lnTo>
                  <a:pt x="7561" y="421"/>
                </a:lnTo>
                <a:lnTo>
                  <a:pt x="7568" y="428"/>
                </a:lnTo>
                <a:lnTo>
                  <a:pt x="7570" y="438"/>
                </a:lnTo>
                <a:lnTo>
                  <a:pt x="7569" y="446"/>
                </a:lnTo>
                <a:lnTo>
                  <a:pt x="7564" y="451"/>
                </a:lnTo>
                <a:lnTo>
                  <a:pt x="7558" y="454"/>
                </a:lnTo>
                <a:lnTo>
                  <a:pt x="7548" y="456"/>
                </a:lnTo>
                <a:lnTo>
                  <a:pt x="7477" y="456"/>
                </a:lnTo>
                <a:lnTo>
                  <a:pt x="7466" y="454"/>
                </a:lnTo>
                <a:lnTo>
                  <a:pt x="7456" y="452"/>
                </a:lnTo>
                <a:lnTo>
                  <a:pt x="7448" y="447"/>
                </a:lnTo>
                <a:lnTo>
                  <a:pt x="7442" y="441"/>
                </a:lnTo>
                <a:lnTo>
                  <a:pt x="7278" y="244"/>
                </a:lnTo>
                <a:close/>
                <a:moveTo>
                  <a:pt x="6523" y="426"/>
                </a:moveTo>
                <a:lnTo>
                  <a:pt x="6523" y="38"/>
                </a:lnTo>
                <a:lnTo>
                  <a:pt x="6526" y="26"/>
                </a:lnTo>
                <a:lnTo>
                  <a:pt x="6532" y="17"/>
                </a:lnTo>
                <a:lnTo>
                  <a:pt x="6540" y="11"/>
                </a:lnTo>
                <a:lnTo>
                  <a:pt x="6553" y="8"/>
                </a:lnTo>
                <a:lnTo>
                  <a:pt x="6595" y="8"/>
                </a:lnTo>
                <a:lnTo>
                  <a:pt x="6608" y="11"/>
                </a:lnTo>
                <a:lnTo>
                  <a:pt x="6616" y="17"/>
                </a:lnTo>
                <a:lnTo>
                  <a:pt x="6623" y="26"/>
                </a:lnTo>
                <a:lnTo>
                  <a:pt x="6625" y="38"/>
                </a:lnTo>
                <a:lnTo>
                  <a:pt x="6625" y="365"/>
                </a:lnTo>
                <a:lnTo>
                  <a:pt x="6937" y="365"/>
                </a:lnTo>
                <a:lnTo>
                  <a:pt x="6950" y="367"/>
                </a:lnTo>
                <a:lnTo>
                  <a:pt x="6958" y="374"/>
                </a:lnTo>
                <a:lnTo>
                  <a:pt x="6964" y="382"/>
                </a:lnTo>
                <a:lnTo>
                  <a:pt x="6966" y="395"/>
                </a:lnTo>
                <a:lnTo>
                  <a:pt x="6966" y="426"/>
                </a:lnTo>
                <a:lnTo>
                  <a:pt x="6964" y="438"/>
                </a:lnTo>
                <a:lnTo>
                  <a:pt x="6958" y="447"/>
                </a:lnTo>
                <a:lnTo>
                  <a:pt x="6950" y="453"/>
                </a:lnTo>
                <a:lnTo>
                  <a:pt x="6937" y="456"/>
                </a:lnTo>
                <a:lnTo>
                  <a:pt x="6553" y="456"/>
                </a:lnTo>
                <a:lnTo>
                  <a:pt x="6540" y="453"/>
                </a:lnTo>
                <a:lnTo>
                  <a:pt x="6532" y="447"/>
                </a:lnTo>
                <a:lnTo>
                  <a:pt x="6526" y="438"/>
                </a:lnTo>
                <a:lnTo>
                  <a:pt x="6523" y="426"/>
                </a:lnTo>
                <a:close/>
                <a:moveTo>
                  <a:pt x="5886" y="251"/>
                </a:moveTo>
                <a:lnTo>
                  <a:pt x="5886" y="38"/>
                </a:lnTo>
                <a:lnTo>
                  <a:pt x="5889" y="26"/>
                </a:lnTo>
                <a:lnTo>
                  <a:pt x="5895" y="17"/>
                </a:lnTo>
                <a:lnTo>
                  <a:pt x="5905" y="11"/>
                </a:lnTo>
                <a:lnTo>
                  <a:pt x="5916" y="8"/>
                </a:lnTo>
                <a:lnTo>
                  <a:pt x="5960" y="8"/>
                </a:lnTo>
                <a:lnTo>
                  <a:pt x="5971" y="11"/>
                </a:lnTo>
                <a:lnTo>
                  <a:pt x="5981" y="17"/>
                </a:lnTo>
                <a:lnTo>
                  <a:pt x="5987" y="26"/>
                </a:lnTo>
                <a:lnTo>
                  <a:pt x="5988" y="38"/>
                </a:lnTo>
                <a:lnTo>
                  <a:pt x="5988" y="251"/>
                </a:lnTo>
                <a:lnTo>
                  <a:pt x="5991" y="280"/>
                </a:lnTo>
                <a:lnTo>
                  <a:pt x="5995" y="294"/>
                </a:lnTo>
                <a:lnTo>
                  <a:pt x="5998" y="306"/>
                </a:lnTo>
                <a:lnTo>
                  <a:pt x="6010" y="328"/>
                </a:lnTo>
                <a:lnTo>
                  <a:pt x="6024" y="344"/>
                </a:lnTo>
                <a:lnTo>
                  <a:pt x="6043" y="356"/>
                </a:lnTo>
                <a:lnTo>
                  <a:pt x="6065" y="365"/>
                </a:lnTo>
                <a:lnTo>
                  <a:pt x="6090" y="370"/>
                </a:lnTo>
                <a:lnTo>
                  <a:pt x="6118" y="371"/>
                </a:lnTo>
                <a:lnTo>
                  <a:pt x="6145" y="370"/>
                </a:lnTo>
                <a:lnTo>
                  <a:pt x="6170" y="365"/>
                </a:lnTo>
                <a:lnTo>
                  <a:pt x="6192" y="356"/>
                </a:lnTo>
                <a:lnTo>
                  <a:pt x="6211" y="344"/>
                </a:lnTo>
                <a:lnTo>
                  <a:pt x="6218" y="336"/>
                </a:lnTo>
                <a:lnTo>
                  <a:pt x="6226" y="328"/>
                </a:lnTo>
                <a:lnTo>
                  <a:pt x="6232" y="318"/>
                </a:lnTo>
                <a:lnTo>
                  <a:pt x="6237" y="306"/>
                </a:lnTo>
                <a:lnTo>
                  <a:pt x="6245" y="280"/>
                </a:lnTo>
                <a:lnTo>
                  <a:pt x="6247" y="251"/>
                </a:lnTo>
                <a:lnTo>
                  <a:pt x="6247" y="38"/>
                </a:lnTo>
                <a:lnTo>
                  <a:pt x="6248" y="26"/>
                </a:lnTo>
                <a:lnTo>
                  <a:pt x="6254" y="17"/>
                </a:lnTo>
                <a:lnTo>
                  <a:pt x="6263" y="11"/>
                </a:lnTo>
                <a:lnTo>
                  <a:pt x="6276" y="8"/>
                </a:lnTo>
                <a:lnTo>
                  <a:pt x="6319" y="8"/>
                </a:lnTo>
                <a:lnTo>
                  <a:pt x="6330" y="11"/>
                </a:lnTo>
                <a:lnTo>
                  <a:pt x="6340" y="17"/>
                </a:lnTo>
                <a:lnTo>
                  <a:pt x="6346" y="26"/>
                </a:lnTo>
                <a:lnTo>
                  <a:pt x="6348" y="38"/>
                </a:lnTo>
                <a:lnTo>
                  <a:pt x="6348" y="251"/>
                </a:lnTo>
                <a:lnTo>
                  <a:pt x="6348" y="280"/>
                </a:lnTo>
                <a:lnTo>
                  <a:pt x="6344" y="308"/>
                </a:lnTo>
                <a:lnTo>
                  <a:pt x="6338" y="333"/>
                </a:lnTo>
                <a:lnTo>
                  <a:pt x="6330" y="354"/>
                </a:lnTo>
                <a:lnTo>
                  <a:pt x="6320" y="374"/>
                </a:lnTo>
                <a:lnTo>
                  <a:pt x="6309" y="391"/>
                </a:lnTo>
                <a:lnTo>
                  <a:pt x="6296" y="407"/>
                </a:lnTo>
                <a:lnTo>
                  <a:pt x="6281" y="420"/>
                </a:lnTo>
                <a:lnTo>
                  <a:pt x="6264" y="431"/>
                </a:lnTo>
                <a:lnTo>
                  <a:pt x="6247" y="441"/>
                </a:lnTo>
                <a:lnTo>
                  <a:pt x="6228" y="448"/>
                </a:lnTo>
                <a:lnTo>
                  <a:pt x="6207" y="454"/>
                </a:lnTo>
                <a:lnTo>
                  <a:pt x="6186" y="458"/>
                </a:lnTo>
                <a:lnTo>
                  <a:pt x="6165" y="462"/>
                </a:lnTo>
                <a:lnTo>
                  <a:pt x="6118" y="463"/>
                </a:lnTo>
                <a:lnTo>
                  <a:pt x="6070" y="462"/>
                </a:lnTo>
                <a:lnTo>
                  <a:pt x="6049" y="458"/>
                </a:lnTo>
                <a:lnTo>
                  <a:pt x="6027" y="454"/>
                </a:lnTo>
                <a:lnTo>
                  <a:pt x="6007" y="448"/>
                </a:lnTo>
                <a:lnTo>
                  <a:pt x="5988" y="441"/>
                </a:lnTo>
                <a:lnTo>
                  <a:pt x="5971" y="431"/>
                </a:lnTo>
                <a:lnTo>
                  <a:pt x="5955" y="420"/>
                </a:lnTo>
                <a:lnTo>
                  <a:pt x="5940" y="407"/>
                </a:lnTo>
                <a:lnTo>
                  <a:pt x="5926" y="391"/>
                </a:lnTo>
                <a:lnTo>
                  <a:pt x="5915" y="374"/>
                </a:lnTo>
                <a:lnTo>
                  <a:pt x="5905" y="354"/>
                </a:lnTo>
                <a:lnTo>
                  <a:pt x="5898" y="333"/>
                </a:lnTo>
                <a:lnTo>
                  <a:pt x="5891" y="308"/>
                </a:lnTo>
                <a:lnTo>
                  <a:pt x="5888" y="280"/>
                </a:lnTo>
                <a:lnTo>
                  <a:pt x="5886" y="251"/>
                </a:lnTo>
                <a:close/>
                <a:moveTo>
                  <a:pt x="5388" y="257"/>
                </a:moveTo>
                <a:lnTo>
                  <a:pt x="5413" y="257"/>
                </a:lnTo>
                <a:lnTo>
                  <a:pt x="5424" y="259"/>
                </a:lnTo>
                <a:lnTo>
                  <a:pt x="5434" y="264"/>
                </a:lnTo>
                <a:lnTo>
                  <a:pt x="5440" y="274"/>
                </a:lnTo>
                <a:lnTo>
                  <a:pt x="5441" y="287"/>
                </a:lnTo>
                <a:lnTo>
                  <a:pt x="5443" y="303"/>
                </a:lnTo>
                <a:lnTo>
                  <a:pt x="5446" y="319"/>
                </a:lnTo>
                <a:lnTo>
                  <a:pt x="5454" y="334"/>
                </a:lnTo>
                <a:lnTo>
                  <a:pt x="5462" y="346"/>
                </a:lnTo>
                <a:lnTo>
                  <a:pt x="5474" y="357"/>
                </a:lnTo>
                <a:lnTo>
                  <a:pt x="5489" y="365"/>
                </a:lnTo>
                <a:lnTo>
                  <a:pt x="5506" y="370"/>
                </a:lnTo>
                <a:lnTo>
                  <a:pt x="5526" y="372"/>
                </a:lnTo>
                <a:lnTo>
                  <a:pt x="5543" y="371"/>
                </a:lnTo>
                <a:lnTo>
                  <a:pt x="5561" y="367"/>
                </a:lnTo>
                <a:lnTo>
                  <a:pt x="5576" y="360"/>
                </a:lnTo>
                <a:lnTo>
                  <a:pt x="5589" y="349"/>
                </a:lnTo>
                <a:lnTo>
                  <a:pt x="5600" y="335"/>
                </a:lnTo>
                <a:lnTo>
                  <a:pt x="5609" y="318"/>
                </a:lnTo>
                <a:lnTo>
                  <a:pt x="5614" y="295"/>
                </a:lnTo>
                <a:lnTo>
                  <a:pt x="5617" y="269"/>
                </a:lnTo>
                <a:lnTo>
                  <a:pt x="5617" y="38"/>
                </a:lnTo>
                <a:lnTo>
                  <a:pt x="5619" y="26"/>
                </a:lnTo>
                <a:lnTo>
                  <a:pt x="5625" y="17"/>
                </a:lnTo>
                <a:lnTo>
                  <a:pt x="5634" y="11"/>
                </a:lnTo>
                <a:lnTo>
                  <a:pt x="5646" y="8"/>
                </a:lnTo>
                <a:lnTo>
                  <a:pt x="5689" y="8"/>
                </a:lnTo>
                <a:lnTo>
                  <a:pt x="5701" y="11"/>
                </a:lnTo>
                <a:lnTo>
                  <a:pt x="5710" y="17"/>
                </a:lnTo>
                <a:lnTo>
                  <a:pt x="5716" y="26"/>
                </a:lnTo>
                <a:lnTo>
                  <a:pt x="5719" y="38"/>
                </a:lnTo>
                <a:lnTo>
                  <a:pt x="5719" y="267"/>
                </a:lnTo>
                <a:lnTo>
                  <a:pt x="5715" y="310"/>
                </a:lnTo>
                <a:lnTo>
                  <a:pt x="5706" y="349"/>
                </a:lnTo>
                <a:lnTo>
                  <a:pt x="5700" y="366"/>
                </a:lnTo>
                <a:lnTo>
                  <a:pt x="5691" y="382"/>
                </a:lnTo>
                <a:lnTo>
                  <a:pt x="5681" y="397"/>
                </a:lnTo>
                <a:lnTo>
                  <a:pt x="5670" y="411"/>
                </a:lnTo>
                <a:lnTo>
                  <a:pt x="5658" y="423"/>
                </a:lnTo>
                <a:lnTo>
                  <a:pt x="5643" y="433"/>
                </a:lnTo>
                <a:lnTo>
                  <a:pt x="5628" y="442"/>
                </a:lnTo>
                <a:lnTo>
                  <a:pt x="5610" y="449"/>
                </a:lnTo>
                <a:lnTo>
                  <a:pt x="5592" y="456"/>
                </a:lnTo>
                <a:lnTo>
                  <a:pt x="5571" y="461"/>
                </a:lnTo>
                <a:lnTo>
                  <a:pt x="5549" y="463"/>
                </a:lnTo>
                <a:lnTo>
                  <a:pt x="5526" y="463"/>
                </a:lnTo>
                <a:lnTo>
                  <a:pt x="5502" y="463"/>
                </a:lnTo>
                <a:lnTo>
                  <a:pt x="5481" y="461"/>
                </a:lnTo>
                <a:lnTo>
                  <a:pt x="5461" y="456"/>
                </a:lnTo>
                <a:lnTo>
                  <a:pt x="5443" y="451"/>
                </a:lnTo>
                <a:lnTo>
                  <a:pt x="5425" y="443"/>
                </a:lnTo>
                <a:lnTo>
                  <a:pt x="5410" y="436"/>
                </a:lnTo>
                <a:lnTo>
                  <a:pt x="5397" y="426"/>
                </a:lnTo>
                <a:lnTo>
                  <a:pt x="5385" y="416"/>
                </a:lnTo>
                <a:lnTo>
                  <a:pt x="5365" y="392"/>
                </a:lnTo>
                <a:lnTo>
                  <a:pt x="5352" y="367"/>
                </a:lnTo>
                <a:lnTo>
                  <a:pt x="5347" y="354"/>
                </a:lnTo>
                <a:lnTo>
                  <a:pt x="5344" y="340"/>
                </a:lnTo>
                <a:lnTo>
                  <a:pt x="5342" y="313"/>
                </a:lnTo>
                <a:lnTo>
                  <a:pt x="5342" y="299"/>
                </a:lnTo>
                <a:lnTo>
                  <a:pt x="5344" y="287"/>
                </a:lnTo>
                <a:lnTo>
                  <a:pt x="5348" y="277"/>
                </a:lnTo>
                <a:lnTo>
                  <a:pt x="5354" y="269"/>
                </a:lnTo>
                <a:lnTo>
                  <a:pt x="5360" y="263"/>
                </a:lnTo>
                <a:lnTo>
                  <a:pt x="5369" y="259"/>
                </a:lnTo>
                <a:lnTo>
                  <a:pt x="5378" y="257"/>
                </a:lnTo>
                <a:lnTo>
                  <a:pt x="5388" y="257"/>
                </a:lnTo>
                <a:close/>
                <a:moveTo>
                  <a:pt x="13488" y="1418"/>
                </a:moveTo>
                <a:lnTo>
                  <a:pt x="13491" y="1404"/>
                </a:lnTo>
                <a:lnTo>
                  <a:pt x="13499" y="1394"/>
                </a:lnTo>
                <a:lnTo>
                  <a:pt x="13505" y="1389"/>
                </a:lnTo>
                <a:lnTo>
                  <a:pt x="13511" y="1387"/>
                </a:lnTo>
                <a:lnTo>
                  <a:pt x="13527" y="1383"/>
                </a:lnTo>
                <a:lnTo>
                  <a:pt x="13543" y="1387"/>
                </a:lnTo>
                <a:lnTo>
                  <a:pt x="13550" y="1389"/>
                </a:lnTo>
                <a:lnTo>
                  <a:pt x="13556" y="1394"/>
                </a:lnTo>
                <a:lnTo>
                  <a:pt x="13563" y="1404"/>
                </a:lnTo>
                <a:lnTo>
                  <a:pt x="13566" y="1411"/>
                </a:lnTo>
                <a:lnTo>
                  <a:pt x="13567" y="1418"/>
                </a:lnTo>
                <a:lnTo>
                  <a:pt x="13563" y="1431"/>
                </a:lnTo>
                <a:lnTo>
                  <a:pt x="13556" y="1442"/>
                </a:lnTo>
                <a:lnTo>
                  <a:pt x="13550" y="1447"/>
                </a:lnTo>
                <a:lnTo>
                  <a:pt x="13543" y="1450"/>
                </a:lnTo>
                <a:lnTo>
                  <a:pt x="13527" y="1452"/>
                </a:lnTo>
                <a:lnTo>
                  <a:pt x="13511" y="1450"/>
                </a:lnTo>
                <a:lnTo>
                  <a:pt x="13505" y="1447"/>
                </a:lnTo>
                <a:lnTo>
                  <a:pt x="13499" y="1442"/>
                </a:lnTo>
                <a:lnTo>
                  <a:pt x="13491" y="1431"/>
                </a:lnTo>
                <a:lnTo>
                  <a:pt x="13489" y="1425"/>
                </a:lnTo>
                <a:lnTo>
                  <a:pt x="13488" y="1418"/>
                </a:lnTo>
                <a:close/>
                <a:moveTo>
                  <a:pt x="1296" y="0"/>
                </a:moveTo>
                <a:lnTo>
                  <a:pt x="1486" y="0"/>
                </a:lnTo>
                <a:lnTo>
                  <a:pt x="1515" y="2"/>
                </a:lnTo>
                <a:lnTo>
                  <a:pt x="1539" y="8"/>
                </a:lnTo>
                <a:lnTo>
                  <a:pt x="1559" y="18"/>
                </a:lnTo>
                <a:lnTo>
                  <a:pt x="1577" y="31"/>
                </a:lnTo>
                <a:lnTo>
                  <a:pt x="1590" y="48"/>
                </a:lnTo>
                <a:lnTo>
                  <a:pt x="1600" y="69"/>
                </a:lnTo>
                <a:lnTo>
                  <a:pt x="1607" y="94"/>
                </a:lnTo>
                <a:lnTo>
                  <a:pt x="1609" y="123"/>
                </a:lnTo>
                <a:lnTo>
                  <a:pt x="1609" y="1101"/>
                </a:lnTo>
                <a:lnTo>
                  <a:pt x="1609" y="1148"/>
                </a:lnTo>
                <a:lnTo>
                  <a:pt x="1607" y="1195"/>
                </a:lnTo>
                <a:lnTo>
                  <a:pt x="1603" y="1241"/>
                </a:lnTo>
                <a:lnTo>
                  <a:pt x="1597" y="1286"/>
                </a:lnTo>
                <a:lnTo>
                  <a:pt x="1589" y="1329"/>
                </a:lnTo>
                <a:lnTo>
                  <a:pt x="1580" y="1372"/>
                </a:lnTo>
                <a:lnTo>
                  <a:pt x="1570" y="1413"/>
                </a:lnTo>
                <a:lnTo>
                  <a:pt x="1558" y="1452"/>
                </a:lnTo>
                <a:lnTo>
                  <a:pt x="1529" y="1527"/>
                </a:lnTo>
                <a:lnTo>
                  <a:pt x="1493" y="1597"/>
                </a:lnTo>
                <a:lnTo>
                  <a:pt x="1473" y="1629"/>
                </a:lnTo>
                <a:lnTo>
                  <a:pt x="1452" y="1660"/>
                </a:lnTo>
                <a:lnTo>
                  <a:pt x="1429" y="1689"/>
                </a:lnTo>
                <a:lnTo>
                  <a:pt x="1404" y="1717"/>
                </a:lnTo>
                <a:lnTo>
                  <a:pt x="1378" y="1743"/>
                </a:lnTo>
                <a:lnTo>
                  <a:pt x="1349" y="1768"/>
                </a:lnTo>
                <a:lnTo>
                  <a:pt x="1319" y="1792"/>
                </a:lnTo>
                <a:lnTo>
                  <a:pt x="1288" y="1814"/>
                </a:lnTo>
                <a:lnTo>
                  <a:pt x="1256" y="1834"/>
                </a:lnTo>
                <a:lnTo>
                  <a:pt x="1221" y="1853"/>
                </a:lnTo>
                <a:lnTo>
                  <a:pt x="1185" y="1870"/>
                </a:lnTo>
                <a:lnTo>
                  <a:pt x="1148" y="1885"/>
                </a:lnTo>
                <a:lnTo>
                  <a:pt x="1108" y="1899"/>
                </a:lnTo>
                <a:lnTo>
                  <a:pt x="1067" y="1910"/>
                </a:lnTo>
                <a:lnTo>
                  <a:pt x="1025" y="1920"/>
                </a:lnTo>
                <a:lnTo>
                  <a:pt x="981" y="1928"/>
                </a:lnTo>
                <a:lnTo>
                  <a:pt x="935" y="1935"/>
                </a:lnTo>
                <a:lnTo>
                  <a:pt x="888" y="1940"/>
                </a:lnTo>
                <a:lnTo>
                  <a:pt x="839" y="1942"/>
                </a:lnTo>
                <a:lnTo>
                  <a:pt x="790" y="1943"/>
                </a:lnTo>
                <a:lnTo>
                  <a:pt x="739" y="1942"/>
                </a:lnTo>
                <a:lnTo>
                  <a:pt x="689" y="1940"/>
                </a:lnTo>
                <a:lnTo>
                  <a:pt x="642" y="1935"/>
                </a:lnTo>
                <a:lnTo>
                  <a:pt x="596" y="1928"/>
                </a:lnTo>
                <a:lnTo>
                  <a:pt x="510" y="1911"/>
                </a:lnTo>
                <a:lnTo>
                  <a:pt x="431" y="1886"/>
                </a:lnTo>
                <a:lnTo>
                  <a:pt x="395" y="1872"/>
                </a:lnTo>
                <a:lnTo>
                  <a:pt x="361" y="1856"/>
                </a:lnTo>
                <a:lnTo>
                  <a:pt x="327" y="1840"/>
                </a:lnTo>
                <a:lnTo>
                  <a:pt x="296" y="1822"/>
                </a:lnTo>
                <a:lnTo>
                  <a:pt x="237" y="1782"/>
                </a:lnTo>
                <a:lnTo>
                  <a:pt x="211" y="1761"/>
                </a:lnTo>
                <a:lnTo>
                  <a:pt x="187" y="1738"/>
                </a:lnTo>
                <a:lnTo>
                  <a:pt x="163" y="1715"/>
                </a:lnTo>
                <a:lnTo>
                  <a:pt x="142" y="1691"/>
                </a:lnTo>
                <a:lnTo>
                  <a:pt x="103" y="1640"/>
                </a:lnTo>
                <a:lnTo>
                  <a:pt x="71" y="1588"/>
                </a:lnTo>
                <a:lnTo>
                  <a:pt x="45" y="1532"/>
                </a:lnTo>
                <a:lnTo>
                  <a:pt x="35" y="1503"/>
                </a:lnTo>
                <a:lnTo>
                  <a:pt x="25" y="1475"/>
                </a:lnTo>
                <a:lnTo>
                  <a:pt x="17" y="1446"/>
                </a:lnTo>
                <a:lnTo>
                  <a:pt x="11" y="1418"/>
                </a:lnTo>
                <a:lnTo>
                  <a:pt x="2" y="1359"/>
                </a:lnTo>
                <a:lnTo>
                  <a:pt x="0" y="1301"/>
                </a:lnTo>
                <a:lnTo>
                  <a:pt x="0" y="1295"/>
                </a:lnTo>
                <a:lnTo>
                  <a:pt x="2" y="1267"/>
                </a:lnTo>
                <a:lnTo>
                  <a:pt x="9" y="1242"/>
                </a:lnTo>
                <a:lnTo>
                  <a:pt x="14" y="1231"/>
                </a:lnTo>
                <a:lnTo>
                  <a:pt x="20" y="1221"/>
                </a:lnTo>
                <a:lnTo>
                  <a:pt x="35" y="1203"/>
                </a:lnTo>
                <a:lnTo>
                  <a:pt x="53" y="1188"/>
                </a:lnTo>
                <a:lnTo>
                  <a:pt x="75" y="1176"/>
                </a:lnTo>
                <a:lnTo>
                  <a:pt x="99" y="1170"/>
                </a:lnTo>
                <a:lnTo>
                  <a:pt x="127" y="1168"/>
                </a:lnTo>
                <a:lnTo>
                  <a:pt x="310" y="1168"/>
                </a:lnTo>
                <a:lnTo>
                  <a:pt x="333" y="1169"/>
                </a:lnTo>
                <a:lnTo>
                  <a:pt x="354" y="1174"/>
                </a:lnTo>
                <a:lnTo>
                  <a:pt x="373" y="1181"/>
                </a:lnTo>
                <a:lnTo>
                  <a:pt x="390" y="1193"/>
                </a:lnTo>
                <a:lnTo>
                  <a:pt x="405" y="1205"/>
                </a:lnTo>
                <a:lnTo>
                  <a:pt x="417" y="1221"/>
                </a:lnTo>
                <a:lnTo>
                  <a:pt x="426" y="1239"/>
                </a:lnTo>
                <a:lnTo>
                  <a:pt x="433" y="1259"/>
                </a:lnTo>
                <a:lnTo>
                  <a:pt x="445" y="1304"/>
                </a:lnTo>
                <a:lnTo>
                  <a:pt x="463" y="1355"/>
                </a:lnTo>
                <a:lnTo>
                  <a:pt x="474" y="1380"/>
                </a:lnTo>
                <a:lnTo>
                  <a:pt x="487" y="1403"/>
                </a:lnTo>
                <a:lnTo>
                  <a:pt x="502" y="1425"/>
                </a:lnTo>
                <a:lnTo>
                  <a:pt x="519" y="1445"/>
                </a:lnTo>
                <a:lnTo>
                  <a:pt x="537" y="1464"/>
                </a:lnTo>
                <a:lnTo>
                  <a:pt x="557" y="1481"/>
                </a:lnTo>
                <a:lnTo>
                  <a:pt x="579" y="1497"/>
                </a:lnTo>
                <a:lnTo>
                  <a:pt x="604" y="1511"/>
                </a:lnTo>
                <a:lnTo>
                  <a:pt x="630" y="1523"/>
                </a:lnTo>
                <a:lnTo>
                  <a:pt x="658" y="1533"/>
                </a:lnTo>
                <a:lnTo>
                  <a:pt x="688" y="1542"/>
                </a:lnTo>
                <a:lnTo>
                  <a:pt x="720" y="1548"/>
                </a:lnTo>
                <a:lnTo>
                  <a:pt x="754" y="1551"/>
                </a:lnTo>
                <a:lnTo>
                  <a:pt x="790" y="1552"/>
                </a:lnTo>
                <a:lnTo>
                  <a:pt x="827" y="1551"/>
                </a:lnTo>
                <a:lnTo>
                  <a:pt x="864" y="1547"/>
                </a:lnTo>
                <a:lnTo>
                  <a:pt x="883" y="1543"/>
                </a:lnTo>
                <a:lnTo>
                  <a:pt x="900" y="1539"/>
                </a:lnTo>
                <a:lnTo>
                  <a:pt x="935" y="1529"/>
                </a:lnTo>
                <a:lnTo>
                  <a:pt x="969" y="1516"/>
                </a:lnTo>
                <a:lnTo>
                  <a:pt x="1001" y="1500"/>
                </a:lnTo>
                <a:lnTo>
                  <a:pt x="1031" y="1478"/>
                </a:lnTo>
                <a:lnTo>
                  <a:pt x="1058" y="1455"/>
                </a:lnTo>
                <a:lnTo>
                  <a:pt x="1072" y="1441"/>
                </a:lnTo>
                <a:lnTo>
                  <a:pt x="1084" y="1426"/>
                </a:lnTo>
                <a:lnTo>
                  <a:pt x="1107" y="1395"/>
                </a:lnTo>
                <a:lnTo>
                  <a:pt x="1127" y="1359"/>
                </a:lnTo>
                <a:lnTo>
                  <a:pt x="1143" y="1318"/>
                </a:lnTo>
                <a:lnTo>
                  <a:pt x="1156" y="1273"/>
                </a:lnTo>
                <a:lnTo>
                  <a:pt x="1166" y="1224"/>
                </a:lnTo>
                <a:lnTo>
                  <a:pt x="1173" y="1169"/>
                </a:lnTo>
                <a:lnTo>
                  <a:pt x="1175" y="1111"/>
                </a:lnTo>
                <a:lnTo>
                  <a:pt x="1176" y="611"/>
                </a:lnTo>
                <a:lnTo>
                  <a:pt x="1178" y="111"/>
                </a:lnTo>
                <a:lnTo>
                  <a:pt x="1180" y="85"/>
                </a:lnTo>
                <a:lnTo>
                  <a:pt x="1186" y="63"/>
                </a:lnTo>
                <a:lnTo>
                  <a:pt x="1196" y="44"/>
                </a:lnTo>
                <a:lnTo>
                  <a:pt x="1210" y="28"/>
                </a:lnTo>
                <a:lnTo>
                  <a:pt x="1226" y="16"/>
                </a:lnTo>
                <a:lnTo>
                  <a:pt x="1246" y="7"/>
                </a:lnTo>
                <a:lnTo>
                  <a:pt x="1270" y="2"/>
                </a:lnTo>
                <a:lnTo>
                  <a:pt x="1296" y="0"/>
                </a:lnTo>
                <a:close/>
                <a:moveTo>
                  <a:pt x="2792" y="435"/>
                </a:moveTo>
                <a:lnTo>
                  <a:pt x="2606" y="435"/>
                </a:lnTo>
                <a:lnTo>
                  <a:pt x="2576" y="432"/>
                </a:lnTo>
                <a:lnTo>
                  <a:pt x="2550" y="427"/>
                </a:lnTo>
                <a:lnTo>
                  <a:pt x="2529" y="417"/>
                </a:lnTo>
                <a:lnTo>
                  <a:pt x="2510" y="405"/>
                </a:lnTo>
                <a:lnTo>
                  <a:pt x="2497" y="387"/>
                </a:lnTo>
                <a:lnTo>
                  <a:pt x="2487" y="366"/>
                </a:lnTo>
                <a:lnTo>
                  <a:pt x="2481" y="341"/>
                </a:lnTo>
                <a:lnTo>
                  <a:pt x="2478" y="311"/>
                </a:lnTo>
                <a:lnTo>
                  <a:pt x="2477" y="212"/>
                </a:lnTo>
                <a:lnTo>
                  <a:pt x="2479" y="111"/>
                </a:lnTo>
                <a:lnTo>
                  <a:pt x="2482" y="85"/>
                </a:lnTo>
                <a:lnTo>
                  <a:pt x="2488" y="63"/>
                </a:lnTo>
                <a:lnTo>
                  <a:pt x="2498" y="44"/>
                </a:lnTo>
                <a:lnTo>
                  <a:pt x="2512" y="28"/>
                </a:lnTo>
                <a:lnTo>
                  <a:pt x="2528" y="16"/>
                </a:lnTo>
                <a:lnTo>
                  <a:pt x="2548" y="7"/>
                </a:lnTo>
                <a:lnTo>
                  <a:pt x="2570" y="2"/>
                </a:lnTo>
                <a:lnTo>
                  <a:pt x="2598" y="0"/>
                </a:lnTo>
                <a:lnTo>
                  <a:pt x="2787" y="0"/>
                </a:lnTo>
                <a:lnTo>
                  <a:pt x="2815" y="2"/>
                </a:lnTo>
                <a:lnTo>
                  <a:pt x="2840" y="8"/>
                </a:lnTo>
                <a:lnTo>
                  <a:pt x="2861" y="18"/>
                </a:lnTo>
                <a:lnTo>
                  <a:pt x="2879" y="31"/>
                </a:lnTo>
                <a:lnTo>
                  <a:pt x="2892" y="48"/>
                </a:lnTo>
                <a:lnTo>
                  <a:pt x="2902" y="69"/>
                </a:lnTo>
                <a:lnTo>
                  <a:pt x="2907" y="94"/>
                </a:lnTo>
                <a:lnTo>
                  <a:pt x="2910" y="123"/>
                </a:lnTo>
                <a:lnTo>
                  <a:pt x="2911" y="222"/>
                </a:lnTo>
                <a:lnTo>
                  <a:pt x="2910" y="323"/>
                </a:lnTo>
                <a:lnTo>
                  <a:pt x="2906" y="349"/>
                </a:lnTo>
                <a:lnTo>
                  <a:pt x="2900" y="371"/>
                </a:lnTo>
                <a:lnTo>
                  <a:pt x="2890" y="391"/>
                </a:lnTo>
                <a:lnTo>
                  <a:pt x="2877" y="406"/>
                </a:lnTo>
                <a:lnTo>
                  <a:pt x="2860" y="418"/>
                </a:lnTo>
                <a:lnTo>
                  <a:pt x="2840" y="427"/>
                </a:lnTo>
                <a:lnTo>
                  <a:pt x="2818" y="432"/>
                </a:lnTo>
                <a:lnTo>
                  <a:pt x="2792" y="435"/>
                </a:lnTo>
                <a:close/>
                <a:moveTo>
                  <a:pt x="527" y="0"/>
                </a:moveTo>
                <a:lnTo>
                  <a:pt x="555" y="3"/>
                </a:lnTo>
                <a:lnTo>
                  <a:pt x="567" y="6"/>
                </a:lnTo>
                <a:lnTo>
                  <a:pt x="579" y="9"/>
                </a:lnTo>
                <a:lnTo>
                  <a:pt x="591" y="14"/>
                </a:lnTo>
                <a:lnTo>
                  <a:pt x="601" y="21"/>
                </a:lnTo>
                <a:lnTo>
                  <a:pt x="618" y="36"/>
                </a:lnTo>
                <a:lnTo>
                  <a:pt x="633" y="54"/>
                </a:lnTo>
                <a:lnTo>
                  <a:pt x="644" y="75"/>
                </a:lnTo>
                <a:lnTo>
                  <a:pt x="650" y="100"/>
                </a:lnTo>
                <a:lnTo>
                  <a:pt x="653" y="126"/>
                </a:lnTo>
                <a:lnTo>
                  <a:pt x="653" y="308"/>
                </a:lnTo>
                <a:lnTo>
                  <a:pt x="650" y="335"/>
                </a:lnTo>
                <a:lnTo>
                  <a:pt x="643" y="359"/>
                </a:lnTo>
                <a:lnTo>
                  <a:pt x="638" y="370"/>
                </a:lnTo>
                <a:lnTo>
                  <a:pt x="632" y="381"/>
                </a:lnTo>
                <a:lnTo>
                  <a:pt x="617" y="398"/>
                </a:lnTo>
                <a:lnTo>
                  <a:pt x="599" y="413"/>
                </a:lnTo>
                <a:lnTo>
                  <a:pt x="577" y="425"/>
                </a:lnTo>
                <a:lnTo>
                  <a:pt x="552" y="432"/>
                </a:lnTo>
                <a:lnTo>
                  <a:pt x="526" y="435"/>
                </a:lnTo>
                <a:lnTo>
                  <a:pt x="128" y="435"/>
                </a:lnTo>
                <a:lnTo>
                  <a:pt x="99" y="432"/>
                </a:lnTo>
                <a:lnTo>
                  <a:pt x="87" y="430"/>
                </a:lnTo>
                <a:lnTo>
                  <a:pt x="75" y="425"/>
                </a:lnTo>
                <a:lnTo>
                  <a:pt x="63" y="420"/>
                </a:lnTo>
                <a:lnTo>
                  <a:pt x="53" y="413"/>
                </a:lnTo>
                <a:lnTo>
                  <a:pt x="35" y="398"/>
                </a:lnTo>
                <a:lnTo>
                  <a:pt x="21" y="381"/>
                </a:lnTo>
                <a:lnTo>
                  <a:pt x="10" y="359"/>
                </a:lnTo>
                <a:lnTo>
                  <a:pt x="4" y="335"/>
                </a:lnTo>
                <a:lnTo>
                  <a:pt x="1" y="308"/>
                </a:lnTo>
                <a:lnTo>
                  <a:pt x="1" y="126"/>
                </a:lnTo>
                <a:lnTo>
                  <a:pt x="4" y="100"/>
                </a:lnTo>
                <a:lnTo>
                  <a:pt x="10" y="75"/>
                </a:lnTo>
                <a:lnTo>
                  <a:pt x="15" y="65"/>
                </a:lnTo>
                <a:lnTo>
                  <a:pt x="21" y="54"/>
                </a:lnTo>
                <a:lnTo>
                  <a:pt x="35" y="36"/>
                </a:lnTo>
                <a:lnTo>
                  <a:pt x="53" y="21"/>
                </a:lnTo>
                <a:lnTo>
                  <a:pt x="63" y="16"/>
                </a:lnTo>
                <a:lnTo>
                  <a:pt x="75" y="9"/>
                </a:lnTo>
                <a:lnTo>
                  <a:pt x="98" y="3"/>
                </a:lnTo>
                <a:lnTo>
                  <a:pt x="124" y="0"/>
                </a:lnTo>
                <a:lnTo>
                  <a:pt x="527" y="0"/>
                </a:lnTo>
                <a:close/>
                <a:moveTo>
                  <a:pt x="2598" y="734"/>
                </a:moveTo>
                <a:lnTo>
                  <a:pt x="3349" y="734"/>
                </a:lnTo>
                <a:lnTo>
                  <a:pt x="4101" y="734"/>
                </a:lnTo>
                <a:lnTo>
                  <a:pt x="4102" y="111"/>
                </a:lnTo>
                <a:lnTo>
                  <a:pt x="4106" y="85"/>
                </a:lnTo>
                <a:lnTo>
                  <a:pt x="4112" y="63"/>
                </a:lnTo>
                <a:lnTo>
                  <a:pt x="4122" y="44"/>
                </a:lnTo>
                <a:lnTo>
                  <a:pt x="4134" y="28"/>
                </a:lnTo>
                <a:lnTo>
                  <a:pt x="4151" y="16"/>
                </a:lnTo>
                <a:lnTo>
                  <a:pt x="4170" y="7"/>
                </a:lnTo>
                <a:lnTo>
                  <a:pt x="4194" y="2"/>
                </a:lnTo>
                <a:lnTo>
                  <a:pt x="4220" y="0"/>
                </a:lnTo>
                <a:lnTo>
                  <a:pt x="4405" y="1"/>
                </a:lnTo>
                <a:lnTo>
                  <a:pt x="4435" y="2"/>
                </a:lnTo>
                <a:lnTo>
                  <a:pt x="4461" y="7"/>
                </a:lnTo>
                <a:lnTo>
                  <a:pt x="4483" y="17"/>
                </a:lnTo>
                <a:lnTo>
                  <a:pt x="4501" y="29"/>
                </a:lnTo>
                <a:lnTo>
                  <a:pt x="4515" y="47"/>
                </a:lnTo>
                <a:lnTo>
                  <a:pt x="4525" y="68"/>
                </a:lnTo>
                <a:lnTo>
                  <a:pt x="4531" y="93"/>
                </a:lnTo>
                <a:lnTo>
                  <a:pt x="4534" y="123"/>
                </a:lnTo>
                <a:lnTo>
                  <a:pt x="4532" y="959"/>
                </a:lnTo>
                <a:lnTo>
                  <a:pt x="4532" y="1797"/>
                </a:lnTo>
                <a:lnTo>
                  <a:pt x="4530" y="1823"/>
                </a:lnTo>
                <a:lnTo>
                  <a:pt x="4524" y="1845"/>
                </a:lnTo>
                <a:lnTo>
                  <a:pt x="4514" y="1865"/>
                </a:lnTo>
                <a:lnTo>
                  <a:pt x="4500" y="1880"/>
                </a:lnTo>
                <a:lnTo>
                  <a:pt x="4484" y="1892"/>
                </a:lnTo>
                <a:lnTo>
                  <a:pt x="4464" y="1901"/>
                </a:lnTo>
                <a:lnTo>
                  <a:pt x="4440" y="1906"/>
                </a:lnTo>
                <a:lnTo>
                  <a:pt x="4414" y="1909"/>
                </a:lnTo>
                <a:lnTo>
                  <a:pt x="4230" y="1909"/>
                </a:lnTo>
                <a:lnTo>
                  <a:pt x="4200" y="1906"/>
                </a:lnTo>
                <a:lnTo>
                  <a:pt x="4174" y="1901"/>
                </a:lnTo>
                <a:lnTo>
                  <a:pt x="4152" y="1892"/>
                </a:lnTo>
                <a:lnTo>
                  <a:pt x="4134" y="1879"/>
                </a:lnTo>
                <a:lnTo>
                  <a:pt x="4121" y="1861"/>
                </a:lnTo>
                <a:lnTo>
                  <a:pt x="4111" y="1840"/>
                </a:lnTo>
                <a:lnTo>
                  <a:pt x="4105" y="1815"/>
                </a:lnTo>
                <a:lnTo>
                  <a:pt x="4102" y="1785"/>
                </a:lnTo>
                <a:lnTo>
                  <a:pt x="4101" y="1170"/>
                </a:lnTo>
                <a:lnTo>
                  <a:pt x="3505" y="1170"/>
                </a:lnTo>
                <a:lnTo>
                  <a:pt x="2911" y="1170"/>
                </a:lnTo>
                <a:lnTo>
                  <a:pt x="2910" y="1797"/>
                </a:lnTo>
                <a:lnTo>
                  <a:pt x="2906" y="1823"/>
                </a:lnTo>
                <a:lnTo>
                  <a:pt x="2900" y="1845"/>
                </a:lnTo>
                <a:lnTo>
                  <a:pt x="2890" y="1865"/>
                </a:lnTo>
                <a:lnTo>
                  <a:pt x="2877" y="1880"/>
                </a:lnTo>
                <a:lnTo>
                  <a:pt x="2860" y="1892"/>
                </a:lnTo>
                <a:lnTo>
                  <a:pt x="2840" y="1901"/>
                </a:lnTo>
                <a:lnTo>
                  <a:pt x="2818" y="1906"/>
                </a:lnTo>
                <a:lnTo>
                  <a:pt x="2792" y="1909"/>
                </a:lnTo>
                <a:lnTo>
                  <a:pt x="2606" y="1909"/>
                </a:lnTo>
                <a:lnTo>
                  <a:pt x="2576" y="1906"/>
                </a:lnTo>
                <a:lnTo>
                  <a:pt x="2550" y="1901"/>
                </a:lnTo>
                <a:lnTo>
                  <a:pt x="2529" y="1892"/>
                </a:lnTo>
                <a:lnTo>
                  <a:pt x="2510" y="1879"/>
                </a:lnTo>
                <a:lnTo>
                  <a:pt x="2497" y="1861"/>
                </a:lnTo>
                <a:lnTo>
                  <a:pt x="2487" y="1840"/>
                </a:lnTo>
                <a:lnTo>
                  <a:pt x="2481" y="1815"/>
                </a:lnTo>
                <a:lnTo>
                  <a:pt x="2478" y="1785"/>
                </a:lnTo>
                <a:lnTo>
                  <a:pt x="2479" y="846"/>
                </a:lnTo>
                <a:lnTo>
                  <a:pt x="2482" y="820"/>
                </a:lnTo>
                <a:lnTo>
                  <a:pt x="2488" y="797"/>
                </a:lnTo>
                <a:lnTo>
                  <a:pt x="2498" y="779"/>
                </a:lnTo>
                <a:lnTo>
                  <a:pt x="2512" y="763"/>
                </a:lnTo>
                <a:lnTo>
                  <a:pt x="2528" y="750"/>
                </a:lnTo>
                <a:lnTo>
                  <a:pt x="2548" y="741"/>
                </a:lnTo>
                <a:lnTo>
                  <a:pt x="2570" y="737"/>
                </a:lnTo>
                <a:lnTo>
                  <a:pt x="2598" y="734"/>
                </a:lnTo>
                <a:close/>
                <a:moveTo>
                  <a:pt x="6426" y="4373"/>
                </a:moveTo>
                <a:lnTo>
                  <a:pt x="6425" y="4573"/>
                </a:lnTo>
                <a:lnTo>
                  <a:pt x="6422" y="4599"/>
                </a:lnTo>
                <a:lnTo>
                  <a:pt x="6416" y="4623"/>
                </a:lnTo>
                <a:lnTo>
                  <a:pt x="6406" y="4642"/>
                </a:lnTo>
                <a:lnTo>
                  <a:pt x="6392" y="4658"/>
                </a:lnTo>
                <a:lnTo>
                  <a:pt x="6376" y="4669"/>
                </a:lnTo>
                <a:lnTo>
                  <a:pt x="6356" y="4678"/>
                </a:lnTo>
                <a:lnTo>
                  <a:pt x="6333" y="4684"/>
                </a:lnTo>
                <a:lnTo>
                  <a:pt x="6307" y="4685"/>
                </a:lnTo>
                <a:lnTo>
                  <a:pt x="6123" y="4685"/>
                </a:lnTo>
                <a:lnTo>
                  <a:pt x="6093" y="4684"/>
                </a:lnTo>
                <a:lnTo>
                  <a:pt x="6067" y="4678"/>
                </a:lnTo>
                <a:lnTo>
                  <a:pt x="6044" y="4669"/>
                </a:lnTo>
                <a:lnTo>
                  <a:pt x="6027" y="4655"/>
                </a:lnTo>
                <a:lnTo>
                  <a:pt x="6013" y="4638"/>
                </a:lnTo>
                <a:lnTo>
                  <a:pt x="6003" y="4617"/>
                </a:lnTo>
                <a:lnTo>
                  <a:pt x="5996" y="4592"/>
                </a:lnTo>
                <a:lnTo>
                  <a:pt x="5993" y="4563"/>
                </a:lnTo>
                <a:lnTo>
                  <a:pt x="5995" y="4363"/>
                </a:lnTo>
                <a:lnTo>
                  <a:pt x="5998" y="4336"/>
                </a:lnTo>
                <a:lnTo>
                  <a:pt x="6005" y="4313"/>
                </a:lnTo>
                <a:lnTo>
                  <a:pt x="6013" y="4295"/>
                </a:lnTo>
                <a:lnTo>
                  <a:pt x="6027" y="4279"/>
                </a:lnTo>
                <a:lnTo>
                  <a:pt x="6043" y="4266"/>
                </a:lnTo>
                <a:lnTo>
                  <a:pt x="6063" y="4257"/>
                </a:lnTo>
                <a:lnTo>
                  <a:pt x="6087" y="4252"/>
                </a:lnTo>
                <a:lnTo>
                  <a:pt x="6113" y="4251"/>
                </a:lnTo>
                <a:lnTo>
                  <a:pt x="6302" y="4251"/>
                </a:lnTo>
                <a:lnTo>
                  <a:pt x="6332" y="4254"/>
                </a:lnTo>
                <a:lnTo>
                  <a:pt x="6356" y="4259"/>
                </a:lnTo>
                <a:lnTo>
                  <a:pt x="6376" y="4269"/>
                </a:lnTo>
                <a:lnTo>
                  <a:pt x="6394" y="4282"/>
                </a:lnTo>
                <a:lnTo>
                  <a:pt x="6407" y="4298"/>
                </a:lnTo>
                <a:lnTo>
                  <a:pt x="6417" y="4320"/>
                </a:lnTo>
                <a:lnTo>
                  <a:pt x="6424" y="4344"/>
                </a:lnTo>
                <a:lnTo>
                  <a:pt x="6426" y="4373"/>
                </a:lnTo>
                <a:close/>
                <a:moveTo>
                  <a:pt x="4219" y="2777"/>
                </a:moveTo>
                <a:lnTo>
                  <a:pt x="4408" y="2777"/>
                </a:lnTo>
                <a:lnTo>
                  <a:pt x="4437" y="2778"/>
                </a:lnTo>
                <a:lnTo>
                  <a:pt x="4461" y="2785"/>
                </a:lnTo>
                <a:lnTo>
                  <a:pt x="4483" y="2795"/>
                </a:lnTo>
                <a:lnTo>
                  <a:pt x="4500" y="2807"/>
                </a:lnTo>
                <a:lnTo>
                  <a:pt x="4514" y="2824"/>
                </a:lnTo>
                <a:lnTo>
                  <a:pt x="4522" y="2846"/>
                </a:lnTo>
                <a:lnTo>
                  <a:pt x="4529" y="2870"/>
                </a:lnTo>
                <a:lnTo>
                  <a:pt x="4531" y="2899"/>
                </a:lnTo>
                <a:lnTo>
                  <a:pt x="4531" y="3099"/>
                </a:lnTo>
                <a:lnTo>
                  <a:pt x="4527" y="3125"/>
                </a:lnTo>
                <a:lnTo>
                  <a:pt x="4521" y="3148"/>
                </a:lnTo>
                <a:lnTo>
                  <a:pt x="4511" y="3167"/>
                </a:lnTo>
                <a:lnTo>
                  <a:pt x="4499" y="3182"/>
                </a:lnTo>
                <a:lnTo>
                  <a:pt x="4481" y="3195"/>
                </a:lnTo>
                <a:lnTo>
                  <a:pt x="4461" y="3204"/>
                </a:lnTo>
                <a:lnTo>
                  <a:pt x="4439" y="3209"/>
                </a:lnTo>
                <a:lnTo>
                  <a:pt x="4413" y="3211"/>
                </a:lnTo>
                <a:lnTo>
                  <a:pt x="4228" y="3211"/>
                </a:lnTo>
                <a:lnTo>
                  <a:pt x="4198" y="3209"/>
                </a:lnTo>
                <a:lnTo>
                  <a:pt x="4172" y="3204"/>
                </a:lnTo>
                <a:lnTo>
                  <a:pt x="4151" y="3194"/>
                </a:lnTo>
                <a:lnTo>
                  <a:pt x="4132" y="3181"/>
                </a:lnTo>
                <a:lnTo>
                  <a:pt x="4118" y="3164"/>
                </a:lnTo>
                <a:lnTo>
                  <a:pt x="4108" y="3143"/>
                </a:lnTo>
                <a:lnTo>
                  <a:pt x="4102" y="3118"/>
                </a:lnTo>
                <a:lnTo>
                  <a:pt x="4100" y="3088"/>
                </a:lnTo>
                <a:lnTo>
                  <a:pt x="4101" y="2888"/>
                </a:lnTo>
                <a:lnTo>
                  <a:pt x="4103" y="2862"/>
                </a:lnTo>
                <a:lnTo>
                  <a:pt x="4110" y="2839"/>
                </a:lnTo>
                <a:lnTo>
                  <a:pt x="4120" y="2821"/>
                </a:lnTo>
                <a:lnTo>
                  <a:pt x="4133" y="2805"/>
                </a:lnTo>
                <a:lnTo>
                  <a:pt x="4149" y="2792"/>
                </a:lnTo>
                <a:lnTo>
                  <a:pt x="4169" y="2783"/>
                </a:lnTo>
                <a:lnTo>
                  <a:pt x="4192" y="2778"/>
                </a:lnTo>
                <a:lnTo>
                  <a:pt x="4219" y="2777"/>
                </a:lnTo>
                <a:close/>
                <a:moveTo>
                  <a:pt x="2595" y="2777"/>
                </a:moveTo>
                <a:lnTo>
                  <a:pt x="2782" y="2777"/>
                </a:lnTo>
                <a:lnTo>
                  <a:pt x="2815" y="2782"/>
                </a:lnTo>
                <a:lnTo>
                  <a:pt x="2845" y="2792"/>
                </a:lnTo>
                <a:lnTo>
                  <a:pt x="2859" y="2800"/>
                </a:lnTo>
                <a:lnTo>
                  <a:pt x="2872" y="2807"/>
                </a:lnTo>
                <a:lnTo>
                  <a:pt x="2896" y="2828"/>
                </a:lnTo>
                <a:lnTo>
                  <a:pt x="3693" y="3615"/>
                </a:lnTo>
                <a:lnTo>
                  <a:pt x="4491" y="4402"/>
                </a:lnTo>
                <a:lnTo>
                  <a:pt x="4509" y="4423"/>
                </a:lnTo>
                <a:lnTo>
                  <a:pt x="4516" y="4434"/>
                </a:lnTo>
                <a:lnTo>
                  <a:pt x="4522" y="4446"/>
                </a:lnTo>
                <a:lnTo>
                  <a:pt x="4530" y="4472"/>
                </a:lnTo>
                <a:lnTo>
                  <a:pt x="4532" y="4500"/>
                </a:lnTo>
                <a:lnTo>
                  <a:pt x="4532" y="4573"/>
                </a:lnTo>
                <a:lnTo>
                  <a:pt x="4530" y="4599"/>
                </a:lnTo>
                <a:lnTo>
                  <a:pt x="4524" y="4623"/>
                </a:lnTo>
                <a:lnTo>
                  <a:pt x="4514" y="4642"/>
                </a:lnTo>
                <a:lnTo>
                  <a:pt x="4500" y="4658"/>
                </a:lnTo>
                <a:lnTo>
                  <a:pt x="4484" y="4669"/>
                </a:lnTo>
                <a:lnTo>
                  <a:pt x="4464" y="4678"/>
                </a:lnTo>
                <a:lnTo>
                  <a:pt x="4442" y="4684"/>
                </a:lnTo>
                <a:lnTo>
                  <a:pt x="4414" y="4685"/>
                </a:lnTo>
                <a:lnTo>
                  <a:pt x="4255" y="4685"/>
                </a:lnTo>
                <a:lnTo>
                  <a:pt x="4212" y="4683"/>
                </a:lnTo>
                <a:lnTo>
                  <a:pt x="4175" y="4673"/>
                </a:lnTo>
                <a:lnTo>
                  <a:pt x="4159" y="4665"/>
                </a:lnTo>
                <a:lnTo>
                  <a:pt x="4144" y="4656"/>
                </a:lnTo>
                <a:lnTo>
                  <a:pt x="4129" y="4646"/>
                </a:lnTo>
                <a:lnTo>
                  <a:pt x="4116" y="4634"/>
                </a:lnTo>
                <a:lnTo>
                  <a:pt x="3514" y="4041"/>
                </a:lnTo>
                <a:lnTo>
                  <a:pt x="2912" y="3448"/>
                </a:lnTo>
                <a:lnTo>
                  <a:pt x="2910" y="4010"/>
                </a:lnTo>
                <a:lnTo>
                  <a:pt x="2908" y="4573"/>
                </a:lnTo>
                <a:lnTo>
                  <a:pt x="2906" y="4599"/>
                </a:lnTo>
                <a:lnTo>
                  <a:pt x="2900" y="4623"/>
                </a:lnTo>
                <a:lnTo>
                  <a:pt x="2890" y="4642"/>
                </a:lnTo>
                <a:lnTo>
                  <a:pt x="2877" y="4658"/>
                </a:lnTo>
                <a:lnTo>
                  <a:pt x="2860" y="4669"/>
                </a:lnTo>
                <a:lnTo>
                  <a:pt x="2840" y="4678"/>
                </a:lnTo>
                <a:lnTo>
                  <a:pt x="2818" y="4684"/>
                </a:lnTo>
                <a:lnTo>
                  <a:pt x="2792" y="4685"/>
                </a:lnTo>
                <a:lnTo>
                  <a:pt x="2606" y="4685"/>
                </a:lnTo>
                <a:lnTo>
                  <a:pt x="2576" y="4684"/>
                </a:lnTo>
                <a:lnTo>
                  <a:pt x="2550" y="4678"/>
                </a:lnTo>
                <a:lnTo>
                  <a:pt x="2529" y="4669"/>
                </a:lnTo>
                <a:lnTo>
                  <a:pt x="2510" y="4655"/>
                </a:lnTo>
                <a:lnTo>
                  <a:pt x="2497" y="4638"/>
                </a:lnTo>
                <a:lnTo>
                  <a:pt x="2487" y="4617"/>
                </a:lnTo>
                <a:lnTo>
                  <a:pt x="2481" y="4592"/>
                </a:lnTo>
                <a:lnTo>
                  <a:pt x="2478" y="4563"/>
                </a:lnTo>
                <a:lnTo>
                  <a:pt x="2477" y="3726"/>
                </a:lnTo>
                <a:lnTo>
                  <a:pt x="2477" y="2888"/>
                </a:lnTo>
                <a:lnTo>
                  <a:pt x="2479" y="2862"/>
                </a:lnTo>
                <a:lnTo>
                  <a:pt x="2486" y="2839"/>
                </a:lnTo>
                <a:lnTo>
                  <a:pt x="2496" y="2821"/>
                </a:lnTo>
                <a:lnTo>
                  <a:pt x="2509" y="2805"/>
                </a:lnTo>
                <a:lnTo>
                  <a:pt x="2525" y="2792"/>
                </a:lnTo>
                <a:lnTo>
                  <a:pt x="2545" y="2783"/>
                </a:lnTo>
                <a:lnTo>
                  <a:pt x="2569" y="2778"/>
                </a:lnTo>
                <a:lnTo>
                  <a:pt x="2595" y="2777"/>
                </a:lnTo>
                <a:close/>
                <a:moveTo>
                  <a:pt x="6366" y="3882"/>
                </a:moveTo>
                <a:lnTo>
                  <a:pt x="6350" y="3897"/>
                </a:lnTo>
                <a:lnTo>
                  <a:pt x="6334" y="3909"/>
                </a:lnTo>
                <a:lnTo>
                  <a:pt x="6315" y="3921"/>
                </a:lnTo>
                <a:lnTo>
                  <a:pt x="6297" y="3929"/>
                </a:lnTo>
                <a:lnTo>
                  <a:pt x="6277" y="3937"/>
                </a:lnTo>
                <a:lnTo>
                  <a:pt x="6256" y="3942"/>
                </a:lnTo>
                <a:lnTo>
                  <a:pt x="6235" y="3946"/>
                </a:lnTo>
                <a:lnTo>
                  <a:pt x="6212" y="3947"/>
                </a:lnTo>
                <a:lnTo>
                  <a:pt x="6207" y="3947"/>
                </a:lnTo>
                <a:lnTo>
                  <a:pt x="6185" y="3946"/>
                </a:lnTo>
                <a:lnTo>
                  <a:pt x="6164" y="3942"/>
                </a:lnTo>
                <a:lnTo>
                  <a:pt x="6143" y="3937"/>
                </a:lnTo>
                <a:lnTo>
                  <a:pt x="6123" y="3929"/>
                </a:lnTo>
                <a:lnTo>
                  <a:pt x="6104" y="3921"/>
                </a:lnTo>
                <a:lnTo>
                  <a:pt x="6087" y="3909"/>
                </a:lnTo>
                <a:lnTo>
                  <a:pt x="6069" y="3897"/>
                </a:lnTo>
                <a:lnTo>
                  <a:pt x="6054" y="3882"/>
                </a:lnTo>
                <a:lnTo>
                  <a:pt x="5119" y="2954"/>
                </a:lnTo>
                <a:lnTo>
                  <a:pt x="5106" y="2936"/>
                </a:lnTo>
                <a:lnTo>
                  <a:pt x="5096" y="2918"/>
                </a:lnTo>
                <a:lnTo>
                  <a:pt x="5088" y="2898"/>
                </a:lnTo>
                <a:lnTo>
                  <a:pt x="5087" y="2877"/>
                </a:lnTo>
                <a:lnTo>
                  <a:pt x="5088" y="2856"/>
                </a:lnTo>
                <a:lnTo>
                  <a:pt x="5093" y="2837"/>
                </a:lnTo>
                <a:lnTo>
                  <a:pt x="5101" y="2820"/>
                </a:lnTo>
                <a:lnTo>
                  <a:pt x="5112" y="2805"/>
                </a:lnTo>
                <a:lnTo>
                  <a:pt x="5125" y="2793"/>
                </a:lnTo>
                <a:lnTo>
                  <a:pt x="5143" y="2783"/>
                </a:lnTo>
                <a:lnTo>
                  <a:pt x="5163" y="2778"/>
                </a:lnTo>
                <a:lnTo>
                  <a:pt x="5186" y="2777"/>
                </a:lnTo>
                <a:lnTo>
                  <a:pt x="5466" y="2777"/>
                </a:lnTo>
                <a:lnTo>
                  <a:pt x="5508" y="2781"/>
                </a:lnTo>
                <a:lnTo>
                  <a:pt x="5528" y="2786"/>
                </a:lnTo>
                <a:lnTo>
                  <a:pt x="5548" y="2793"/>
                </a:lnTo>
                <a:lnTo>
                  <a:pt x="5567" y="2801"/>
                </a:lnTo>
                <a:lnTo>
                  <a:pt x="5584" y="2812"/>
                </a:lnTo>
                <a:lnTo>
                  <a:pt x="5615" y="2837"/>
                </a:lnTo>
                <a:lnTo>
                  <a:pt x="6210" y="3435"/>
                </a:lnTo>
                <a:lnTo>
                  <a:pt x="6804" y="2837"/>
                </a:lnTo>
                <a:lnTo>
                  <a:pt x="6836" y="2812"/>
                </a:lnTo>
                <a:lnTo>
                  <a:pt x="6854" y="2801"/>
                </a:lnTo>
                <a:lnTo>
                  <a:pt x="6871" y="2793"/>
                </a:lnTo>
                <a:lnTo>
                  <a:pt x="6911" y="2781"/>
                </a:lnTo>
                <a:lnTo>
                  <a:pt x="6953" y="2777"/>
                </a:lnTo>
                <a:lnTo>
                  <a:pt x="7233" y="2777"/>
                </a:lnTo>
                <a:lnTo>
                  <a:pt x="7257" y="2778"/>
                </a:lnTo>
                <a:lnTo>
                  <a:pt x="7277" y="2783"/>
                </a:lnTo>
                <a:lnTo>
                  <a:pt x="7294" y="2793"/>
                </a:lnTo>
                <a:lnTo>
                  <a:pt x="7309" y="2805"/>
                </a:lnTo>
                <a:lnTo>
                  <a:pt x="7319" y="2820"/>
                </a:lnTo>
                <a:lnTo>
                  <a:pt x="7324" y="2827"/>
                </a:lnTo>
                <a:lnTo>
                  <a:pt x="7328" y="2837"/>
                </a:lnTo>
                <a:lnTo>
                  <a:pt x="7333" y="2856"/>
                </a:lnTo>
                <a:lnTo>
                  <a:pt x="7334" y="2877"/>
                </a:lnTo>
                <a:lnTo>
                  <a:pt x="7331" y="2898"/>
                </a:lnTo>
                <a:lnTo>
                  <a:pt x="7325" y="2918"/>
                </a:lnTo>
                <a:lnTo>
                  <a:pt x="7314" y="2936"/>
                </a:lnTo>
                <a:lnTo>
                  <a:pt x="7300" y="2954"/>
                </a:lnTo>
                <a:lnTo>
                  <a:pt x="6366" y="388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25.5.2021</a:t>
            </a:fld>
            <a:endParaRPr lang="fi-FI" dirty="0"/>
          </a:p>
        </p:txBody>
      </p:sp>
      <p:sp>
        <p:nvSpPr>
          <p:cNvPr id="4" name="Footer Placeholder 3"/>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5" name="Slide Number Placeholder 4"/>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247122919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Logo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F639A8F3-E835-4AB2-A264-1D8CAD754C18}"/>
              </a:ext>
            </a:extLst>
          </p:cNvPr>
          <p:cNvSpPr>
            <a:spLocks noEditPoints="1"/>
          </p:cNvSpPr>
          <p:nvPr userDrawn="1"/>
        </p:nvSpPr>
        <p:spPr bwMode="auto">
          <a:xfrm>
            <a:off x="2747963" y="2333625"/>
            <a:ext cx="7416800" cy="2479676"/>
          </a:xfrm>
          <a:custGeom>
            <a:avLst/>
            <a:gdLst>
              <a:gd name="T0" fmla="*/ 13842 w 14015"/>
              <a:gd name="T1" fmla="*/ 1792 h 4685"/>
              <a:gd name="T2" fmla="*/ 13858 w 14015"/>
              <a:gd name="T3" fmla="*/ 1890 h 4685"/>
              <a:gd name="T4" fmla="*/ 13807 w 14015"/>
              <a:gd name="T5" fmla="*/ 1450 h 4685"/>
              <a:gd name="T6" fmla="*/ 13031 w 14015"/>
              <a:gd name="T7" fmla="*/ 1645 h 4685"/>
              <a:gd name="T8" fmla="*/ 12317 w 14015"/>
              <a:gd name="T9" fmla="*/ 1870 h 4685"/>
              <a:gd name="T10" fmla="*/ 12034 w 14015"/>
              <a:gd name="T11" fmla="*/ 1870 h 4685"/>
              <a:gd name="T12" fmla="*/ 11523 w 14015"/>
              <a:gd name="T13" fmla="*/ 1692 h 4685"/>
              <a:gd name="T14" fmla="*/ 11831 w 14015"/>
              <a:gd name="T15" fmla="*/ 1583 h 4685"/>
              <a:gd name="T16" fmla="*/ 11886 w 14015"/>
              <a:gd name="T17" fmla="*/ 1790 h 4685"/>
              <a:gd name="T18" fmla="*/ 11663 w 14015"/>
              <a:gd name="T19" fmla="*/ 1819 h 4685"/>
              <a:gd name="T20" fmla="*/ 11339 w 14015"/>
              <a:gd name="T21" fmla="*/ 1874 h 4685"/>
              <a:gd name="T22" fmla="*/ 10731 w 14015"/>
              <a:gd name="T23" fmla="*/ 1495 h 4685"/>
              <a:gd name="T24" fmla="*/ 9730 w 14015"/>
              <a:gd name="T25" fmla="*/ 1899 h 4685"/>
              <a:gd name="T26" fmla="*/ 9615 w 14015"/>
              <a:gd name="T27" fmla="*/ 1455 h 4685"/>
              <a:gd name="T28" fmla="*/ 8993 w 14015"/>
              <a:gd name="T29" fmla="*/ 1461 h 4685"/>
              <a:gd name="T30" fmla="*/ 8200 w 14015"/>
              <a:gd name="T31" fmla="*/ 1562 h 4685"/>
              <a:gd name="T32" fmla="*/ 7921 w 14015"/>
              <a:gd name="T33" fmla="*/ 1840 h 4685"/>
              <a:gd name="T34" fmla="*/ 8370 w 14015"/>
              <a:gd name="T35" fmla="*/ 1630 h 4685"/>
              <a:gd name="T36" fmla="*/ 7477 w 14015"/>
              <a:gd name="T37" fmla="*/ 1900 h 4685"/>
              <a:gd name="T38" fmla="*/ 7090 w 14015"/>
              <a:gd name="T39" fmla="*/ 1454 h 4685"/>
              <a:gd name="T40" fmla="*/ 6061 w 14015"/>
              <a:gd name="T41" fmla="*/ 1482 h 4685"/>
              <a:gd name="T42" fmla="*/ 6493 w 14015"/>
              <a:gd name="T43" fmla="*/ 1897 h 4685"/>
              <a:gd name="T44" fmla="*/ 5880 w 14015"/>
              <a:gd name="T45" fmla="*/ 1870 h 4685"/>
              <a:gd name="T46" fmla="*/ 11630 w 14015"/>
              <a:gd name="T47" fmla="*/ 749 h 4685"/>
              <a:gd name="T48" fmla="*/ 10886 w 14015"/>
              <a:gd name="T49" fmla="*/ 995 h 4685"/>
              <a:gd name="T50" fmla="*/ 10255 w 14015"/>
              <a:gd name="T51" fmla="*/ 1057 h 4685"/>
              <a:gd name="T52" fmla="*/ 10020 w 14015"/>
              <a:gd name="T53" fmla="*/ 1116 h 4685"/>
              <a:gd name="T54" fmla="*/ 9757 w 14015"/>
              <a:gd name="T55" fmla="*/ 856 h 4685"/>
              <a:gd name="T56" fmla="*/ 9472 w 14015"/>
              <a:gd name="T57" fmla="*/ 1133 h 4685"/>
              <a:gd name="T58" fmla="*/ 9896 w 14015"/>
              <a:gd name="T59" fmla="*/ 886 h 4685"/>
              <a:gd name="T60" fmla="*/ 8302 w 14015"/>
              <a:gd name="T61" fmla="*/ 888 h 4685"/>
              <a:gd name="T62" fmla="*/ 8583 w 14015"/>
              <a:gd name="T63" fmla="*/ 1165 h 4685"/>
              <a:gd name="T64" fmla="*/ 7314 w 14015"/>
              <a:gd name="T65" fmla="*/ 739 h 4685"/>
              <a:gd name="T66" fmla="*/ 6737 w 14015"/>
              <a:gd name="T67" fmla="*/ 1169 h 4685"/>
              <a:gd name="T68" fmla="*/ 6330 w 14015"/>
              <a:gd name="T69" fmla="*/ 1000 h 4685"/>
              <a:gd name="T70" fmla="*/ 6279 w 14015"/>
              <a:gd name="T71" fmla="*/ 732 h 4685"/>
              <a:gd name="T72" fmla="*/ 5858 w 14015"/>
              <a:gd name="T73" fmla="*/ 1160 h 4685"/>
              <a:gd name="T74" fmla="*/ 10199 w 14015"/>
              <a:gd name="T75" fmla="*/ 26 h 4685"/>
              <a:gd name="T76" fmla="*/ 9456 w 14015"/>
              <a:gd name="T77" fmla="*/ 273 h 4685"/>
              <a:gd name="T78" fmla="*/ 8486 w 14015"/>
              <a:gd name="T79" fmla="*/ 26 h 4685"/>
              <a:gd name="T80" fmla="*/ 7959 w 14015"/>
              <a:gd name="T81" fmla="*/ 174 h 4685"/>
              <a:gd name="T82" fmla="*/ 8250 w 14015"/>
              <a:gd name="T83" fmla="*/ 101 h 4685"/>
              <a:gd name="T84" fmla="*/ 8316 w 14015"/>
              <a:gd name="T85" fmla="*/ 441 h 4685"/>
              <a:gd name="T86" fmla="*/ 7725 w 14015"/>
              <a:gd name="T87" fmla="*/ 8 h 4685"/>
              <a:gd name="T88" fmla="*/ 7186 w 14015"/>
              <a:gd name="T89" fmla="*/ 38 h 4685"/>
              <a:gd name="T90" fmla="*/ 6625 w 14015"/>
              <a:gd name="T91" fmla="*/ 38 h 4685"/>
              <a:gd name="T92" fmla="*/ 6118 w 14015"/>
              <a:gd name="T93" fmla="*/ 371 h 4685"/>
              <a:gd name="T94" fmla="*/ 6070 w 14015"/>
              <a:gd name="T95" fmla="*/ 462 h 4685"/>
              <a:gd name="T96" fmla="*/ 5617 w 14015"/>
              <a:gd name="T97" fmla="*/ 38 h 4685"/>
              <a:gd name="T98" fmla="*/ 5342 w 14015"/>
              <a:gd name="T99" fmla="*/ 313 h 4685"/>
              <a:gd name="T100" fmla="*/ 1577 w 14015"/>
              <a:gd name="T101" fmla="*/ 31 h 4685"/>
              <a:gd name="T102" fmla="*/ 689 w 14015"/>
              <a:gd name="T103" fmla="*/ 1940 h 4685"/>
              <a:gd name="T104" fmla="*/ 390 w 14015"/>
              <a:gd name="T105" fmla="*/ 1193 h 4685"/>
              <a:gd name="T106" fmla="*/ 1173 w 14015"/>
              <a:gd name="T107" fmla="*/ 1169 h 4685"/>
              <a:gd name="T108" fmla="*/ 2892 w 14015"/>
              <a:gd name="T109" fmla="*/ 48 h 4685"/>
              <a:gd name="T110" fmla="*/ 87 w 14015"/>
              <a:gd name="T111" fmla="*/ 430 h 4685"/>
              <a:gd name="T112" fmla="*/ 4501 w 14015"/>
              <a:gd name="T113" fmla="*/ 29 h 4685"/>
              <a:gd name="T114" fmla="*/ 2576 w 14015"/>
              <a:gd name="T115" fmla="*/ 1906 h 4685"/>
              <a:gd name="T116" fmla="*/ 5998 w 14015"/>
              <a:gd name="T117" fmla="*/ 4336 h 4685"/>
              <a:gd name="T118" fmla="*/ 4198 w 14015"/>
              <a:gd name="T119" fmla="*/ 3209 h 4685"/>
              <a:gd name="T120" fmla="*/ 4464 w 14015"/>
              <a:gd name="T121" fmla="*/ 4678 h 4685"/>
              <a:gd name="T122" fmla="*/ 2525 w 14015"/>
              <a:gd name="T123" fmla="*/ 2792 h 4685"/>
              <a:gd name="T124" fmla="*/ 5528 w 14015"/>
              <a:gd name="T125" fmla="*/ 2786 h 4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15" h="4685">
                <a:moveTo>
                  <a:pt x="13936" y="1418"/>
                </a:moveTo>
                <a:lnTo>
                  <a:pt x="13939" y="1404"/>
                </a:lnTo>
                <a:lnTo>
                  <a:pt x="13948" y="1394"/>
                </a:lnTo>
                <a:lnTo>
                  <a:pt x="13954" y="1389"/>
                </a:lnTo>
                <a:lnTo>
                  <a:pt x="13960" y="1387"/>
                </a:lnTo>
                <a:lnTo>
                  <a:pt x="13976" y="1383"/>
                </a:lnTo>
                <a:lnTo>
                  <a:pt x="13991" y="1387"/>
                </a:lnTo>
                <a:lnTo>
                  <a:pt x="13999" y="1389"/>
                </a:lnTo>
                <a:lnTo>
                  <a:pt x="14004" y="1394"/>
                </a:lnTo>
                <a:lnTo>
                  <a:pt x="14012" y="1404"/>
                </a:lnTo>
                <a:lnTo>
                  <a:pt x="14015" y="1411"/>
                </a:lnTo>
                <a:lnTo>
                  <a:pt x="14015" y="1418"/>
                </a:lnTo>
                <a:lnTo>
                  <a:pt x="14012" y="1431"/>
                </a:lnTo>
                <a:lnTo>
                  <a:pt x="14004" y="1442"/>
                </a:lnTo>
                <a:lnTo>
                  <a:pt x="13999" y="1447"/>
                </a:lnTo>
                <a:lnTo>
                  <a:pt x="13991" y="1450"/>
                </a:lnTo>
                <a:lnTo>
                  <a:pt x="13976" y="1452"/>
                </a:lnTo>
                <a:lnTo>
                  <a:pt x="13960" y="1450"/>
                </a:lnTo>
                <a:lnTo>
                  <a:pt x="13954" y="1447"/>
                </a:lnTo>
                <a:lnTo>
                  <a:pt x="13948" y="1442"/>
                </a:lnTo>
                <a:lnTo>
                  <a:pt x="13939" y="1431"/>
                </a:lnTo>
                <a:lnTo>
                  <a:pt x="13938" y="1425"/>
                </a:lnTo>
                <a:lnTo>
                  <a:pt x="13936" y="1418"/>
                </a:lnTo>
                <a:close/>
                <a:moveTo>
                  <a:pt x="13593" y="1676"/>
                </a:moveTo>
                <a:lnTo>
                  <a:pt x="13597" y="1705"/>
                </a:lnTo>
                <a:lnTo>
                  <a:pt x="13606" y="1731"/>
                </a:lnTo>
                <a:lnTo>
                  <a:pt x="13619" y="1754"/>
                </a:lnTo>
                <a:lnTo>
                  <a:pt x="13628" y="1766"/>
                </a:lnTo>
                <a:lnTo>
                  <a:pt x="13638" y="1774"/>
                </a:lnTo>
                <a:lnTo>
                  <a:pt x="13662" y="1792"/>
                </a:lnTo>
                <a:lnTo>
                  <a:pt x="13688" y="1804"/>
                </a:lnTo>
                <a:lnTo>
                  <a:pt x="13719" y="1813"/>
                </a:lnTo>
                <a:lnTo>
                  <a:pt x="13751" y="1815"/>
                </a:lnTo>
                <a:lnTo>
                  <a:pt x="13785" y="1813"/>
                </a:lnTo>
                <a:lnTo>
                  <a:pt x="13800" y="1809"/>
                </a:lnTo>
                <a:lnTo>
                  <a:pt x="13815" y="1804"/>
                </a:lnTo>
                <a:lnTo>
                  <a:pt x="13842" y="1792"/>
                </a:lnTo>
                <a:lnTo>
                  <a:pt x="13864" y="1774"/>
                </a:lnTo>
                <a:lnTo>
                  <a:pt x="13883" y="1754"/>
                </a:lnTo>
                <a:lnTo>
                  <a:pt x="13898" y="1731"/>
                </a:lnTo>
                <a:lnTo>
                  <a:pt x="13907" y="1705"/>
                </a:lnTo>
                <a:lnTo>
                  <a:pt x="13909" y="1691"/>
                </a:lnTo>
                <a:lnTo>
                  <a:pt x="13909" y="1676"/>
                </a:lnTo>
                <a:lnTo>
                  <a:pt x="13907" y="1649"/>
                </a:lnTo>
                <a:lnTo>
                  <a:pt x="13898" y="1623"/>
                </a:lnTo>
                <a:lnTo>
                  <a:pt x="13883" y="1599"/>
                </a:lnTo>
                <a:lnTo>
                  <a:pt x="13874" y="1588"/>
                </a:lnTo>
                <a:lnTo>
                  <a:pt x="13864" y="1579"/>
                </a:lnTo>
                <a:lnTo>
                  <a:pt x="13842" y="1562"/>
                </a:lnTo>
                <a:lnTo>
                  <a:pt x="13815" y="1549"/>
                </a:lnTo>
                <a:lnTo>
                  <a:pt x="13785" y="1541"/>
                </a:lnTo>
                <a:lnTo>
                  <a:pt x="13751" y="1538"/>
                </a:lnTo>
                <a:lnTo>
                  <a:pt x="13719" y="1541"/>
                </a:lnTo>
                <a:lnTo>
                  <a:pt x="13703" y="1544"/>
                </a:lnTo>
                <a:lnTo>
                  <a:pt x="13688" y="1549"/>
                </a:lnTo>
                <a:lnTo>
                  <a:pt x="13662" y="1562"/>
                </a:lnTo>
                <a:lnTo>
                  <a:pt x="13638" y="1579"/>
                </a:lnTo>
                <a:lnTo>
                  <a:pt x="13619" y="1599"/>
                </a:lnTo>
                <a:lnTo>
                  <a:pt x="13606" y="1623"/>
                </a:lnTo>
                <a:lnTo>
                  <a:pt x="13597" y="1649"/>
                </a:lnTo>
                <a:lnTo>
                  <a:pt x="13594" y="1662"/>
                </a:lnTo>
                <a:lnTo>
                  <a:pt x="13593" y="1676"/>
                </a:lnTo>
                <a:close/>
                <a:moveTo>
                  <a:pt x="14015" y="1676"/>
                </a:moveTo>
                <a:lnTo>
                  <a:pt x="14014" y="1701"/>
                </a:lnTo>
                <a:lnTo>
                  <a:pt x="14010" y="1723"/>
                </a:lnTo>
                <a:lnTo>
                  <a:pt x="14005" y="1746"/>
                </a:lnTo>
                <a:lnTo>
                  <a:pt x="13996" y="1767"/>
                </a:lnTo>
                <a:lnTo>
                  <a:pt x="13985" y="1787"/>
                </a:lnTo>
                <a:lnTo>
                  <a:pt x="13972" y="1807"/>
                </a:lnTo>
                <a:lnTo>
                  <a:pt x="13958" y="1824"/>
                </a:lnTo>
                <a:lnTo>
                  <a:pt x="13941" y="1840"/>
                </a:lnTo>
                <a:lnTo>
                  <a:pt x="13903" y="1869"/>
                </a:lnTo>
                <a:lnTo>
                  <a:pt x="13882" y="1880"/>
                </a:lnTo>
                <a:lnTo>
                  <a:pt x="13858" y="1890"/>
                </a:lnTo>
                <a:lnTo>
                  <a:pt x="13833" y="1899"/>
                </a:lnTo>
                <a:lnTo>
                  <a:pt x="13807" y="1904"/>
                </a:lnTo>
                <a:lnTo>
                  <a:pt x="13780" y="1907"/>
                </a:lnTo>
                <a:lnTo>
                  <a:pt x="13751" y="1909"/>
                </a:lnTo>
                <a:lnTo>
                  <a:pt x="13723" y="1907"/>
                </a:lnTo>
                <a:lnTo>
                  <a:pt x="13695" y="1904"/>
                </a:lnTo>
                <a:lnTo>
                  <a:pt x="13669" y="1899"/>
                </a:lnTo>
                <a:lnTo>
                  <a:pt x="13645" y="1890"/>
                </a:lnTo>
                <a:lnTo>
                  <a:pt x="13622" y="1880"/>
                </a:lnTo>
                <a:lnTo>
                  <a:pt x="13599" y="1869"/>
                </a:lnTo>
                <a:lnTo>
                  <a:pt x="13580" y="1855"/>
                </a:lnTo>
                <a:lnTo>
                  <a:pt x="13562" y="1840"/>
                </a:lnTo>
                <a:lnTo>
                  <a:pt x="13545" y="1824"/>
                </a:lnTo>
                <a:lnTo>
                  <a:pt x="13530" y="1807"/>
                </a:lnTo>
                <a:lnTo>
                  <a:pt x="13517" y="1787"/>
                </a:lnTo>
                <a:lnTo>
                  <a:pt x="13507" y="1767"/>
                </a:lnTo>
                <a:lnTo>
                  <a:pt x="13499" y="1746"/>
                </a:lnTo>
                <a:lnTo>
                  <a:pt x="13493" y="1723"/>
                </a:lnTo>
                <a:lnTo>
                  <a:pt x="13489" y="1701"/>
                </a:lnTo>
                <a:lnTo>
                  <a:pt x="13488" y="1676"/>
                </a:lnTo>
                <a:lnTo>
                  <a:pt x="13489" y="1652"/>
                </a:lnTo>
                <a:lnTo>
                  <a:pt x="13493" y="1630"/>
                </a:lnTo>
                <a:lnTo>
                  <a:pt x="13499" y="1608"/>
                </a:lnTo>
                <a:lnTo>
                  <a:pt x="13507" y="1587"/>
                </a:lnTo>
                <a:lnTo>
                  <a:pt x="13517" y="1565"/>
                </a:lnTo>
                <a:lnTo>
                  <a:pt x="13530" y="1547"/>
                </a:lnTo>
                <a:lnTo>
                  <a:pt x="13545" y="1529"/>
                </a:lnTo>
                <a:lnTo>
                  <a:pt x="13562" y="1513"/>
                </a:lnTo>
                <a:lnTo>
                  <a:pt x="13599" y="1485"/>
                </a:lnTo>
                <a:lnTo>
                  <a:pt x="13622" y="1472"/>
                </a:lnTo>
                <a:lnTo>
                  <a:pt x="13645" y="1464"/>
                </a:lnTo>
                <a:lnTo>
                  <a:pt x="13669" y="1455"/>
                </a:lnTo>
                <a:lnTo>
                  <a:pt x="13695" y="1450"/>
                </a:lnTo>
                <a:lnTo>
                  <a:pt x="13723" y="1446"/>
                </a:lnTo>
                <a:lnTo>
                  <a:pt x="13751" y="1445"/>
                </a:lnTo>
                <a:lnTo>
                  <a:pt x="13780" y="1446"/>
                </a:lnTo>
                <a:lnTo>
                  <a:pt x="13807" y="1450"/>
                </a:lnTo>
                <a:lnTo>
                  <a:pt x="13833" y="1455"/>
                </a:lnTo>
                <a:lnTo>
                  <a:pt x="13858" y="1464"/>
                </a:lnTo>
                <a:lnTo>
                  <a:pt x="13882" y="1472"/>
                </a:lnTo>
                <a:lnTo>
                  <a:pt x="13903" y="1485"/>
                </a:lnTo>
                <a:lnTo>
                  <a:pt x="13923" y="1498"/>
                </a:lnTo>
                <a:lnTo>
                  <a:pt x="13941" y="1513"/>
                </a:lnTo>
                <a:lnTo>
                  <a:pt x="13958" y="1529"/>
                </a:lnTo>
                <a:lnTo>
                  <a:pt x="13972" y="1547"/>
                </a:lnTo>
                <a:lnTo>
                  <a:pt x="13985" y="1565"/>
                </a:lnTo>
                <a:lnTo>
                  <a:pt x="13996" y="1587"/>
                </a:lnTo>
                <a:lnTo>
                  <a:pt x="14005" y="1608"/>
                </a:lnTo>
                <a:lnTo>
                  <a:pt x="14010" y="1630"/>
                </a:lnTo>
                <a:lnTo>
                  <a:pt x="14014" y="1652"/>
                </a:lnTo>
                <a:lnTo>
                  <a:pt x="14015" y="1676"/>
                </a:lnTo>
                <a:close/>
                <a:moveTo>
                  <a:pt x="13124" y="1690"/>
                </a:moveTo>
                <a:lnTo>
                  <a:pt x="13031" y="1758"/>
                </a:lnTo>
                <a:lnTo>
                  <a:pt x="13031" y="1870"/>
                </a:lnTo>
                <a:lnTo>
                  <a:pt x="13029" y="1882"/>
                </a:lnTo>
                <a:lnTo>
                  <a:pt x="13024" y="1892"/>
                </a:lnTo>
                <a:lnTo>
                  <a:pt x="13014" y="1897"/>
                </a:lnTo>
                <a:lnTo>
                  <a:pt x="13001" y="1900"/>
                </a:lnTo>
                <a:lnTo>
                  <a:pt x="12959" y="1900"/>
                </a:lnTo>
                <a:lnTo>
                  <a:pt x="12947" y="1897"/>
                </a:lnTo>
                <a:lnTo>
                  <a:pt x="12938" y="1892"/>
                </a:lnTo>
                <a:lnTo>
                  <a:pt x="12932" y="1882"/>
                </a:lnTo>
                <a:lnTo>
                  <a:pt x="12929" y="1870"/>
                </a:lnTo>
                <a:lnTo>
                  <a:pt x="12929" y="1482"/>
                </a:lnTo>
                <a:lnTo>
                  <a:pt x="12932" y="1471"/>
                </a:lnTo>
                <a:lnTo>
                  <a:pt x="12938" y="1461"/>
                </a:lnTo>
                <a:lnTo>
                  <a:pt x="12947" y="1455"/>
                </a:lnTo>
                <a:lnTo>
                  <a:pt x="12959" y="1454"/>
                </a:lnTo>
                <a:lnTo>
                  <a:pt x="13001" y="1454"/>
                </a:lnTo>
                <a:lnTo>
                  <a:pt x="13014" y="1455"/>
                </a:lnTo>
                <a:lnTo>
                  <a:pt x="13024" y="1461"/>
                </a:lnTo>
                <a:lnTo>
                  <a:pt x="13029" y="1471"/>
                </a:lnTo>
                <a:lnTo>
                  <a:pt x="13031" y="1482"/>
                </a:lnTo>
                <a:lnTo>
                  <a:pt x="13031" y="1645"/>
                </a:lnTo>
                <a:lnTo>
                  <a:pt x="13266" y="1467"/>
                </a:lnTo>
                <a:lnTo>
                  <a:pt x="13281" y="1457"/>
                </a:lnTo>
                <a:lnTo>
                  <a:pt x="13291" y="1454"/>
                </a:lnTo>
                <a:lnTo>
                  <a:pt x="13301" y="1452"/>
                </a:lnTo>
                <a:lnTo>
                  <a:pt x="13383" y="1452"/>
                </a:lnTo>
                <a:lnTo>
                  <a:pt x="13393" y="1454"/>
                </a:lnTo>
                <a:lnTo>
                  <a:pt x="13399" y="1457"/>
                </a:lnTo>
                <a:lnTo>
                  <a:pt x="13404" y="1462"/>
                </a:lnTo>
                <a:lnTo>
                  <a:pt x="13405" y="1470"/>
                </a:lnTo>
                <a:lnTo>
                  <a:pt x="13403" y="1480"/>
                </a:lnTo>
                <a:lnTo>
                  <a:pt x="13396" y="1487"/>
                </a:lnTo>
                <a:lnTo>
                  <a:pt x="13204" y="1633"/>
                </a:lnTo>
                <a:lnTo>
                  <a:pt x="13407" y="1865"/>
                </a:lnTo>
                <a:lnTo>
                  <a:pt x="13413" y="1874"/>
                </a:lnTo>
                <a:lnTo>
                  <a:pt x="13415" y="1884"/>
                </a:lnTo>
                <a:lnTo>
                  <a:pt x="13414" y="1890"/>
                </a:lnTo>
                <a:lnTo>
                  <a:pt x="13409" y="1895"/>
                </a:lnTo>
                <a:lnTo>
                  <a:pt x="13403" y="1899"/>
                </a:lnTo>
                <a:lnTo>
                  <a:pt x="13394" y="1900"/>
                </a:lnTo>
                <a:lnTo>
                  <a:pt x="13322" y="1900"/>
                </a:lnTo>
                <a:lnTo>
                  <a:pt x="13311" y="1899"/>
                </a:lnTo>
                <a:lnTo>
                  <a:pt x="13302" y="1896"/>
                </a:lnTo>
                <a:lnTo>
                  <a:pt x="13294" y="1891"/>
                </a:lnTo>
                <a:lnTo>
                  <a:pt x="13287" y="1886"/>
                </a:lnTo>
                <a:lnTo>
                  <a:pt x="13124" y="1690"/>
                </a:lnTo>
                <a:close/>
                <a:moveTo>
                  <a:pt x="12511" y="1690"/>
                </a:moveTo>
                <a:lnTo>
                  <a:pt x="12418" y="1758"/>
                </a:lnTo>
                <a:lnTo>
                  <a:pt x="12418" y="1870"/>
                </a:lnTo>
                <a:lnTo>
                  <a:pt x="12417" y="1882"/>
                </a:lnTo>
                <a:lnTo>
                  <a:pt x="12411" y="1892"/>
                </a:lnTo>
                <a:lnTo>
                  <a:pt x="12401" y="1897"/>
                </a:lnTo>
                <a:lnTo>
                  <a:pt x="12390" y="1900"/>
                </a:lnTo>
                <a:lnTo>
                  <a:pt x="12346" y="1900"/>
                </a:lnTo>
                <a:lnTo>
                  <a:pt x="12335" y="1897"/>
                </a:lnTo>
                <a:lnTo>
                  <a:pt x="12325" y="1892"/>
                </a:lnTo>
                <a:lnTo>
                  <a:pt x="12319" y="1882"/>
                </a:lnTo>
                <a:lnTo>
                  <a:pt x="12317" y="1870"/>
                </a:lnTo>
                <a:lnTo>
                  <a:pt x="12317" y="1482"/>
                </a:lnTo>
                <a:lnTo>
                  <a:pt x="12319" y="1471"/>
                </a:lnTo>
                <a:lnTo>
                  <a:pt x="12325" y="1461"/>
                </a:lnTo>
                <a:lnTo>
                  <a:pt x="12335" y="1455"/>
                </a:lnTo>
                <a:lnTo>
                  <a:pt x="12346" y="1454"/>
                </a:lnTo>
                <a:lnTo>
                  <a:pt x="12390" y="1454"/>
                </a:lnTo>
                <a:lnTo>
                  <a:pt x="12401" y="1455"/>
                </a:lnTo>
                <a:lnTo>
                  <a:pt x="12411" y="1461"/>
                </a:lnTo>
                <a:lnTo>
                  <a:pt x="12417" y="1471"/>
                </a:lnTo>
                <a:lnTo>
                  <a:pt x="12418" y="1482"/>
                </a:lnTo>
                <a:lnTo>
                  <a:pt x="12418" y="1645"/>
                </a:lnTo>
                <a:lnTo>
                  <a:pt x="12654" y="1467"/>
                </a:lnTo>
                <a:lnTo>
                  <a:pt x="12669" y="1457"/>
                </a:lnTo>
                <a:lnTo>
                  <a:pt x="12678" y="1454"/>
                </a:lnTo>
                <a:lnTo>
                  <a:pt x="12689" y="1452"/>
                </a:lnTo>
                <a:lnTo>
                  <a:pt x="12771" y="1452"/>
                </a:lnTo>
                <a:lnTo>
                  <a:pt x="12780" y="1454"/>
                </a:lnTo>
                <a:lnTo>
                  <a:pt x="12787" y="1457"/>
                </a:lnTo>
                <a:lnTo>
                  <a:pt x="12791" y="1462"/>
                </a:lnTo>
                <a:lnTo>
                  <a:pt x="12792" y="1470"/>
                </a:lnTo>
                <a:lnTo>
                  <a:pt x="12790" y="1480"/>
                </a:lnTo>
                <a:lnTo>
                  <a:pt x="12783" y="1487"/>
                </a:lnTo>
                <a:lnTo>
                  <a:pt x="12591" y="1633"/>
                </a:lnTo>
                <a:lnTo>
                  <a:pt x="12795" y="1865"/>
                </a:lnTo>
                <a:lnTo>
                  <a:pt x="12800" y="1874"/>
                </a:lnTo>
                <a:lnTo>
                  <a:pt x="12802" y="1884"/>
                </a:lnTo>
                <a:lnTo>
                  <a:pt x="12801" y="1890"/>
                </a:lnTo>
                <a:lnTo>
                  <a:pt x="12797" y="1895"/>
                </a:lnTo>
                <a:lnTo>
                  <a:pt x="12790" y="1899"/>
                </a:lnTo>
                <a:lnTo>
                  <a:pt x="12781" y="1900"/>
                </a:lnTo>
                <a:lnTo>
                  <a:pt x="12710" y="1900"/>
                </a:lnTo>
                <a:lnTo>
                  <a:pt x="12699" y="1899"/>
                </a:lnTo>
                <a:lnTo>
                  <a:pt x="12689" y="1896"/>
                </a:lnTo>
                <a:lnTo>
                  <a:pt x="12682" y="1891"/>
                </a:lnTo>
                <a:lnTo>
                  <a:pt x="12676" y="1886"/>
                </a:lnTo>
                <a:lnTo>
                  <a:pt x="12511" y="1690"/>
                </a:lnTo>
                <a:close/>
                <a:moveTo>
                  <a:pt x="12034" y="1870"/>
                </a:moveTo>
                <a:lnTo>
                  <a:pt x="12034" y="1482"/>
                </a:lnTo>
                <a:lnTo>
                  <a:pt x="12036" y="1471"/>
                </a:lnTo>
                <a:lnTo>
                  <a:pt x="12043" y="1461"/>
                </a:lnTo>
                <a:lnTo>
                  <a:pt x="12051" y="1455"/>
                </a:lnTo>
                <a:lnTo>
                  <a:pt x="12064" y="1454"/>
                </a:lnTo>
                <a:lnTo>
                  <a:pt x="12106" y="1454"/>
                </a:lnTo>
                <a:lnTo>
                  <a:pt x="12119" y="1455"/>
                </a:lnTo>
                <a:lnTo>
                  <a:pt x="12128" y="1461"/>
                </a:lnTo>
                <a:lnTo>
                  <a:pt x="12135" y="1471"/>
                </a:lnTo>
                <a:lnTo>
                  <a:pt x="12136" y="1482"/>
                </a:lnTo>
                <a:lnTo>
                  <a:pt x="12136" y="1870"/>
                </a:lnTo>
                <a:lnTo>
                  <a:pt x="12135" y="1882"/>
                </a:lnTo>
                <a:lnTo>
                  <a:pt x="12128" y="1892"/>
                </a:lnTo>
                <a:lnTo>
                  <a:pt x="12119" y="1897"/>
                </a:lnTo>
                <a:lnTo>
                  <a:pt x="12106" y="1900"/>
                </a:lnTo>
                <a:lnTo>
                  <a:pt x="12064" y="1900"/>
                </a:lnTo>
                <a:lnTo>
                  <a:pt x="12051" y="1897"/>
                </a:lnTo>
                <a:lnTo>
                  <a:pt x="12043" y="1892"/>
                </a:lnTo>
                <a:lnTo>
                  <a:pt x="12036" y="1882"/>
                </a:lnTo>
                <a:lnTo>
                  <a:pt x="12034" y="1870"/>
                </a:lnTo>
                <a:close/>
                <a:moveTo>
                  <a:pt x="11663" y="1819"/>
                </a:moveTo>
                <a:lnTo>
                  <a:pt x="11709" y="1815"/>
                </a:lnTo>
                <a:lnTo>
                  <a:pt x="11748" y="1805"/>
                </a:lnTo>
                <a:lnTo>
                  <a:pt x="11764" y="1797"/>
                </a:lnTo>
                <a:lnTo>
                  <a:pt x="11777" y="1788"/>
                </a:lnTo>
                <a:lnTo>
                  <a:pt x="11784" y="1776"/>
                </a:lnTo>
                <a:lnTo>
                  <a:pt x="11787" y="1762"/>
                </a:lnTo>
                <a:lnTo>
                  <a:pt x="11784" y="1751"/>
                </a:lnTo>
                <a:lnTo>
                  <a:pt x="11779" y="1742"/>
                </a:lnTo>
                <a:lnTo>
                  <a:pt x="11769" y="1735"/>
                </a:lnTo>
                <a:lnTo>
                  <a:pt x="11755" y="1728"/>
                </a:lnTo>
                <a:lnTo>
                  <a:pt x="11714" y="1720"/>
                </a:lnTo>
                <a:lnTo>
                  <a:pt x="11656" y="1713"/>
                </a:lnTo>
                <a:lnTo>
                  <a:pt x="11606" y="1708"/>
                </a:lnTo>
                <a:lnTo>
                  <a:pt x="11583" y="1706"/>
                </a:lnTo>
                <a:lnTo>
                  <a:pt x="11561" y="1701"/>
                </a:lnTo>
                <a:lnTo>
                  <a:pt x="11523" y="1692"/>
                </a:lnTo>
                <a:lnTo>
                  <a:pt x="11492" y="1679"/>
                </a:lnTo>
                <a:lnTo>
                  <a:pt x="11466" y="1662"/>
                </a:lnTo>
                <a:lnTo>
                  <a:pt x="11456" y="1652"/>
                </a:lnTo>
                <a:lnTo>
                  <a:pt x="11448" y="1643"/>
                </a:lnTo>
                <a:lnTo>
                  <a:pt x="11442" y="1630"/>
                </a:lnTo>
                <a:lnTo>
                  <a:pt x="11437" y="1618"/>
                </a:lnTo>
                <a:lnTo>
                  <a:pt x="11435" y="1604"/>
                </a:lnTo>
                <a:lnTo>
                  <a:pt x="11433" y="1589"/>
                </a:lnTo>
                <a:lnTo>
                  <a:pt x="11435" y="1574"/>
                </a:lnTo>
                <a:lnTo>
                  <a:pt x="11437" y="1559"/>
                </a:lnTo>
                <a:lnTo>
                  <a:pt x="11442" y="1544"/>
                </a:lnTo>
                <a:lnTo>
                  <a:pt x="11448" y="1531"/>
                </a:lnTo>
                <a:lnTo>
                  <a:pt x="11457" y="1518"/>
                </a:lnTo>
                <a:lnTo>
                  <a:pt x="11467" y="1506"/>
                </a:lnTo>
                <a:lnTo>
                  <a:pt x="11493" y="1485"/>
                </a:lnTo>
                <a:lnTo>
                  <a:pt x="11524" y="1469"/>
                </a:lnTo>
                <a:lnTo>
                  <a:pt x="11561" y="1456"/>
                </a:lnTo>
                <a:lnTo>
                  <a:pt x="11583" y="1451"/>
                </a:lnTo>
                <a:lnTo>
                  <a:pt x="11605" y="1447"/>
                </a:lnTo>
                <a:lnTo>
                  <a:pt x="11652" y="1445"/>
                </a:lnTo>
                <a:lnTo>
                  <a:pt x="11688" y="1446"/>
                </a:lnTo>
                <a:lnTo>
                  <a:pt x="11722" y="1450"/>
                </a:lnTo>
                <a:lnTo>
                  <a:pt x="11752" y="1456"/>
                </a:lnTo>
                <a:lnTo>
                  <a:pt x="11778" y="1464"/>
                </a:lnTo>
                <a:lnTo>
                  <a:pt x="11801" y="1472"/>
                </a:lnTo>
                <a:lnTo>
                  <a:pt x="11820" y="1481"/>
                </a:lnTo>
                <a:lnTo>
                  <a:pt x="11849" y="1498"/>
                </a:lnTo>
                <a:lnTo>
                  <a:pt x="11856" y="1506"/>
                </a:lnTo>
                <a:lnTo>
                  <a:pt x="11862" y="1513"/>
                </a:lnTo>
                <a:lnTo>
                  <a:pt x="11866" y="1521"/>
                </a:lnTo>
                <a:lnTo>
                  <a:pt x="11867" y="1531"/>
                </a:lnTo>
                <a:lnTo>
                  <a:pt x="11865" y="1544"/>
                </a:lnTo>
                <a:lnTo>
                  <a:pt x="11861" y="1552"/>
                </a:lnTo>
                <a:lnTo>
                  <a:pt x="11856" y="1558"/>
                </a:lnTo>
                <a:lnTo>
                  <a:pt x="11841" y="1575"/>
                </a:lnTo>
                <a:lnTo>
                  <a:pt x="11836" y="1580"/>
                </a:lnTo>
                <a:lnTo>
                  <a:pt x="11831" y="1583"/>
                </a:lnTo>
                <a:lnTo>
                  <a:pt x="11820" y="1585"/>
                </a:lnTo>
                <a:lnTo>
                  <a:pt x="11809" y="1584"/>
                </a:lnTo>
                <a:lnTo>
                  <a:pt x="11798" y="1579"/>
                </a:lnTo>
                <a:lnTo>
                  <a:pt x="11782" y="1568"/>
                </a:lnTo>
                <a:lnTo>
                  <a:pt x="11764" y="1559"/>
                </a:lnTo>
                <a:lnTo>
                  <a:pt x="11728" y="1546"/>
                </a:lnTo>
                <a:lnTo>
                  <a:pt x="11691" y="1537"/>
                </a:lnTo>
                <a:lnTo>
                  <a:pt x="11672" y="1536"/>
                </a:lnTo>
                <a:lnTo>
                  <a:pt x="11652" y="1534"/>
                </a:lnTo>
                <a:lnTo>
                  <a:pt x="11610" y="1538"/>
                </a:lnTo>
                <a:lnTo>
                  <a:pt x="11591" y="1542"/>
                </a:lnTo>
                <a:lnTo>
                  <a:pt x="11574" y="1548"/>
                </a:lnTo>
                <a:lnTo>
                  <a:pt x="11559" y="1554"/>
                </a:lnTo>
                <a:lnTo>
                  <a:pt x="11547" y="1563"/>
                </a:lnTo>
                <a:lnTo>
                  <a:pt x="11543" y="1568"/>
                </a:lnTo>
                <a:lnTo>
                  <a:pt x="11539" y="1573"/>
                </a:lnTo>
                <a:lnTo>
                  <a:pt x="11537" y="1584"/>
                </a:lnTo>
                <a:lnTo>
                  <a:pt x="11539" y="1594"/>
                </a:lnTo>
                <a:lnTo>
                  <a:pt x="11547" y="1602"/>
                </a:lnTo>
                <a:lnTo>
                  <a:pt x="11558" y="1609"/>
                </a:lnTo>
                <a:lnTo>
                  <a:pt x="11571" y="1614"/>
                </a:lnTo>
                <a:lnTo>
                  <a:pt x="11610" y="1620"/>
                </a:lnTo>
                <a:lnTo>
                  <a:pt x="11657" y="1625"/>
                </a:lnTo>
                <a:lnTo>
                  <a:pt x="11707" y="1629"/>
                </a:lnTo>
                <a:lnTo>
                  <a:pt x="11753" y="1636"/>
                </a:lnTo>
                <a:lnTo>
                  <a:pt x="11791" y="1645"/>
                </a:lnTo>
                <a:lnTo>
                  <a:pt x="11826" y="1657"/>
                </a:lnTo>
                <a:lnTo>
                  <a:pt x="11840" y="1666"/>
                </a:lnTo>
                <a:lnTo>
                  <a:pt x="11852" y="1675"/>
                </a:lnTo>
                <a:lnTo>
                  <a:pt x="11864" y="1685"/>
                </a:lnTo>
                <a:lnTo>
                  <a:pt x="11874" y="1696"/>
                </a:lnTo>
                <a:lnTo>
                  <a:pt x="11880" y="1708"/>
                </a:lnTo>
                <a:lnTo>
                  <a:pt x="11886" y="1723"/>
                </a:lnTo>
                <a:lnTo>
                  <a:pt x="11888" y="1738"/>
                </a:lnTo>
                <a:lnTo>
                  <a:pt x="11890" y="1756"/>
                </a:lnTo>
                <a:lnTo>
                  <a:pt x="11888" y="1774"/>
                </a:lnTo>
                <a:lnTo>
                  <a:pt x="11886" y="1790"/>
                </a:lnTo>
                <a:lnTo>
                  <a:pt x="11881" y="1805"/>
                </a:lnTo>
                <a:lnTo>
                  <a:pt x="11874" y="1820"/>
                </a:lnTo>
                <a:lnTo>
                  <a:pt x="11864" y="1834"/>
                </a:lnTo>
                <a:lnTo>
                  <a:pt x="11854" y="1846"/>
                </a:lnTo>
                <a:lnTo>
                  <a:pt x="11826" y="1869"/>
                </a:lnTo>
                <a:lnTo>
                  <a:pt x="11793" y="1886"/>
                </a:lnTo>
                <a:lnTo>
                  <a:pt x="11754" y="1899"/>
                </a:lnTo>
                <a:lnTo>
                  <a:pt x="11733" y="1902"/>
                </a:lnTo>
                <a:lnTo>
                  <a:pt x="11709" y="1906"/>
                </a:lnTo>
                <a:lnTo>
                  <a:pt x="11661" y="1909"/>
                </a:lnTo>
                <a:lnTo>
                  <a:pt x="11626" y="1907"/>
                </a:lnTo>
                <a:lnTo>
                  <a:pt x="11594" y="1904"/>
                </a:lnTo>
                <a:lnTo>
                  <a:pt x="11561" y="1897"/>
                </a:lnTo>
                <a:lnTo>
                  <a:pt x="11532" y="1890"/>
                </a:lnTo>
                <a:lnTo>
                  <a:pt x="11504" y="1880"/>
                </a:lnTo>
                <a:lnTo>
                  <a:pt x="11479" y="1869"/>
                </a:lnTo>
                <a:lnTo>
                  <a:pt x="11456" y="1856"/>
                </a:lnTo>
                <a:lnTo>
                  <a:pt x="11436" y="1841"/>
                </a:lnTo>
                <a:lnTo>
                  <a:pt x="11430" y="1835"/>
                </a:lnTo>
                <a:lnTo>
                  <a:pt x="11425" y="1829"/>
                </a:lnTo>
                <a:lnTo>
                  <a:pt x="11421" y="1820"/>
                </a:lnTo>
                <a:lnTo>
                  <a:pt x="11420" y="1812"/>
                </a:lnTo>
                <a:lnTo>
                  <a:pt x="11422" y="1797"/>
                </a:lnTo>
                <a:lnTo>
                  <a:pt x="11431" y="1784"/>
                </a:lnTo>
                <a:lnTo>
                  <a:pt x="11446" y="1766"/>
                </a:lnTo>
                <a:lnTo>
                  <a:pt x="11451" y="1761"/>
                </a:lnTo>
                <a:lnTo>
                  <a:pt x="11456" y="1758"/>
                </a:lnTo>
                <a:lnTo>
                  <a:pt x="11467" y="1756"/>
                </a:lnTo>
                <a:lnTo>
                  <a:pt x="11478" y="1758"/>
                </a:lnTo>
                <a:lnTo>
                  <a:pt x="11489" y="1763"/>
                </a:lnTo>
                <a:lnTo>
                  <a:pt x="11509" y="1776"/>
                </a:lnTo>
                <a:lnTo>
                  <a:pt x="11530" y="1787"/>
                </a:lnTo>
                <a:lnTo>
                  <a:pt x="11550" y="1797"/>
                </a:lnTo>
                <a:lnTo>
                  <a:pt x="11571" y="1805"/>
                </a:lnTo>
                <a:lnTo>
                  <a:pt x="11594" y="1810"/>
                </a:lnTo>
                <a:lnTo>
                  <a:pt x="11616" y="1815"/>
                </a:lnTo>
                <a:lnTo>
                  <a:pt x="11663" y="1819"/>
                </a:lnTo>
                <a:close/>
                <a:moveTo>
                  <a:pt x="11050" y="1690"/>
                </a:moveTo>
                <a:lnTo>
                  <a:pt x="10957" y="1758"/>
                </a:lnTo>
                <a:lnTo>
                  <a:pt x="10957" y="1870"/>
                </a:lnTo>
                <a:lnTo>
                  <a:pt x="10956" y="1882"/>
                </a:lnTo>
                <a:lnTo>
                  <a:pt x="10950" y="1892"/>
                </a:lnTo>
                <a:lnTo>
                  <a:pt x="10940" y="1897"/>
                </a:lnTo>
                <a:lnTo>
                  <a:pt x="10929" y="1900"/>
                </a:lnTo>
                <a:lnTo>
                  <a:pt x="10885" y="1900"/>
                </a:lnTo>
                <a:lnTo>
                  <a:pt x="10874" y="1897"/>
                </a:lnTo>
                <a:lnTo>
                  <a:pt x="10864" y="1892"/>
                </a:lnTo>
                <a:lnTo>
                  <a:pt x="10858" y="1882"/>
                </a:lnTo>
                <a:lnTo>
                  <a:pt x="10855" y="1870"/>
                </a:lnTo>
                <a:lnTo>
                  <a:pt x="10855" y="1482"/>
                </a:lnTo>
                <a:lnTo>
                  <a:pt x="10858" y="1471"/>
                </a:lnTo>
                <a:lnTo>
                  <a:pt x="10864" y="1461"/>
                </a:lnTo>
                <a:lnTo>
                  <a:pt x="10874" y="1455"/>
                </a:lnTo>
                <a:lnTo>
                  <a:pt x="10885" y="1454"/>
                </a:lnTo>
                <a:lnTo>
                  <a:pt x="10929" y="1454"/>
                </a:lnTo>
                <a:lnTo>
                  <a:pt x="10940" y="1455"/>
                </a:lnTo>
                <a:lnTo>
                  <a:pt x="10950" y="1461"/>
                </a:lnTo>
                <a:lnTo>
                  <a:pt x="10956" y="1471"/>
                </a:lnTo>
                <a:lnTo>
                  <a:pt x="10957" y="1482"/>
                </a:lnTo>
                <a:lnTo>
                  <a:pt x="10957" y="1645"/>
                </a:lnTo>
                <a:lnTo>
                  <a:pt x="11193" y="1467"/>
                </a:lnTo>
                <a:lnTo>
                  <a:pt x="11208" y="1457"/>
                </a:lnTo>
                <a:lnTo>
                  <a:pt x="11217" y="1454"/>
                </a:lnTo>
                <a:lnTo>
                  <a:pt x="11228" y="1452"/>
                </a:lnTo>
                <a:lnTo>
                  <a:pt x="11310" y="1452"/>
                </a:lnTo>
                <a:lnTo>
                  <a:pt x="11319" y="1454"/>
                </a:lnTo>
                <a:lnTo>
                  <a:pt x="11326" y="1457"/>
                </a:lnTo>
                <a:lnTo>
                  <a:pt x="11330" y="1462"/>
                </a:lnTo>
                <a:lnTo>
                  <a:pt x="11331" y="1470"/>
                </a:lnTo>
                <a:lnTo>
                  <a:pt x="11329" y="1480"/>
                </a:lnTo>
                <a:lnTo>
                  <a:pt x="11321" y="1487"/>
                </a:lnTo>
                <a:lnTo>
                  <a:pt x="11130" y="1633"/>
                </a:lnTo>
                <a:lnTo>
                  <a:pt x="11334" y="1865"/>
                </a:lnTo>
                <a:lnTo>
                  <a:pt x="11339" y="1874"/>
                </a:lnTo>
                <a:lnTo>
                  <a:pt x="11341" y="1884"/>
                </a:lnTo>
                <a:lnTo>
                  <a:pt x="11340" y="1890"/>
                </a:lnTo>
                <a:lnTo>
                  <a:pt x="11336" y="1895"/>
                </a:lnTo>
                <a:lnTo>
                  <a:pt x="11329" y="1899"/>
                </a:lnTo>
                <a:lnTo>
                  <a:pt x="11320" y="1900"/>
                </a:lnTo>
                <a:lnTo>
                  <a:pt x="11249" y="1900"/>
                </a:lnTo>
                <a:lnTo>
                  <a:pt x="11238" y="1899"/>
                </a:lnTo>
                <a:lnTo>
                  <a:pt x="11228" y="1896"/>
                </a:lnTo>
                <a:lnTo>
                  <a:pt x="11221" y="1891"/>
                </a:lnTo>
                <a:lnTo>
                  <a:pt x="11215" y="1886"/>
                </a:lnTo>
                <a:lnTo>
                  <a:pt x="11050" y="1690"/>
                </a:lnTo>
                <a:close/>
                <a:moveTo>
                  <a:pt x="10411" y="1870"/>
                </a:moveTo>
                <a:lnTo>
                  <a:pt x="10411" y="1727"/>
                </a:lnTo>
                <a:lnTo>
                  <a:pt x="10191" y="1495"/>
                </a:lnTo>
                <a:lnTo>
                  <a:pt x="10186" y="1486"/>
                </a:lnTo>
                <a:lnTo>
                  <a:pt x="10184" y="1477"/>
                </a:lnTo>
                <a:lnTo>
                  <a:pt x="10185" y="1467"/>
                </a:lnTo>
                <a:lnTo>
                  <a:pt x="10190" y="1460"/>
                </a:lnTo>
                <a:lnTo>
                  <a:pt x="10197" y="1455"/>
                </a:lnTo>
                <a:lnTo>
                  <a:pt x="10207" y="1454"/>
                </a:lnTo>
                <a:lnTo>
                  <a:pt x="10266" y="1454"/>
                </a:lnTo>
                <a:lnTo>
                  <a:pt x="10277" y="1455"/>
                </a:lnTo>
                <a:lnTo>
                  <a:pt x="10287" y="1457"/>
                </a:lnTo>
                <a:lnTo>
                  <a:pt x="10296" y="1464"/>
                </a:lnTo>
                <a:lnTo>
                  <a:pt x="10303" y="1471"/>
                </a:lnTo>
                <a:lnTo>
                  <a:pt x="10461" y="1644"/>
                </a:lnTo>
                <a:lnTo>
                  <a:pt x="10619" y="1471"/>
                </a:lnTo>
                <a:lnTo>
                  <a:pt x="10635" y="1457"/>
                </a:lnTo>
                <a:lnTo>
                  <a:pt x="10645" y="1455"/>
                </a:lnTo>
                <a:lnTo>
                  <a:pt x="10656" y="1454"/>
                </a:lnTo>
                <a:lnTo>
                  <a:pt x="10715" y="1454"/>
                </a:lnTo>
                <a:lnTo>
                  <a:pt x="10725" y="1455"/>
                </a:lnTo>
                <a:lnTo>
                  <a:pt x="10732" y="1460"/>
                </a:lnTo>
                <a:lnTo>
                  <a:pt x="10737" y="1467"/>
                </a:lnTo>
                <a:lnTo>
                  <a:pt x="10738" y="1477"/>
                </a:lnTo>
                <a:lnTo>
                  <a:pt x="10736" y="1486"/>
                </a:lnTo>
                <a:lnTo>
                  <a:pt x="10731" y="1495"/>
                </a:lnTo>
                <a:lnTo>
                  <a:pt x="10511" y="1727"/>
                </a:lnTo>
                <a:lnTo>
                  <a:pt x="10511" y="1870"/>
                </a:lnTo>
                <a:lnTo>
                  <a:pt x="10508" y="1882"/>
                </a:lnTo>
                <a:lnTo>
                  <a:pt x="10502" y="1892"/>
                </a:lnTo>
                <a:lnTo>
                  <a:pt x="10493" y="1897"/>
                </a:lnTo>
                <a:lnTo>
                  <a:pt x="10481" y="1900"/>
                </a:lnTo>
                <a:lnTo>
                  <a:pt x="10441" y="1900"/>
                </a:lnTo>
                <a:lnTo>
                  <a:pt x="10430" y="1897"/>
                </a:lnTo>
                <a:lnTo>
                  <a:pt x="10420" y="1892"/>
                </a:lnTo>
                <a:lnTo>
                  <a:pt x="10414" y="1882"/>
                </a:lnTo>
                <a:lnTo>
                  <a:pt x="10411" y="1870"/>
                </a:lnTo>
                <a:close/>
                <a:moveTo>
                  <a:pt x="9831" y="1722"/>
                </a:moveTo>
                <a:lnTo>
                  <a:pt x="9989" y="1722"/>
                </a:lnTo>
                <a:lnTo>
                  <a:pt x="9910" y="1561"/>
                </a:lnTo>
                <a:lnTo>
                  <a:pt x="9831" y="1722"/>
                </a:lnTo>
                <a:close/>
                <a:moveTo>
                  <a:pt x="9938" y="1454"/>
                </a:moveTo>
                <a:lnTo>
                  <a:pt x="9949" y="1455"/>
                </a:lnTo>
                <a:lnTo>
                  <a:pt x="9957" y="1457"/>
                </a:lnTo>
                <a:lnTo>
                  <a:pt x="9965" y="1464"/>
                </a:lnTo>
                <a:lnTo>
                  <a:pt x="9970" y="1471"/>
                </a:lnTo>
                <a:lnTo>
                  <a:pt x="10170" y="1860"/>
                </a:lnTo>
                <a:lnTo>
                  <a:pt x="10175" y="1875"/>
                </a:lnTo>
                <a:lnTo>
                  <a:pt x="10173" y="1885"/>
                </a:lnTo>
                <a:lnTo>
                  <a:pt x="10168" y="1892"/>
                </a:lnTo>
                <a:lnTo>
                  <a:pt x="10159" y="1899"/>
                </a:lnTo>
                <a:lnTo>
                  <a:pt x="10148" y="1900"/>
                </a:lnTo>
                <a:lnTo>
                  <a:pt x="10100" y="1900"/>
                </a:lnTo>
                <a:lnTo>
                  <a:pt x="10089" y="1899"/>
                </a:lnTo>
                <a:lnTo>
                  <a:pt x="10079" y="1896"/>
                </a:lnTo>
                <a:lnTo>
                  <a:pt x="10072" y="1890"/>
                </a:lnTo>
                <a:lnTo>
                  <a:pt x="10067" y="1882"/>
                </a:lnTo>
                <a:lnTo>
                  <a:pt x="10033" y="1813"/>
                </a:lnTo>
                <a:lnTo>
                  <a:pt x="9786" y="1813"/>
                </a:lnTo>
                <a:lnTo>
                  <a:pt x="9752" y="1882"/>
                </a:lnTo>
                <a:lnTo>
                  <a:pt x="9747" y="1890"/>
                </a:lnTo>
                <a:lnTo>
                  <a:pt x="9740" y="1896"/>
                </a:lnTo>
                <a:lnTo>
                  <a:pt x="9730" y="1899"/>
                </a:lnTo>
                <a:lnTo>
                  <a:pt x="9719" y="1900"/>
                </a:lnTo>
                <a:lnTo>
                  <a:pt x="9671" y="1900"/>
                </a:lnTo>
                <a:lnTo>
                  <a:pt x="9660" y="1899"/>
                </a:lnTo>
                <a:lnTo>
                  <a:pt x="9652" y="1892"/>
                </a:lnTo>
                <a:lnTo>
                  <a:pt x="9647" y="1885"/>
                </a:lnTo>
                <a:lnTo>
                  <a:pt x="9644" y="1875"/>
                </a:lnTo>
                <a:lnTo>
                  <a:pt x="9649" y="1860"/>
                </a:lnTo>
                <a:lnTo>
                  <a:pt x="9849" y="1471"/>
                </a:lnTo>
                <a:lnTo>
                  <a:pt x="9854" y="1464"/>
                </a:lnTo>
                <a:lnTo>
                  <a:pt x="9862" y="1457"/>
                </a:lnTo>
                <a:lnTo>
                  <a:pt x="9870" y="1455"/>
                </a:lnTo>
                <a:lnTo>
                  <a:pt x="9882" y="1454"/>
                </a:lnTo>
                <a:lnTo>
                  <a:pt x="9938" y="1454"/>
                </a:lnTo>
                <a:close/>
                <a:moveTo>
                  <a:pt x="9428" y="1543"/>
                </a:moveTo>
                <a:lnTo>
                  <a:pt x="9428" y="1870"/>
                </a:lnTo>
                <a:lnTo>
                  <a:pt x="9425" y="1882"/>
                </a:lnTo>
                <a:lnTo>
                  <a:pt x="9420" y="1892"/>
                </a:lnTo>
                <a:lnTo>
                  <a:pt x="9410" y="1897"/>
                </a:lnTo>
                <a:lnTo>
                  <a:pt x="9398" y="1900"/>
                </a:lnTo>
                <a:lnTo>
                  <a:pt x="9356" y="1900"/>
                </a:lnTo>
                <a:lnTo>
                  <a:pt x="9343" y="1897"/>
                </a:lnTo>
                <a:lnTo>
                  <a:pt x="9334" y="1892"/>
                </a:lnTo>
                <a:lnTo>
                  <a:pt x="9328" y="1882"/>
                </a:lnTo>
                <a:lnTo>
                  <a:pt x="9326" y="1870"/>
                </a:lnTo>
                <a:lnTo>
                  <a:pt x="9326" y="1543"/>
                </a:lnTo>
                <a:lnTo>
                  <a:pt x="9150" y="1543"/>
                </a:lnTo>
                <a:lnTo>
                  <a:pt x="9138" y="1542"/>
                </a:lnTo>
                <a:lnTo>
                  <a:pt x="9129" y="1536"/>
                </a:lnTo>
                <a:lnTo>
                  <a:pt x="9123" y="1527"/>
                </a:lnTo>
                <a:lnTo>
                  <a:pt x="9121" y="1515"/>
                </a:lnTo>
                <a:lnTo>
                  <a:pt x="9121" y="1482"/>
                </a:lnTo>
                <a:lnTo>
                  <a:pt x="9123" y="1471"/>
                </a:lnTo>
                <a:lnTo>
                  <a:pt x="9129" y="1461"/>
                </a:lnTo>
                <a:lnTo>
                  <a:pt x="9138" y="1455"/>
                </a:lnTo>
                <a:lnTo>
                  <a:pt x="9150" y="1454"/>
                </a:lnTo>
                <a:lnTo>
                  <a:pt x="9603" y="1454"/>
                </a:lnTo>
                <a:lnTo>
                  <a:pt x="9615" y="1455"/>
                </a:lnTo>
                <a:lnTo>
                  <a:pt x="9624" y="1461"/>
                </a:lnTo>
                <a:lnTo>
                  <a:pt x="9630" y="1471"/>
                </a:lnTo>
                <a:lnTo>
                  <a:pt x="9633" y="1482"/>
                </a:lnTo>
                <a:lnTo>
                  <a:pt x="9633" y="1515"/>
                </a:lnTo>
                <a:lnTo>
                  <a:pt x="9630" y="1527"/>
                </a:lnTo>
                <a:lnTo>
                  <a:pt x="9624" y="1536"/>
                </a:lnTo>
                <a:lnTo>
                  <a:pt x="9615" y="1542"/>
                </a:lnTo>
                <a:lnTo>
                  <a:pt x="9603" y="1543"/>
                </a:lnTo>
                <a:lnTo>
                  <a:pt x="9428" y="1543"/>
                </a:lnTo>
                <a:close/>
                <a:moveTo>
                  <a:pt x="8621" y="1610"/>
                </a:moveTo>
                <a:lnTo>
                  <a:pt x="8621" y="1870"/>
                </a:lnTo>
                <a:lnTo>
                  <a:pt x="8618" y="1882"/>
                </a:lnTo>
                <a:lnTo>
                  <a:pt x="8612" y="1892"/>
                </a:lnTo>
                <a:lnTo>
                  <a:pt x="8603" y="1897"/>
                </a:lnTo>
                <a:lnTo>
                  <a:pt x="8591" y="1900"/>
                </a:lnTo>
                <a:lnTo>
                  <a:pt x="8549" y="1900"/>
                </a:lnTo>
                <a:lnTo>
                  <a:pt x="8536" y="1897"/>
                </a:lnTo>
                <a:lnTo>
                  <a:pt x="8527" y="1892"/>
                </a:lnTo>
                <a:lnTo>
                  <a:pt x="8521" y="1882"/>
                </a:lnTo>
                <a:lnTo>
                  <a:pt x="8519" y="1870"/>
                </a:lnTo>
                <a:lnTo>
                  <a:pt x="8519" y="1482"/>
                </a:lnTo>
                <a:lnTo>
                  <a:pt x="8521" y="1471"/>
                </a:lnTo>
                <a:lnTo>
                  <a:pt x="8527" y="1461"/>
                </a:lnTo>
                <a:lnTo>
                  <a:pt x="8536" y="1455"/>
                </a:lnTo>
                <a:lnTo>
                  <a:pt x="8549" y="1454"/>
                </a:lnTo>
                <a:lnTo>
                  <a:pt x="8585" y="1454"/>
                </a:lnTo>
                <a:lnTo>
                  <a:pt x="8603" y="1456"/>
                </a:lnTo>
                <a:lnTo>
                  <a:pt x="8617" y="1465"/>
                </a:lnTo>
                <a:lnTo>
                  <a:pt x="8899" y="1743"/>
                </a:lnTo>
                <a:lnTo>
                  <a:pt x="8899" y="1482"/>
                </a:lnTo>
                <a:lnTo>
                  <a:pt x="8901" y="1471"/>
                </a:lnTo>
                <a:lnTo>
                  <a:pt x="8907" y="1461"/>
                </a:lnTo>
                <a:lnTo>
                  <a:pt x="8917" y="1455"/>
                </a:lnTo>
                <a:lnTo>
                  <a:pt x="8928" y="1454"/>
                </a:lnTo>
                <a:lnTo>
                  <a:pt x="8971" y="1454"/>
                </a:lnTo>
                <a:lnTo>
                  <a:pt x="8984" y="1455"/>
                </a:lnTo>
                <a:lnTo>
                  <a:pt x="8993" y="1461"/>
                </a:lnTo>
                <a:lnTo>
                  <a:pt x="8999" y="1471"/>
                </a:lnTo>
                <a:lnTo>
                  <a:pt x="9001" y="1482"/>
                </a:lnTo>
                <a:lnTo>
                  <a:pt x="9001" y="1870"/>
                </a:lnTo>
                <a:lnTo>
                  <a:pt x="8999" y="1882"/>
                </a:lnTo>
                <a:lnTo>
                  <a:pt x="8993" y="1892"/>
                </a:lnTo>
                <a:lnTo>
                  <a:pt x="8984" y="1897"/>
                </a:lnTo>
                <a:lnTo>
                  <a:pt x="8971" y="1900"/>
                </a:lnTo>
                <a:lnTo>
                  <a:pt x="8935" y="1900"/>
                </a:lnTo>
                <a:lnTo>
                  <a:pt x="8917" y="1897"/>
                </a:lnTo>
                <a:lnTo>
                  <a:pt x="8903" y="1887"/>
                </a:lnTo>
                <a:lnTo>
                  <a:pt x="8621" y="1610"/>
                </a:lnTo>
                <a:close/>
                <a:moveTo>
                  <a:pt x="7953" y="1676"/>
                </a:moveTo>
                <a:lnTo>
                  <a:pt x="7955" y="1705"/>
                </a:lnTo>
                <a:lnTo>
                  <a:pt x="7964" y="1731"/>
                </a:lnTo>
                <a:lnTo>
                  <a:pt x="7979" y="1754"/>
                </a:lnTo>
                <a:lnTo>
                  <a:pt x="7988" y="1766"/>
                </a:lnTo>
                <a:lnTo>
                  <a:pt x="7998" y="1774"/>
                </a:lnTo>
                <a:lnTo>
                  <a:pt x="8020" y="1792"/>
                </a:lnTo>
                <a:lnTo>
                  <a:pt x="8048" y="1804"/>
                </a:lnTo>
                <a:lnTo>
                  <a:pt x="8077" y="1813"/>
                </a:lnTo>
                <a:lnTo>
                  <a:pt x="8111" y="1815"/>
                </a:lnTo>
                <a:lnTo>
                  <a:pt x="8143" y="1813"/>
                </a:lnTo>
                <a:lnTo>
                  <a:pt x="8159" y="1809"/>
                </a:lnTo>
                <a:lnTo>
                  <a:pt x="8174" y="1804"/>
                </a:lnTo>
                <a:lnTo>
                  <a:pt x="8200" y="1792"/>
                </a:lnTo>
                <a:lnTo>
                  <a:pt x="8224" y="1774"/>
                </a:lnTo>
                <a:lnTo>
                  <a:pt x="8243" y="1754"/>
                </a:lnTo>
                <a:lnTo>
                  <a:pt x="8256" y="1731"/>
                </a:lnTo>
                <a:lnTo>
                  <a:pt x="8265" y="1705"/>
                </a:lnTo>
                <a:lnTo>
                  <a:pt x="8268" y="1691"/>
                </a:lnTo>
                <a:lnTo>
                  <a:pt x="8269" y="1676"/>
                </a:lnTo>
                <a:lnTo>
                  <a:pt x="8265" y="1649"/>
                </a:lnTo>
                <a:lnTo>
                  <a:pt x="8256" y="1623"/>
                </a:lnTo>
                <a:lnTo>
                  <a:pt x="8243" y="1599"/>
                </a:lnTo>
                <a:lnTo>
                  <a:pt x="8234" y="1588"/>
                </a:lnTo>
                <a:lnTo>
                  <a:pt x="8224" y="1579"/>
                </a:lnTo>
                <a:lnTo>
                  <a:pt x="8200" y="1562"/>
                </a:lnTo>
                <a:lnTo>
                  <a:pt x="8174" y="1549"/>
                </a:lnTo>
                <a:lnTo>
                  <a:pt x="8143" y="1541"/>
                </a:lnTo>
                <a:lnTo>
                  <a:pt x="8111" y="1538"/>
                </a:lnTo>
                <a:lnTo>
                  <a:pt x="8077" y="1541"/>
                </a:lnTo>
                <a:lnTo>
                  <a:pt x="8062" y="1544"/>
                </a:lnTo>
                <a:lnTo>
                  <a:pt x="8048" y="1549"/>
                </a:lnTo>
                <a:lnTo>
                  <a:pt x="8020" y="1562"/>
                </a:lnTo>
                <a:lnTo>
                  <a:pt x="7998" y="1579"/>
                </a:lnTo>
                <a:lnTo>
                  <a:pt x="7979" y="1599"/>
                </a:lnTo>
                <a:lnTo>
                  <a:pt x="7964" y="1623"/>
                </a:lnTo>
                <a:lnTo>
                  <a:pt x="7955" y="1649"/>
                </a:lnTo>
                <a:lnTo>
                  <a:pt x="7953" y="1662"/>
                </a:lnTo>
                <a:lnTo>
                  <a:pt x="7953" y="1676"/>
                </a:lnTo>
                <a:close/>
                <a:moveTo>
                  <a:pt x="8375" y="1676"/>
                </a:moveTo>
                <a:lnTo>
                  <a:pt x="8373" y="1701"/>
                </a:lnTo>
                <a:lnTo>
                  <a:pt x="8370" y="1723"/>
                </a:lnTo>
                <a:lnTo>
                  <a:pt x="8363" y="1746"/>
                </a:lnTo>
                <a:lnTo>
                  <a:pt x="8355" y="1767"/>
                </a:lnTo>
                <a:lnTo>
                  <a:pt x="8345" y="1787"/>
                </a:lnTo>
                <a:lnTo>
                  <a:pt x="8332" y="1807"/>
                </a:lnTo>
                <a:lnTo>
                  <a:pt x="8317" y="1824"/>
                </a:lnTo>
                <a:lnTo>
                  <a:pt x="8300" y="1840"/>
                </a:lnTo>
                <a:lnTo>
                  <a:pt x="8263" y="1869"/>
                </a:lnTo>
                <a:lnTo>
                  <a:pt x="8240" y="1880"/>
                </a:lnTo>
                <a:lnTo>
                  <a:pt x="8217" y="1890"/>
                </a:lnTo>
                <a:lnTo>
                  <a:pt x="8193" y="1899"/>
                </a:lnTo>
                <a:lnTo>
                  <a:pt x="8167" y="1904"/>
                </a:lnTo>
                <a:lnTo>
                  <a:pt x="8140" y="1907"/>
                </a:lnTo>
                <a:lnTo>
                  <a:pt x="8111" y="1909"/>
                </a:lnTo>
                <a:lnTo>
                  <a:pt x="8082" y="1907"/>
                </a:lnTo>
                <a:lnTo>
                  <a:pt x="8055" y="1904"/>
                </a:lnTo>
                <a:lnTo>
                  <a:pt x="8029" y="1899"/>
                </a:lnTo>
                <a:lnTo>
                  <a:pt x="8004" y="1890"/>
                </a:lnTo>
                <a:lnTo>
                  <a:pt x="7980" y="1880"/>
                </a:lnTo>
                <a:lnTo>
                  <a:pt x="7959" y="1869"/>
                </a:lnTo>
                <a:lnTo>
                  <a:pt x="7939" y="1855"/>
                </a:lnTo>
                <a:lnTo>
                  <a:pt x="7921" y="1840"/>
                </a:lnTo>
                <a:lnTo>
                  <a:pt x="7905" y="1824"/>
                </a:lnTo>
                <a:lnTo>
                  <a:pt x="7890" y="1807"/>
                </a:lnTo>
                <a:lnTo>
                  <a:pt x="7877" y="1787"/>
                </a:lnTo>
                <a:lnTo>
                  <a:pt x="7866" y="1767"/>
                </a:lnTo>
                <a:lnTo>
                  <a:pt x="7857" y="1746"/>
                </a:lnTo>
                <a:lnTo>
                  <a:pt x="7852" y="1723"/>
                </a:lnTo>
                <a:lnTo>
                  <a:pt x="7849" y="1701"/>
                </a:lnTo>
                <a:lnTo>
                  <a:pt x="7847" y="1676"/>
                </a:lnTo>
                <a:lnTo>
                  <a:pt x="7849" y="1652"/>
                </a:lnTo>
                <a:lnTo>
                  <a:pt x="7852" y="1630"/>
                </a:lnTo>
                <a:lnTo>
                  <a:pt x="7857" y="1608"/>
                </a:lnTo>
                <a:lnTo>
                  <a:pt x="7866" y="1587"/>
                </a:lnTo>
                <a:lnTo>
                  <a:pt x="7877" y="1565"/>
                </a:lnTo>
                <a:lnTo>
                  <a:pt x="7890" y="1547"/>
                </a:lnTo>
                <a:lnTo>
                  <a:pt x="7905" y="1529"/>
                </a:lnTo>
                <a:lnTo>
                  <a:pt x="7921" y="1513"/>
                </a:lnTo>
                <a:lnTo>
                  <a:pt x="7959" y="1485"/>
                </a:lnTo>
                <a:lnTo>
                  <a:pt x="7980" y="1472"/>
                </a:lnTo>
                <a:lnTo>
                  <a:pt x="8004" y="1464"/>
                </a:lnTo>
                <a:lnTo>
                  <a:pt x="8029" y="1455"/>
                </a:lnTo>
                <a:lnTo>
                  <a:pt x="8055" y="1450"/>
                </a:lnTo>
                <a:lnTo>
                  <a:pt x="8082" y="1446"/>
                </a:lnTo>
                <a:lnTo>
                  <a:pt x="8111" y="1445"/>
                </a:lnTo>
                <a:lnTo>
                  <a:pt x="8140" y="1446"/>
                </a:lnTo>
                <a:lnTo>
                  <a:pt x="8167" y="1450"/>
                </a:lnTo>
                <a:lnTo>
                  <a:pt x="8193" y="1455"/>
                </a:lnTo>
                <a:lnTo>
                  <a:pt x="8217" y="1464"/>
                </a:lnTo>
                <a:lnTo>
                  <a:pt x="8240" y="1472"/>
                </a:lnTo>
                <a:lnTo>
                  <a:pt x="8263" y="1485"/>
                </a:lnTo>
                <a:lnTo>
                  <a:pt x="8283" y="1498"/>
                </a:lnTo>
                <a:lnTo>
                  <a:pt x="8300" y="1513"/>
                </a:lnTo>
                <a:lnTo>
                  <a:pt x="8317" y="1529"/>
                </a:lnTo>
                <a:lnTo>
                  <a:pt x="8332" y="1547"/>
                </a:lnTo>
                <a:lnTo>
                  <a:pt x="8345" y="1565"/>
                </a:lnTo>
                <a:lnTo>
                  <a:pt x="8355" y="1587"/>
                </a:lnTo>
                <a:lnTo>
                  <a:pt x="8363" y="1608"/>
                </a:lnTo>
                <a:lnTo>
                  <a:pt x="8370" y="1630"/>
                </a:lnTo>
                <a:lnTo>
                  <a:pt x="8373" y="1652"/>
                </a:lnTo>
                <a:lnTo>
                  <a:pt x="8375" y="1676"/>
                </a:lnTo>
                <a:close/>
                <a:moveTo>
                  <a:pt x="7477" y="1900"/>
                </a:moveTo>
                <a:lnTo>
                  <a:pt x="7466" y="1899"/>
                </a:lnTo>
                <a:lnTo>
                  <a:pt x="7456" y="1896"/>
                </a:lnTo>
                <a:lnTo>
                  <a:pt x="7448" y="1890"/>
                </a:lnTo>
                <a:lnTo>
                  <a:pt x="7443" y="1882"/>
                </a:lnTo>
                <a:lnTo>
                  <a:pt x="7243" y="1493"/>
                </a:lnTo>
                <a:lnTo>
                  <a:pt x="7239" y="1478"/>
                </a:lnTo>
                <a:lnTo>
                  <a:pt x="7242" y="1469"/>
                </a:lnTo>
                <a:lnTo>
                  <a:pt x="7247" y="1461"/>
                </a:lnTo>
                <a:lnTo>
                  <a:pt x="7254" y="1455"/>
                </a:lnTo>
                <a:lnTo>
                  <a:pt x="7267" y="1454"/>
                </a:lnTo>
                <a:lnTo>
                  <a:pt x="7314" y="1454"/>
                </a:lnTo>
                <a:lnTo>
                  <a:pt x="7325" y="1455"/>
                </a:lnTo>
                <a:lnTo>
                  <a:pt x="7334" y="1457"/>
                </a:lnTo>
                <a:lnTo>
                  <a:pt x="7341" y="1464"/>
                </a:lnTo>
                <a:lnTo>
                  <a:pt x="7347" y="1471"/>
                </a:lnTo>
                <a:lnTo>
                  <a:pt x="7504" y="1793"/>
                </a:lnTo>
                <a:lnTo>
                  <a:pt x="7661" y="1471"/>
                </a:lnTo>
                <a:lnTo>
                  <a:pt x="7667" y="1464"/>
                </a:lnTo>
                <a:lnTo>
                  <a:pt x="7674" y="1457"/>
                </a:lnTo>
                <a:lnTo>
                  <a:pt x="7683" y="1455"/>
                </a:lnTo>
                <a:lnTo>
                  <a:pt x="7694" y="1454"/>
                </a:lnTo>
                <a:lnTo>
                  <a:pt x="7742" y="1454"/>
                </a:lnTo>
                <a:lnTo>
                  <a:pt x="7754" y="1455"/>
                </a:lnTo>
                <a:lnTo>
                  <a:pt x="7762" y="1461"/>
                </a:lnTo>
                <a:lnTo>
                  <a:pt x="7766" y="1469"/>
                </a:lnTo>
                <a:lnTo>
                  <a:pt x="7769" y="1478"/>
                </a:lnTo>
                <a:lnTo>
                  <a:pt x="7768" y="1486"/>
                </a:lnTo>
                <a:lnTo>
                  <a:pt x="7765" y="1493"/>
                </a:lnTo>
                <a:lnTo>
                  <a:pt x="7565" y="1882"/>
                </a:lnTo>
                <a:lnTo>
                  <a:pt x="7559" y="1890"/>
                </a:lnTo>
                <a:lnTo>
                  <a:pt x="7553" y="1896"/>
                </a:lnTo>
                <a:lnTo>
                  <a:pt x="7543" y="1899"/>
                </a:lnTo>
                <a:lnTo>
                  <a:pt x="7531" y="1900"/>
                </a:lnTo>
                <a:lnTo>
                  <a:pt x="7477" y="1900"/>
                </a:lnTo>
                <a:close/>
                <a:moveTo>
                  <a:pt x="6657" y="1695"/>
                </a:moveTo>
                <a:lnTo>
                  <a:pt x="6657" y="1482"/>
                </a:lnTo>
                <a:lnTo>
                  <a:pt x="6660" y="1471"/>
                </a:lnTo>
                <a:lnTo>
                  <a:pt x="6666" y="1461"/>
                </a:lnTo>
                <a:lnTo>
                  <a:pt x="6676" y="1455"/>
                </a:lnTo>
                <a:lnTo>
                  <a:pt x="6687" y="1454"/>
                </a:lnTo>
                <a:lnTo>
                  <a:pt x="6731" y="1454"/>
                </a:lnTo>
                <a:lnTo>
                  <a:pt x="6742" y="1455"/>
                </a:lnTo>
                <a:lnTo>
                  <a:pt x="6752" y="1461"/>
                </a:lnTo>
                <a:lnTo>
                  <a:pt x="6758" y="1471"/>
                </a:lnTo>
                <a:lnTo>
                  <a:pt x="6759" y="1482"/>
                </a:lnTo>
                <a:lnTo>
                  <a:pt x="6759" y="1695"/>
                </a:lnTo>
                <a:lnTo>
                  <a:pt x="6762" y="1726"/>
                </a:lnTo>
                <a:lnTo>
                  <a:pt x="6766" y="1738"/>
                </a:lnTo>
                <a:lnTo>
                  <a:pt x="6769" y="1751"/>
                </a:lnTo>
                <a:lnTo>
                  <a:pt x="6780" y="1772"/>
                </a:lnTo>
                <a:lnTo>
                  <a:pt x="6795" y="1789"/>
                </a:lnTo>
                <a:lnTo>
                  <a:pt x="6814" y="1802"/>
                </a:lnTo>
                <a:lnTo>
                  <a:pt x="6836" y="1810"/>
                </a:lnTo>
                <a:lnTo>
                  <a:pt x="6861" y="1815"/>
                </a:lnTo>
                <a:lnTo>
                  <a:pt x="6889" y="1817"/>
                </a:lnTo>
                <a:lnTo>
                  <a:pt x="6916" y="1815"/>
                </a:lnTo>
                <a:lnTo>
                  <a:pt x="6941" y="1810"/>
                </a:lnTo>
                <a:lnTo>
                  <a:pt x="6963" y="1802"/>
                </a:lnTo>
                <a:lnTo>
                  <a:pt x="6982" y="1789"/>
                </a:lnTo>
                <a:lnTo>
                  <a:pt x="6989" y="1780"/>
                </a:lnTo>
                <a:lnTo>
                  <a:pt x="6997" y="1772"/>
                </a:lnTo>
                <a:lnTo>
                  <a:pt x="7003" y="1762"/>
                </a:lnTo>
                <a:lnTo>
                  <a:pt x="7008" y="1751"/>
                </a:lnTo>
                <a:lnTo>
                  <a:pt x="7015" y="1726"/>
                </a:lnTo>
                <a:lnTo>
                  <a:pt x="7018" y="1695"/>
                </a:lnTo>
                <a:lnTo>
                  <a:pt x="7018" y="1482"/>
                </a:lnTo>
                <a:lnTo>
                  <a:pt x="7019" y="1471"/>
                </a:lnTo>
                <a:lnTo>
                  <a:pt x="7025" y="1461"/>
                </a:lnTo>
                <a:lnTo>
                  <a:pt x="7034" y="1455"/>
                </a:lnTo>
                <a:lnTo>
                  <a:pt x="7047" y="1454"/>
                </a:lnTo>
                <a:lnTo>
                  <a:pt x="7090" y="1454"/>
                </a:lnTo>
                <a:lnTo>
                  <a:pt x="7101" y="1455"/>
                </a:lnTo>
                <a:lnTo>
                  <a:pt x="7111" y="1461"/>
                </a:lnTo>
                <a:lnTo>
                  <a:pt x="7117" y="1471"/>
                </a:lnTo>
                <a:lnTo>
                  <a:pt x="7119" y="1482"/>
                </a:lnTo>
                <a:lnTo>
                  <a:pt x="7119" y="1695"/>
                </a:lnTo>
                <a:lnTo>
                  <a:pt x="7117" y="1725"/>
                </a:lnTo>
                <a:lnTo>
                  <a:pt x="7115" y="1752"/>
                </a:lnTo>
                <a:lnTo>
                  <a:pt x="7109" y="1777"/>
                </a:lnTo>
                <a:lnTo>
                  <a:pt x="7101" y="1799"/>
                </a:lnTo>
                <a:lnTo>
                  <a:pt x="7091" y="1819"/>
                </a:lnTo>
                <a:lnTo>
                  <a:pt x="7080" y="1836"/>
                </a:lnTo>
                <a:lnTo>
                  <a:pt x="7066" y="1851"/>
                </a:lnTo>
                <a:lnTo>
                  <a:pt x="7052" y="1865"/>
                </a:lnTo>
                <a:lnTo>
                  <a:pt x="7035" y="1876"/>
                </a:lnTo>
                <a:lnTo>
                  <a:pt x="7018" y="1885"/>
                </a:lnTo>
                <a:lnTo>
                  <a:pt x="6999" y="1892"/>
                </a:lnTo>
                <a:lnTo>
                  <a:pt x="6978" y="1899"/>
                </a:lnTo>
                <a:lnTo>
                  <a:pt x="6957" y="1904"/>
                </a:lnTo>
                <a:lnTo>
                  <a:pt x="6936" y="1906"/>
                </a:lnTo>
                <a:lnTo>
                  <a:pt x="6889" y="1909"/>
                </a:lnTo>
                <a:lnTo>
                  <a:pt x="6841" y="1906"/>
                </a:lnTo>
                <a:lnTo>
                  <a:pt x="6819" y="1904"/>
                </a:lnTo>
                <a:lnTo>
                  <a:pt x="6798" y="1899"/>
                </a:lnTo>
                <a:lnTo>
                  <a:pt x="6778" y="1892"/>
                </a:lnTo>
                <a:lnTo>
                  <a:pt x="6759" y="1885"/>
                </a:lnTo>
                <a:lnTo>
                  <a:pt x="6742" y="1876"/>
                </a:lnTo>
                <a:lnTo>
                  <a:pt x="6724" y="1865"/>
                </a:lnTo>
                <a:lnTo>
                  <a:pt x="6711" y="1851"/>
                </a:lnTo>
                <a:lnTo>
                  <a:pt x="6697" y="1836"/>
                </a:lnTo>
                <a:lnTo>
                  <a:pt x="6686" y="1819"/>
                </a:lnTo>
                <a:lnTo>
                  <a:pt x="6676" y="1799"/>
                </a:lnTo>
                <a:lnTo>
                  <a:pt x="6669" y="1777"/>
                </a:lnTo>
                <a:lnTo>
                  <a:pt x="6662" y="1752"/>
                </a:lnTo>
                <a:lnTo>
                  <a:pt x="6659" y="1725"/>
                </a:lnTo>
                <a:lnTo>
                  <a:pt x="6657" y="1695"/>
                </a:lnTo>
                <a:close/>
                <a:moveTo>
                  <a:pt x="6061" y="1870"/>
                </a:moveTo>
                <a:lnTo>
                  <a:pt x="6061" y="1482"/>
                </a:lnTo>
                <a:lnTo>
                  <a:pt x="6063" y="1471"/>
                </a:lnTo>
                <a:lnTo>
                  <a:pt x="6069" y="1461"/>
                </a:lnTo>
                <a:lnTo>
                  <a:pt x="6079" y="1455"/>
                </a:lnTo>
                <a:lnTo>
                  <a:pt x="6090" y="1454"/>
                </a:lnTo>
                <a:lnTo>
                  <a:pt x="6481" y="1454"/>
                </a:lnTo>
                <a:lnTo>
                  <a:pt x="6493" y="1455"/>
                </a:lnTo>
                <a:lnTo>
                  <a:pt x="6502" y="1461"/>
                </a:lnTo>
                <a:lnTo>
                  <a:pt x="6508" y="1471"/>
                </a:lnTo>
                <a:lnTo>
                  <a:pt x="6511" y="1482"/>
                </a:lnTo>
                <a:lnTo>
                  <a:pt x="6511" y="1515"/>
                </a:lnTo>
                <a:lnTo>
                  <a:pt x="6508" y="1527"/>
                </a:lnTo>
                <a:lnTo>
                  <a:pt x="6502" y="1536"/>
                </a:lnTo>
                <a:lnTo>
                  <a:pt x="6493" y="1542"/>
                </a:lnTo>
                <a:lnTo>
                  <a:pt x="6481" y="1543"/>
                </a:lnTo>
                <a:lnTo>
                  <a:pt x="6162" y="1543"/>
                </a:lnTo>
                <a:lnTo>
                  <a:pt x="6162" y="1629"/>
                </a:lnTo>
                <a:lnTo>
                  <a:pt x="6389" y="1629"/>
                </a:lnTo>
                <a:lnTo>
                  <a:pt x="6401" y="1631"/>
                </a:lnTo>
                <a:lnTo>
                  <a:pt x="6410" y="1638"/>
                </a:lnTo>
                <a:lnTo>
                  <a:pt x="6416" y="1646"/>
                </a:lnTo>
                <a:lnTo>
                  <a:pt x="6419" y="1659"/>
                </a:lnTo>
                <a:lnTo>
                  <a:pt x="6419" y="1690"/>
                </a:lnTo>
                <a:lnTo>
                  <a:pt x="6416" y="1702"/>
                </a:lnTo>
                <a:lnTo>
                  <a:pt x="6410" y="1711"/>
                </a:lnTo>
                <a:lnTo>
                  <a:pt x="6401" y="1717"/>
                </a:lnTo>
                <a:lnTo>
                  <a:pt x="6389" y="1720"/>
                </a:lnTo>
                <a:lnTo>
                  <a:pt x="6162" y="1720"/>
                </a:lnTo>
                <a:lnTo>
                  <a:pt x="6162" y="1810"/>
                </a:lnTo>
                <a:lnTo>
                  <a:pt x="6481" y="1810"/>
                </a:lnTo>
                <a:lnTo>
                  <a:pt x="6493" y="1812"/>
                </a:lnTo>
                <a:lnTo>
                  <a:pt x="6502" y="1818"/>
                </a:lnTo>
                <a:lnTo>
                  <a:pt x="6508" y="1828"/>
                </a:lnTo>
                <a:lnTo>
                  <a:pt x="6511" y="1839"/>
                </a:lnTo>
                <a:lnTo>
                  <a:pt x="6511" y="1870"/>
                </a:lnTo>
                <a:lnTo>
                  <a:pt x="6508" y="1882"/>
                </a:lnTo>
                <a:lnTo>
                  <a:pt x="6502" y="1892"/>
                </a:lnTo>
                <a:lnTo>
                  <a:pt x="6493" y="1897"/>
                </a:lnTo>
                <a:lnTo>
                  <a:pt x="6481" y="1900"/>
                </a:lnTo>
                <a:lnTo>
                  <a:pt x="6090" y="1900"/>
                </a:lnTo>
                <a:lnTo>
                  <a:pt x="6079" y="1897"/>
                </a:lnTo>
                <a:lnTo>
                  <a:pt x="6069" y="1892"/>
                </a:lnTo>
                <a:lnTo>
                  <a:pt x="6063" y="1882"/>
                </a:lnTo>
                <a:lnTo>
                  <a:pt x="6061" y="1870"/>
                </a:lnTo>
                <a:close/>
                <a:moveTo>
                  <a:pt x="5500" y="1610"/>
                </a:moveTo>
                <a:lnTo>
                  <a:pt x="5500" y="1870"/>
                </a:lnTo>
                <a:lnTo>
                  <a:pt x="5498" y="1882"/>
                </a:lnTo>
                <a:lnTo>
                  <a:pt x="5492" y="1892"/>
                </a:lnTo>
                <a:lnTo>
                  <a:pt x="5482" y="1897"/>
                </a:lnTo>
                <a:lnTo>
                  <a:pt x="5471" y="1900"/>
                </a:lnTo>
                <a:lnTo>
                  <a:pt x="5428" y="1900"/>
                </a:lnTo>
                <a:lnTo>
                  <a:pt x="5416" y="1897"/>
                </a:lnTo>
                <a:lnTo>
                  <a:pt x="5406" y="1892"/>
                </a:lnTo>
                <a:lnTo>
                  <a:pt x="5400" y="1882"/>
                </a:lnTo>
                <a:lnTo>
                  <a:pt x="5399" y="1870"/>
                </a:lnTo>
                <a:lnTo>
                  <a:pt x="5399" y="1482"/>
                </a:lnTo>
                <a:lnTo>
                  <a:pt x="5400" y="1471"/>
                </a:lnTo>
                <a:lnTo>
                  <a:pt x="5406" y="1461"/>
                </a:lnTo>
                <a:lnTo>
                  <a:pt x="5416" y="1455"/>
                </a:lnTo>
                <a:lnTo>
                  <a:pt x="5428" y="1454"/>
                </a:lnTo>
                <a:lnTo>
                  <a:pt x="5464" y="1454"/>
                </a:lnTo>
                <a:lnTo>
                  <a:pt x="5482" y="1456"/>
                </a:lnTo>
                <a:lnTo>
                  <a:pt x="5497" y="1465"/>
                </a:lnTo>
                <a:lnTo>
                  <a:pt x="5778" y="1743"/>
                </a:lnTo>
                <a:lnTo>
                  <a:pt x="5778" y="1482"/>
                </a:lnTo>
                <a:lnTo>
                  <a:pt x="5781" y="1471"/>
                </a:lnTo>
                <a:lnTo>
                  <a:pt x="5787" y="1461"/>
                </a:lnTo>
                <a:lnTo>
                  <a:pt x="5796" y="1455"/>
                </a:lnTo>
                <a:lnTo>
                  <a:pt x="5808" y="1454"/>
                </a:lnTo>
                <a:lnTo>
                  <a:pt x="5850" y="1454"/>
                </a:lnTo>
                <a:lnTo>
                  <a:pt x="5863" y="1455"/>
                </a:lnTo>
                <a:lnTo>
                  <a:pt x="5873" y="1461"/>
                </a:lnTo>
                <a:lnTo>
                  <a:pt x="5878" y="1471"/>
                </a:lnTo>
                <a:lnTo>
                  <a:pt x="5880" y="1482"/>
                </a:lnTo>
                <a:lnTo>
                  <a:pt x="5880" y="1870"/>
                </a:lnTo>
                <a:lnTo>
                  <a:pt x="5878" y="1882"/>
                </a:lnTo>
                <a:lnTo>
                  <a:pt x="5873" y="1892"/>
                </a:lnTo>
                <a:lnTo>
                  <a:pt x="5863" y="1897"/>
                </a:lnTo>
                <a:lnTo>
                  <a:pt x="5850" y="1900"/>
                </a:lnTo>
                <a:lnTo>
                  <a:pt x="5814" y="1900"/>
                </a:lnTo>
                <a:lnTo>
                  <a:pt x="5796" y="1897"/>
                </a:lnTo>
                <a:lnTo>
                  <a:pt x="5782" y="1887"/>
                </a:lnTo>
                <a:lnTo>
                  <a:pt x="5500" y="1610"/>
                </a:lnTo>
                <a:close/>
                <a:moveTo>
                  <a:pt x="11252" y="888"/>
                </a:moveTo>
                <a:lnTo>
                  <a:pt x="11252" y="1148"/>
                </a:lnTo>
                <a:lnTo>
                  <a:pt x="11249" y="1160"/>
                </a:lnTo>
                <a:lnTo>
                  <a:pt x="11243" y="1169"/>
                </a:lnTo>
                <a:lnTo>
                  <a:pt x="11234" y="1175"/>
                </a:lnTo>
                <a:lnTo>
                  <a:pt x="11222" y="1178"/>
                </a:lnTo>
                <a:lnTo>
                  <a:pt x="11180" y="1178"/>
                </a:lnTo>
                <a:lnTo>
                  <a:pt x="11167" y="1175"/>
                </a:lnTo>
                <a:lnTo>
                  <a:pt x="11157" y="1169"/>
                </a:lnTo>
                <a:lnTo>
                  <a:pt x="11151" y="1160"/>
                </a:lnTo>
                <a:lnTo>
                  <a:pt x="11150" y="1148"/>
                </a:lnTo>
                <a:lnTo>
                  <a:pt x="11150" y="760"/>
                </a:lnTo>
                <a:lnTo>
                  <a:pt x="11151" y="748"/>
                </a:lnTo>
                <a:lnTo>
                  <a:pt x="11157" y="739"/>
                </a:lnTo>
                <a:lnTo>
                  <a:pt x="11167" y="733"/>
                </a:lnTo>
                <a:lnTo>
                  <a:pt x="11180" y="732"/>
                </a:lnTo>
                <a:lnTo>
                  <a:pt x="11216" y="732"/>
                </a:lnTo>
                <a:lnTo>
                  <a:pt x="11234" y="734"/>
                </a:lnTo>
                <a:lnTo>
                  <a:pt x="11248" y="743"/>
                </a:lnTo>
                <a:lnTo>
                  <a:pt x="11529" y="1021"/>
                </a:lnTo>
                <a:lnTo>
                  <a:pt x="11529" y="760"/>
                </a:lnTo>
                <a:lnTo>
                  <a:pt x="11532" y="749"/>
                </a:lnTo>
                <a:lnTo>
                  <a:pt x="11538" y="739"/>
                </a:lnTo>
                <a:lnTo>
                  <a:pt x="11548" y="733"/>
                </a:lnTo>
                <a:lnTo>
                  <a:pt x="11559" y="732"/>
                </a:lnTo>
                <a:lnTo>
                  <a:pt x="11602" y="732"/>
                </a:lnTo>
                <a:lnTo>
                  <a:pt x="11614" y="733"/>
                </a:lnTo>
                <a:lnTo>
                  <a:pt x="11624" y="739"/>
                </a:lnTo>
                <a:lnTo>
                  <a:pt x="11630" y="749"/>
                </a:lnTo>
                <a:lnTo>
                  <a:pt x="11631" y="760"/>
                </a:lnTo>
                <a:lnTo>
                  <a:pt x="11631" y="1148"/>
                </a:lnTo>
                <a:lnTo>
                  <a:pt x="11630" y="1160"/>
                </a:lnTo>
                <a:lnTo>
                  <a:pt x="11624" y="1170"/>
                </a:lnTo>
                <a:lnTo>
                  <a:pt x="11614" y="1175"/>
                </a:lnTo>
                <a:lnTo>
                  <a:pt x="11602" y="1178"/>
                </a:lnTo>
                <a:lnTo>
                  <a:pt x="11566" y="1178"/>
                </a:lnTo>
                <a:lnTo>
                  <a:pt x="11548" y="1175"/>
                </a:lnTo>
                <a:lnTo>
                  <a:pt x="11533" y="1165"/>
                </a:lnTo>
                <a:lnTo>
                  <a:pt x="11252" y="888"/>
                </a:lnTo>
                <a:close/>
                <a:moveTo>
                  <a:pt x="10547" y="1148"/>
                </a:moveTo>
                <a:lnTo>
                  <a:pt x="10547" y="760"/>
                </a:lnTo>
                <a:lnTo>
                  <a:pt x="10549" y="749"/>
                </a:lnTo>
                <a:lnTo>
                  <a:pt x="10556" y="739"/>
                </a:lnTo>
                <a:lnTo>
                  <a:pt x="10564" y="733"/>
                </a:lnTo>
                <a:lnTo>
                  <a:pt x="10577" y="732"/>
                </a:lnTo>
                <a:lnTo>
                  <a:pt x="10967" y="732"/>
                </a:lnTo>
                <a:lnTo>
                  <a:pt x="10978" y="733"/>
                </a:lnTo>
                <a:lnTo>
                  <a:pt x="10988" y="739"/>
                </a:lnTo>
                <a:lnTo>
                  <a:pt x="10994" y="749"/>
                </a:lnTo>
                <a:lnTo>
                  <a:pt x="10996" y="760"/>
                </a:lnTo>
                <a:lnTo>
                  <a:pt x="10996" y="791"/>
                </a:lnTo>
                <a:lnTo>
                  <a:pt x="10994" y="804"/>
                </a:lnTo>
                <a:lnTo>
                  <a:pt x="10988" y="814"/>
                </a:lnTo>
                <a:lnTo>
                  <a:pt x="10978" y="820"/>
                </a:lnTo>
                <a:lnTo>
                  <a:pt x="10967" y="821"/>
                </a:lnTo>
                <a:lnTo>
                  <a:pt x="10649" y="821"/>
                </a:lnTo>
                <a:lnTo>
                  <a:pt x="10649" y="907"/>
                </a:lnTo>
                <a:lnTo>
                  <a:pt x="10874" y="907"/>
                </a:lnTo>
                <a:lnTo>
                  <a:pt x="10886" y="909"/>
                </a:lnTo>
                <a:lnTo>
                  <a:pt x="10896" y="915"/>
                </a:lnTo>
                <a:lnTo>
                  <a:pt x="10902" y="924"/>
                </a:lnTo>
                <a:lnTo>
                  <a:pt x="10904" y="937"/>
                </a:lnTo>
                <a:lnTo>
                  <a:pt x="10904" y="968"/>
                </a:lnTo>
                <a:lnTo>
                  <a:pt x="10902" y="980"/>
                </a:lnTo>
                <a:lnTo>
                  <a:pt x="10896" y="989"/>
                </a:lnTo>
                <a:lnTo>
                  <a:pt x="10886" y="995"/>
                </a:lnTo>
                <a:lnTo>
                  <a:pt x="10874" y="998"/>
                </a:lnTo>
                <a:lnTo>
                  <a:pt x="10649" y="998"/>
                </a:lnTo>
                <a:lnTo>
                  <a:pt x="10649" y="1087"/>
                </a:lnTo>
                <a:lnTo>
                  <a:pt x="10967" y="1087"/>
                </a:lnTo>
                <a:lnTo>
                  <a:pt x="10978" y="1089"/>
                </a:lnTo>
                <a:lnTo>
                  <a:pt x="10988" y="1096"/>
                </a:lnTo>
                <a:lnTo>
                  <a:pt x="10994" y="1104"/>
                </a:lnTo>
                <a:lnTo>
                  <a:pt x="10996" y="1117"/>
                </a:lnTo>
                <a:lnTo>
                  <a:pt x="10996" y="1148"/>
                </a:lnTo>
                <a:lnTo>
                  <a:pt x="10994" y="1160"/>
                </a:lnTo>
                <a:lnTo>
                  <a:pt x="10988" y="1170"/>
                </a:lnTo>
                <a:lnTo>
                  <a:pt x="10978" y="1175"/>
                </a:lnTo>
                <a:lnTo>
                  <a:pt x="10967" y="1178"/>
                </a:lnTo>
                <a:lnTo>
                  <a:pt x="10577" y="1178"/>
                </a:lnTo>
                <a:lnTo>
                  <a:pt x="10564" y="1175"/>
                </a:lnTo>
                <a:lnTo>
                  <a:pt x="10556" y="1170"/>
                </a:lnTo>
                <a:lnTo>
                  <a:pt x="10549" y="1160"/>
                </a:lnTo>
                <a:lnTo>
                  <a:pt x="10547" y="1148"/>
                </a:lnTo>
                <a:close/>
                <a:moveTo>
                  <a:pt x="10042" y="979"/>
                </a:moveTo>
                <a:lnTo>
                  <a:pt x="10066" y="979"/>
                </a:lnTo>
                <a:lnTo>
                  <a:pt x="10078" y="981"/>
                </a:lnTo>
                <a:lnTo>
                  <a:pt x="10088" y="988"/>
                </a:lnTo>
                <a:lnTo>
                  <a:pt x="10093" y="996"/>
                </a:lnTo>
                <a:lnTo>
                  <a:pt x="10095" y="1009"/>
                </a:lnTo>
                <a:lnTo>
                  <a:pt x="10097" y="1025"/>
                </a:lnTo>
                <a:lnTo>
                  <a:pt x="10100" y="1041"/>
                </a:lnTo>
                <a:lnTo>
                  <a:pt x="10107" y="1056"/>
                </a:lnTo>
                <a:lnTo>
                  <a:pt x="10115" y="1068"/>
                </a:lnTo>
                <a:lnTo>
                  <a:pt x="10128" y="1080"/>
                </a:lnTo>
                <a:lnTo>
                  <a:pt x="10143" y="1087"/>
                </a:lnTo>
                <a:lnTo>
                  <a:pt x="10160" y="1093"/>
                </a:lnTo>
                <a:lnTo>
                  <a:pt x="10180" y="1094"/>
                </a:lnTo>
                <a:lnTo>
                  <a:pt x="10197" y="1093"/>
                </a:lnTo>
                <a:lnTo>
                  <a:pt x="10214" y="1089"/>
                </a:lnTo>
                <a:lnTo>
                  <a:pt x="10230" y="1082"/>
                </a:lnTo>
                <a:lnTo>
                  <a:pt x="10243" y="1072"/>
                </a:lnTo>
                <a:lnTo>
                  <a:pt x="10255" y="1057"/>
                </a:lnTo>
                <a:lnTo>
                  <a:pt x="10263" y="1040"/>
                </a:lnTo>
                <a:lnTo>
                  <a:pt x="10268" y="1017"/>
                </a:lnTo>
                <a:lnTo>
                  <a:pt x="10271" y="991"/>
                </a:lnTo>
                <a:lnTo>
                  <a:pt x="10271" y="760"/>
                </a:lnTo>
                <a:lnTo>
                  <a:pt x="10272" y="749"/>
                </a:lnTo>
                <a:lnTo>
                  <a:pt x="10278" y="739"/>
                </a:lnTo>
                <a:lnTo>
                  <a:pt x="10288" y="733"/>
                </a:lnTo>
                <a:lnTo>
                  <a:pt x="10299" y="732"/>
                </a:lnTo>
                <a:lnTo>
                  <a:pt x="10343" y="732"/>
                </a:lnTo>
                <a:lnTo>
                  <a:pt x="10355" y="733"/>
                </a:lnTo>
                <a:lnTo>
                  <a:pt x="10364" y="739"/>
                </a:lnTo>
                <a:lnTo>
                  <a:pt x="10370" y="749"/>
                </a:lnTo>
                <a:lnTo>
                  <a:pt x="10373" y="760"/>
                </a:lnTo>
                <a:lnTo>
                  <a:pt x="10373" y="989"/>
                </a:lnTo>
                <a:lnTo>
                  <a:pt x="10369" y="1032"/>
                </a:lnTo>
                <a:lnTo>
                  <a:pt x="10360" y="1071"/>
                </a:lnTo>
                <a:lnTo>
                  <a:pt x="10353" y="1088"/>
                </a:lnTo>
                <a:lnTo>
                  <a:pt x="10345" y="1104"/>
                </a:lnTo>
                <a:lnTo>
                  <a:pt x="10335" y="1119"/>
                </a:lnTo>
                <a:lnTo>
                  <a:pt x="10324" y="1133"/>
                </a:lnTo>
                <a:lnTo>
                  <a:pt x="10311" y="1145"/>
                </a:lnTo>
                <a:lnTo>
                  <a:pt x="10297" y="1155"/>
                </a:lnTo>
                <a:lnTo>
                  <a:pt x="10281" y="1165"/>
                </a:lnTo>
                <a:lnTo>
                  <a:pt x="10263" y="1173"/>
                </a:lnTo>
                <a:lnTo>
                  <a:pt x="10245" y="1178"/>
                </a:lnTo>
                <a:lnTo>
                  <a:pt x="10225" y="1183"/>
                </a:lnTo>
                <a:lnTo>
                  <a:pt x="10204" y="1185"/>
                </a:lnTo>
                <a:lnTo>
                  <a:pt x="10180" y="1186"/>
                </a:lnTo>
                <a:lnTo>
                  <a:pt x="10156" y="1185"/>
                </a:lnTo>
                <a:lnTo>
                  <a:pt x="10135" y="1183"/>
                </a:lnTo>
                <a:lnTo>
                  <a:pt x="10114" y="1179"/>
                </a:lnTo>
                <a:lnTo>
                  <a:pt x="10097" y="1173"/>
                </a:lnTo>
                <a:lnTo>
                  <a:pt x="10079" y="1165"/>
                </a:lnTo>
                <a:lnTo>
                  <a:pt x="10064" y="1158"/>
                </a:lnTo>
                <a:lnTo>
                  <a:pt x="10051" y="1148"/>
                </a:lnTo>
                <a:lnTo>
                  <a:pt x="10038" y="1138"/>
                </a:lnTo>
                <a:lnTo>
                  <a:pt x="10020" y="1116"/>
                </a:lnTo>
                <a:lnTo>
                  <a:pt x="10006" y="1089"/>
                </a:lnTo>
                <a:lnTo>
                  <a:pt x="10001" y="1077"/>
                </a:lnTo>
                <a:lnTo>
                  <a:pt x="9997" y="1063"/>
                </a:lnTo>
                <a:lnTo>
                  <a:pt x="9995" y="1036"/>
                </a:lnTo>
                <a:lnTo>
                  <a:pt x="9996" y="1021"/>
                </a:lnTo>
                <a:lnTo>
                  <a:pt x="9998" y="1009"/>
                </a:lnTo>
                <a:lnTo>
                  <a:pt x="10002" y="999"/>
                </a:lnTo>
                <a:lnTo>
                  <a:pt x="10007" y="991"/>
                </a:lnTo>
                <a:lnTo>
                  <a:pt x="10015" y="986"/>
                </a:lnTo>
                <a:lnTo>
                  <a:pt x="10022" y="981"/>
                </a:lnTo>
                <a:lnTo>
                  <a:pt x="10032" y="980"/>
                </a:lnTo>
                <a:lnTo>
                  <a:pt x="10042" y="979"/>
                </a:lnTo>
                <a:close/>
                <a:moveTo>
                  <a:pt x="9486" y="954"/>
                </a:moveTo>
                <a:lnTo>
                  <a:pt x="9489" y="983"/>
                </a:lnTo>
                <a:lnTo>
                  <a:pt x="9497" y="1009"/>
                </a:lnTo>
                <a:lnTo>
                  <a:pt x="9512" y="1032"/>
                </a:lnTo>
                <a:lnTo>
                  <a:pt x="9521" y="1042"/>
                </a:lnTo>
                <a:lnTo>
                  <a:pt x="9531" y="1052"/>
                </a:lnTo>
                <a:lnTo>
                  <a:pt x="9553" y="1070"/>
                </a:lnTo>
                <a:lnTo>
                  <a:pt x="9581" y="1082"/>
                </a:lnTo>
                <a:lnTo>
                  <a:pt x="9611" y="1089"/>
                </a:lnTo>
                <a:lnTo>
                  <a:pt x="9644" y="1093"/>
                </a:lnTo>
                <a:lnTo>
                  <a:pt x="9676" y="1089"/>
                </a:lnTo>
                <a:lnTo>
                  <a:pt x="9693" y="1087"/>
                </a:lnTo>
                <a:lnTo>
                  <a:pt x="9707" y="1082"/>
                </a:lnTo>
                <a:lnTo>
                  <a:pt x="9734" y="1070"/>
                </a:lnTo>
                <a:lnTo>
                  <a:pt x="9757" y="1052"/>
                </a:lnTo>
                <a:lnTo>
                  <a:pt x="9776" y="1032"/>
                </a:lnTo>
                <a:lnTo>
                  <a:pt x="9790" y="1009"/>
                </a:lnTo>
                <a:lnTo>
                  <a:pt x="9798" y="983"/>
                </a:lnTo>
                <a:lnTo>
                  <a:pt x="9801" y="969"/>
                </a:lnTo>
                <a:lnTo>
                  <a:pt x="9802" y="954"/>
                </a:lnTo>
                <a:lnTo>
                  <a:pt x="9798" y="927"/>
                </a:lnTo>
                <a:lnTo>
                  <a:pt x="9790" y="901"/>
                </a:lnTo>
                <a:lnTo>
                  <a:pt x="9776" y="877"/>
                </a:lnTo>
                <a:lnTo>
                  <a:pt x="9767" y="866"/>
                </a:lnTo>
                <a:lnTo>
                  <a:pt x="9757" y="856"/>
                </a:lnTo>
                <a:lnTo>
                  <a:pt x="9734" y="840"/>
                </a:lnTo>
                <a:lnTo>
                  <a:pt x="9707" y="827"/>
                </a:lnTo>
                <a:lnTo>
                  <a:pt x="9676" y="819"/>
                </a:lnTo>
                <a:lnTo>
                  <a:pt x="9644" y="816"/>
                </a:lnTo>
                <a:lnTo>
                  <a:pt x="9611" y="819"/>
                </a:lnTo>
                <a:lnTo>
                  <a:pt x="9596" y="822"/>
                </a:lnTo>
                <a:lnTo>
                  <a:pt x="9581" y="827"/>
                </a:lnTo>
                <a:lnTo>
                  <a:pt x="9553" y="840"/>
                </a:lnTo>
                <a:lnTo>
                  <a:pt x="9531" y="856"/>
                </a:lnTo>
                <a:lnTo>
                  <a:pt x="9512" y="877"/>
                </a:lnTo>
                <a:lnTo>
                  <a:pt x="9497" y="901"/>
                </a:lnTo>
                <a:lnTo>
                  <a:pt x="9489" y="927"/>
                </a:lnTo>
                <a:lnTo>
                  <a:pt x="9487" y="940"/>
                </a:lnTo>
                <a:lnTo>
                  <a:pt x="9486" y="954"/>
                </a:lnTo>
                <a:close/>
                <a:moveTo>
                  <a:pt x="9908" y="954"/>
                </a:moveTo>
                <a:lnTo>
                  <a:pt x="9906" y="978"/>
                </a:lnTo>
                <a:lnTo>
                  <a:pt x="9903" y="1001"/>
                </a:lnTo>
                <a:lnTo>
                  <a:pt x="9896" y="1024"/>
                </a:lnTo>
                <a:lnTo>
                  <a:pt x="9888" y="1045"/>
                </a:lnTo>
                <a:lnTo>
                  <a:pt x="9878" y="1065"/>
                </a:lnTo>
                <a:lnTo>
                  <a:pt x="9865" y="1085"/>
                </a:lnTo>
                <a:lnTo>
                  <a:pt x="9850" y="1102"/>
                </a:lnTo>
                <a:lnTo>
                  <a:pt x="9834" y="1118"/>
                </a:lnTo>
                <a:lnTo>
                  <a:pt x="9796" y="1147"/>
                </a:lnTo>
                <a:lnTo>
                  <a:pt x="9773" y="1158"/>
                </a:lnTo>
                <a:lnTo>
                  <a:pt x="9751" y="1168"/>
                </a:lnTo>
                <a:lnTo>
                  <a:pt x="9726" y="1175"/>
                </a:lnTo>
                <a:lnTo>
                  <a:pt x="9700" y="1181"/>
                </a:lnTo>
                <a:lnTo>
                  <a:pt x="9673" y="1185"/>
                </a:lnTo>
                <a:lnTo>
                  <a:pt x="9644" y="1186"/>
                </a:lnTo>
                <a:lnTo>
                  <a:pt x="9615" y="1185"/>
                </a:lnTo>
                <a:lnTo>
                  <a:pt x="9588" y="1181"/>
                </a:lnTo>
                <a:lnTo>
                  <a:pt x="9562" y="1175"/>
                </a:lnTo>
                <a:lnTo>
                  <a:pt x="9537" y="1168"/>
                </a:lnTo>
                <a:lnTo>
                  <a:pt x="9515" y="1158"/>
                </a:lnTo>
                <a:lnTo>
                  <a:pt x="9492" y="1147"/>
                </a:lnTo>
                <a:lnTo>
                  <a:pt x="9472" y="1133"/>
                </a:lnTo>
                <a:lnTo>
                  <a:pt x="9454" y="1118"/>
                </a:lnTo>
                <a:lnTo>
                  <a:pt x="9438" y="1102"/>
                </a:lnTo>
                <a:lnTo>
                  <a:pt x="9423" y="1085"/>
                </a:lnTo>
                <a:lnTo>
                  <a:pt x="9410" y="1065"/>
                </a:lnTo>
                <a:lnTo>
                  <a:pt x="9399" y="1045"/>
                </a:lnTo>
                <a:lnTo>
                  <a:pt x="9392" y="1024"/>
                </a:lnTo>
                <a:lnTo>
                  <a:pt x="9385" y="1001"/>
                </a:lnTo>
                <a:lnTo>
                  <a:pt x="9382" y="978"/>
                </a:lnTo>
                <a:lnTo>
                  <a:pt x="9380" y="954"/>
                </a:lnTo>
                <a:lnTo>
                  <a:pt x="9382" y="930"/>
                </a:lnTo>
                <a:lnTo>
                  <a:pt x="9385" y="908"/>
                </a:lnTo>
                <a:lnTo>
                  <a:pt x="9392" y="886"/>
                </a:lnTo>
                <a:lnTo>
                  <a:pt x="9399" y="865"/>
                </a:lnTo>
                <a:lnTo>
                  <a:pt x="9410" y="843"/>
                </a:lnTo>
                <a:lnTo>
                  <a:pt x="9423" y="825"/>
                </a:lnTo>
                <a:lnTo>
                  <a:pt x="9438" y="807"/>
                </a:lnTo>
                <a:lnTo>
                  <a:pt x="9454" y="790"/>
                </a:lnTo>
                <a:lnTo>
                  <a:pt x="9492" y="763"/>
                </a:lnTo>
                <a:lnTo>
                  <a:pt x="9515" y="750"/>
                </a:lnTo>
                <a:lnTo>
                  <a:pt x="9537" y="740"/>
                </a:lnTo>
                <a:lnTo>
                  <a:pt x="9562" y="733"/>
                </a:lnTo>
                <a:lnTo>
                  <a:pt x="9588" y="728"/>
                </a:lnTo>
                <a:lnTo>
                  <a:pt x="9615" y="724"/>
                </a:lnTo>
                <a:lnTo>
                  <a:pt x="9644" y="723"/>
                </a:lnTo>
                <a:lnTo>
                  <a:pt x="9673" y="724"/>
                </a:lnTo>
                <a:lnTo>
                  <a:pt x="9700" y="728"/>
                </a:lnTo>
                <a:lnTo>
                  <a:pt x="9726" y="733"/>
                </a:lnTo>
                <a:lnTo>
                  <a:pt x="9751" y="740"/>
                </a:lnTo>
                <a:lnTo>
                  <a:pt x="9773" y="750"/>
                </a:lnTo>
                <a:lnTo>
                  <a:pt x="9796" y="763"/>
                </a:lnTo>
                <a:lnTo>
                  <a:pt x="9816" y="775"/>
                </a:lnTo>
                <a:lnTo>
                  <a:pt x="9834" y="790"/>
                </a:lnTo>
                <a:lnTo>
                  <a:pt x="9850" y="807"/>
                </a:lnTo>
                <a:lnTo>
                  <a:pt x="9865" y="825"/>
                </a:lnTo>
                <a:lnTo>
                  <a:pt x="9878" y="843"/>
                </a:lnTo>
                <a:lnTo>
                  <a:pt x="9888" y="865"/>
                </a:lnTo>
                <a:lnTo>
                  <a:pt x="9896" y="886"/>
                </a:lnTo>
                <a:lnTo>
                  <a:pt x="9903" y="908"/>
                </a:lnTo>
                <a:lnTo>
                  <a:pt x="9906" y="930"/>
                </a:lnTo>
                <a:lnTo>
                  <a:pt x="9908" y="954"/>
                </a:lnTo>
                <a:close/>
                <a:moveTo>
                  <a:pt x="9109" y="821"/>
                </a:moveTo>
                <a:lnTo>
                  <a:pt x="9109" y="1148"/>
                </a:lnTo>
                <a:lnTo>
                  <a:pt x="9107" y="1160"/>
                </a:lnTo>
                <a:lnTo>
                  <a:pt x="9101" y="1170"/>
                </a:lnTo>
                <a:lnTo>
                  <a:pt x="9092" y="1175"/>
                </a:lnTo>
                <a:lnTo>
                  <a:pt x="9080" y="1178"/>
                </a:lnTo>
                <a:lnTo>
                  <a:pt x="9037" y="1178"/>
                </a:lnTo>
                <a:lnTo>
                  <a:pt x="9025" y="1175"/>
                </a:lnTo>
                <a:lnTo>
                  <a:pt x="9016" y="1170"/>
                </a:lnTo>
                <a:lnTo>
                  <a:pt x="9010" y="1160"/>
                </a:lnTo>
                <a:lnTo>
                  <a:pt x="9007" y="1148"/>
                </a:lnTo>
                <a:lnTo>
                  <a:pt x="9007" y="821"/>
                </a:lnTo>
                <a:lnTo>
                  <a:pt x="8832" y="821"/>
                </a:lnTo>
                <a:lnTo>
                  <a:pt x="8820" y="820"/>
                </a:lnTo>
                <a:lnTo>
                  <a:pt x="8811" y="814"/>
                </a:lnTo>
                <a:lnTo>
                  <a:pt x="8805" y="804"/>
                </a:lnTo>
                <a:lnTo>
                  <a:pt x="8802" y="791"/>
                </a:lnTo>
                <a:lnTo>
                  <a:pt x="8802" y="760"/>
                </a:lnTo>
                <a:lnTo>
                  <a:pt x="8805" y="749"/>
                </a:lnTo>
                <a:lnTo>
                  <a:pt x="8811" y="739"/>
                </a:lnTo>
                <a:lnTo>
                  <a:pt x="8820" y="733"/>
                </a:lnTo>
                <a:lnTo>
                  <a:pt x="8832" y="732"/>
                </a:lnTo>
                <a:lnTo>
                  <a:pt x="9285" y="732"/>
                </a:lnTo>
                <a:lnTo>
                  <a:pt x="9297" y="733"/>
                </a:lnTo>
                <a:lnTo>
                  <a:pt x="9306" y="739"/>
                </a:lnTo>
                <a:lnTo>
                  <a:pt x="9312" y="749"/>
                </a:lnTo>
                <a:lnTo>
                  <a:pt x="9313" y="760"/>
                </a:lnTo>
                <a:lnTo>
                  <a:pt x="9313" y="791"/>
                </a:lnTo>
                <a:lnTo>
                  <a:pt x="9312" y="804"/>
                </a:lnTo>
                <a:lnTo>
                  <a:pt x="9306" y="814"/>
                </a:lnTo>
                <a:lnTo>
                  <a:pt x="9297" y="820"/>
                </a:lnTo>
                <a:lnTo>
                  <a:pt x="9285" y="821"/>
                </a:lnTo>
                <a:lnTo>
                  <a:pt x="9109" y="821"/>
                </a:lnTo>
                <a:close/>
                <a:moveTo>
                  <a:pt x="8302" y="888"/>
                </a:moveTo>
                <a:lnTo>
                  <a:pt x="8302" y="1148"/>
                </a:lnTo>
                <a:lnTo>
                  <a:pt x="8300" y="1160"/>
                </a:lnTo>
                <a:lnTo>
                  <a:pt x="8294" y="1169"/>
                </a:lnTo>
                <a:lnTo>
                  <a:pt x="8285" y="1175"/>
                </a:lnTo>
                <a:lnTo>
                  <a:pt x="8273" y="1178"/>
                </a:lnTo>
                <a:lnTo>
                  <a:pt x="8230" y="1178"/>
                </a:lnTo>
                <a:lnTo>
                  <a:pt x="8218" y="1175"/>
                </a:lnTo>
                <a:lnTo>
                  <a:pt x="8208" y="1169"/>
                </a:lnTo>
                <a:lnTo>
                  <a:pt x="8203" y="1160"/>
                </a:lnTo>
                <a:lnTo>
                  <a:pt x="8200" y="1148"/>
                </a:lnTo>
                <a:lnTo>
                  <a:pt x="8200" y="760"/>
                </a:lnTo>
                <a:lnTo>
                  <a:pt x="8203" y="748"/>
                </a:lnTo>
                <a:lnTo>
                  <a:pt x="8208" y="739"/>
                </a:lnTo>
                <a:lnTo>
                  <a:pt x="8218" y="733"/>
                </a:lnTo>
                <a:lnTo>
                  <a:pt x="8230" y="732"/>
                </a:lnTo>
                <a:lnTo>
                  <a:pt x="8266" y="732"/>
                </a:lnTo>
                <a:lnTo>
                  <a:pt x="8285" y="734"/>
                </a:lnTo>
                <a:lnTo>
                  <a:pt x="8299" y="743"/>
                </a:lnTo>
                <a:lnTo>
                  <a:pt x="8581" y="1021"/>
                </a:lnTo>
                <a:lnTo>
                  <a:pt x="8581" y="760"/>
                </a:lnTo>
                <a:lnTo>
                  <a:pt x="8582" y="749"/>
                </a:lnTo>
                <a:lnTo>
                  <a:pt x="8588" y="739"/>
                </a:lnTo>
                <a:lnTo>
                  <a:pt x="8598" y="733"/>
                </a:lnTo>
                <a:lnTo>
                  <a:pt x="8610" y="732"/>
                </a:lnTo>
                <a:lnTo>
                  <a:pt x="8653" y="732"/>
                </a:lnTo>
                <a:lnTo>
                  <a:pt x="8664" y="733"/>
                </a:lnTo>
                <a:lnTo>
                  <a:pt x="8674" y="739"/>
                </a:lnTo>
                <a:lnTo>
                  <a:pt x="8680" y="749"/>
                </a:lnTo>
                <a:lnTo>
                  <a:pt x="8682" y="760"/>
                </a:lnTo>
                <a:lnTo>
                  <a:pt x="8682" y="1148"/>
                </a:lnTo>
                <a:lnTo>
                  <a:pt x="8680" y="1160"/>
                </a:lnTo>
                <a:lnTo>
                  <a:pt x="8674" y="1170"/>
                </a:lnTo>
                <a:lnTo>
                  <a:pt x="8664" y="1175"/>
                </a:lnTo>
                <a:lnTo>
                  <a:pt x="8653" y="1178"/>
                </a:lnTo>
                <a:lnTo>
                  <a:pt x="8617" y="1178"/>
                </a:lnTo>
                <a:lnTo>
                  <a:pt x="8598" y="1175"/>
                </a:lnTo>
                <a:lnTo>
                  <a:pt x="8583" y="1165"/>
                </a:lnTo>
                <a:lnTo>
                  <a:pt x="8302" y="888"/>
                </a:lnTo>
                <a:close/>
                <a:moveTo>
                  <a:pt x="7918" y="1148"/>
                </a:moveTo>
                <a:lnTo>
                  <a:pt x="7918" y="760"/>
                </a:lnTo>
                <a:lnTo>
                  <a:pt x="7919" y="749"/>
                </a:lnTo>
                <a:lnTo>
                  <a:pt x="7926" y="739"/>
                </a:lnTo>
                <a:lnTo>
                  <a:pt x="7936" y="733"/>
                </a:lnTo>
                <a:lnTo>
                  <a:pt x="7947" y="732"/>
                </a:lnTo>
                <a:lnTo>
                  <a:pt x="7990" y="732"/>
                </a:lnTo>
                <a:lnTo>
                  <a:pt x="8003" y="733"/>
                </a:lnTo>
                <a:lnTo>
                  <a:pt x="8011" y="739"/>
                </a:lnTo>
                <a:lnTo>
                  <a:pt x="8018" y="749"/>
                </a:lnTo>
                <a:lnTo>
                  <a:pt x="8020" y="760"/>
                </a:lnTo>
                <a:lnTo>
                  <a:pt x="8020" y="1148"/>
                </a:lnTo>
                <a:lnTo>
                  <a:pt x="8018" y="1160"/>
                </a:lnTo>
                <a:lnTo>
                  <a:pt x="8011" y="1170"/>
                </a:lnTo>
                <a:lnTo>
                  <a:pt x="8003" y="1175"/>
                </a:lnTo>
                <a:lnTo>
                  <a:pt x="7990" y="1178"/>
                </a:lnTo>
                <a:lnTo>
                  <a:pt x="7947" y="1178"/>
                </a:lnTo>
                <a:lnTo>
                  <a:pt x="7936" y="1175"/>
                </a:lnTo>
                <a:lnTo>
                  <a:pt x="7926" y="1170"/>
                </a:lnTo>
                <a:lnTo>
                  <a:pt x="7919" y="1160"/>
                </a:lnTo>
                <a:lnTo>
                  <a:pt x="7918" y="1148"/>
                </a:lnTo>
                <a:close/>
                <a:moveTo>
                  <a:pt x="7500" y="966"/>
                </a:moveTo>
                <a:lnTo>
                  <a:pt x="7407" y="1036"/>
                </a:lnTo>
                <a:lnTo>
                  <a:pt x="7407" y="1148"/>
                </a:lnTo>
                <a:lnTo>
                  <a:pt x="7405" y="1160"/>
                </a:lnTo>
                <a:lnTo>
                  <a:pt x="7400" y="1170"/>
                </a:lnTo>
                <a:lnTo>
                  <a:pt x="7390" y="1175"/>
                </a:lnTo>
                <a:lnTo>
                  <a:pt x="7377" y="1178"/>
                </a:lnTo>
                <a:lnTo>
                  <a:pt x="7335" y="1178"/>
                </a:lnTo>
                <a:lnTo>
                  <a:pt x="7323" y="1175"/>
                </a:lnTo>
                <a:lnTo>
                  <a:pt x="7314" y="1170"/>
                </a:lnTo>
                <a:lnTo>
                  <a:pt x="7308" y="1160"/>
                </a:lnTo>
                <a:lnTo>
                  <a:pt x="7305" y="1148"/>
                </a:lnTo>
                <a:lnTo>
                  <a:pt x="7305" y="760"/>
                </a:lnTo>
                <a:lnTo>
                  <a:pt x="7308" y="749"/>
                </a:lnTo>
                <a:lnTo>
                  <a:pt x="7314" y="739"/>
                </a:lnTo>
                <a:lnTo>
                  <a:pt x="7323" y="733"/>
                </a:lnTo>
                <a:lnTo>
                  <a:pt x="7335" y="732"/>
                </a:lnTo>
                <a:lnTo>
                  <a:pt x="7377" y="732"/>
                </a:lnTo>
                <a:lnTo>
                  <a:pt x="7390" y="733"/>
                </a:lnTo>
                <a:lnTo>
                  <a:pt x="7400" y="739"/>
                </a:lnTo>
                <a:lnTo>
                  <a:pt x="7405" y="749"/>
                </a:lnTo>
                <a:lnTo>
                  <a:pt x="7407" y="760"/>
                </a:lnTo>
                <a:lnTo>
                  <a:pt x="7407" y="923"/>
                </a:lnTo>
                <a:lnTo>
                  <a:pt x="7642" y="745"/>
                </a:lnTo>
                <a:lnTo>
                  <a:pt x="7657" y="735"/>
                </a:lnTo>
                <a:lnTo>
                  <a:pt x="7667" y="732"/>
                </a:lnTo>
                <a:lnTo>
                  <a:pt x="7677" y="730"/>
                </a:lnTo>
                <a:lnTo>
                  <a:pt x="7759" y="730"/>
                </a:lnTo>
                <a:lnTo>
                  <a:pt x="7769" y="732"/>
                </a:lnTo>
                <a:lnTo>
                  <a:pt x="7775" y="735"/>
                </a:lnTo>
                <a:lnTo>
                  <a:pt x="7780" y="740"/>
                </a:lnTo>
                <a:lnTo>
                  <a:pt x="7781" y="748"/>
                </a:lnTo>
                <a:lnTo>
                  <a:pt x="7779" y="758"/>
                </a:lnTo>
                <a:lnTo>
                  <a:pt x="7771" y="765"/>
                </a:lnTo>
                <a:lnTo>
                  <a:pt x="7580" y="911"/>
                </a:lnTo>
                <a:lnTo>
                  <a:pt x="7783" y="1143"/>
                </a:lnTo>
                <a:lnTo>
                  <a:pt x="7789" y="1150"/>
                </a:lnTo>
                <a:lnTo>
                  <a:pt x="7791" y="1160"/>
                </a:lnTo>
                <a:lnTo>
                  <a:pt x="7790" y="1168"/>
                </a:lnTo>
                <a:lnTo>
                  <a:pt x="7785" y="1173"/>
                </a:lnTo>
                <a:lnTo>
                  <a:pt x="7779" y="1176"/>
                </a:lnTo>
                <a:lnTo>
                  <a:pt x="7770" y="1178"/>
                </a:lnTo>
                <a:lnTo>
                  <a:pt x="7698" y="1178"/>
                </a:lnTo>
                <a:lnTo>
                  <a:pt x="7687" y="1176"/>
                </a:lnTo>
                <a:lnTo>
                  <a:pt x="7678" y="1174"/>
                </a:lnTo>
                <a:lnTo>
                  <a:pt x="7670" y="1169"/>
                </a:lnTo>
                <a:lnTo>
                  <a:pt x="7663" y="1163"/>
                </a:lnTo>
                <a:lnTo>
                  <a:pt x="7500" y="966"/>
                </a:lnTo>
                <a:close/>
                <a:moveTo>
                  <a:pt x="6744" y="888"/>
                </a:moveTo>
                <a:lnTo>
                  <a:pt x="6744" y="1148"/>
                </a:lnTo>
                <a:lnTo>
                  <a:pt x="6742" y="1160"/>
                </a:lnTo>
                <a:lnTo>
                  <a:pt x="6737" y="1169"/>
                </a:lnTo>
                <a:lnTo>
                  <a:pt x="6727" y="1175"/>
                </a:lnTo>
                <a:lnTo>
                  <a:pt x="6715" y="1178"/>
                </a:lnTo>
                <a:lnTo>
                  <a:pt x="6672" y="1178"/>
                </a:lnTo>
                <a:lnTo>
                  <a:pt x="6660" y="1175"/>
                </a:lnTo>
                <a:lnTo>
                  <a:pt x="6651" y="1169"/>
                </a:lnTo>
                <a:lnTo>
                  <a:pt x="6645" y="1160"/>
                </a:lnTo>
                <a:lnTo>
                  <a:pt x="6642" y="1148"/>
                </a:lnTo>
                <a:lnTo>
                  <a:pt x="6642" y="760"/>
                </a:lnTo>
                <a:lnTo>
                  <a:pt x="6645" y="748"/>
                </a:lnTo>
                <a:lnTo>
                  <a:pt x="6651" y="739"/>
                </a:lnTo>
                <a:lnTo>
                  <a:pt x="6660" y="733"/>
                </a:lnTo>
                <a:lnTo>
                  <a:pt x="6672" y="732"/>
                </a:lnTo>
                <a:lnTo>
                  <a:pt x="6708" y="732"/>
                </a:lnTo>
                <a:lnTo>
                  <a:pt x="6727" y="734"/>
                </a:lnTo>
                <a:lnTo>
                  <a:pt x="6741" y="743"/>
                </a:lnTo>
                <a:lnTo>
                  <a:pt x="7023" y="1021"/>
                </a:lnTo>
                <a:lnTo>
                  <a:pt x="7023" y="760"/>
                </a:lnTo>
                <a:lnTo>
                  <a:pt x="7025" y="749"/>
                </a:lnTo>
                <a:lnTo>
                  <a:pt x="7032" y="739"/>
                </a:lnTo>
                <a:lnTo>
                  <a:pt x="7040" y="733"/>
                </a:lnTo>
                <a:lnTo>
                  <a:pt x="7053" y="732"/>
                </a:lnTo>
                <a:lnTo>
                  <a:pt x="7095" y="732"/>
                </a:lnTo>
                <a:lnTo>
                  <a:pt x="7107" y="733"/>
                </a:lnTo>
                <a:lnTo>
                  <a:pt x="7116" y="739"/>
                </a:lnTo>
                <a:lnTo>
                  <a:pt x="7122" y="749"/>
                </a:lnTo>
                <a:lnTo>
                  <a:pt x="7125" y="760"/>
                </a:lnTo>
                <a:lnTo>
                  <a:pt x="7125" y="1148"/>
                </a:lnTo>
                <a:lnTo>
                  <a:pt x="7122" y="1160"/>
                </a:lnTo>
                <a:lnTo>
                  <a:pt x="7116" y="1170"/>
                </a:lnTo>
                <a:lnTo>
                  <a:pt x="7107" y="1175"/>
                </a:lnTo>
                <a:lnTo>
                  <a:pt x="7095" y="1178"/>
                </a:lnTo>
                <a:lnTo>
                  <a:pt x="7059" y="1178"/>
                </a:lnTo>
                <a:lnTo>
                  <a:pt x="7040" y="1175"/>
                </a:lnTo>
                <a:lnTo>
                  <a:pt x="7027" y="1165"/>
                </a:lnTo>
                <a:lnTo>
                  <a:pt x="6744" y="888"/>
                </a:lnTo>
                <a:close/>
                <a:moveTo>
                  <a:pt x="6172" y="1000"/>
                </a:moveTo>
                <a:lnTo>
                  <a:pt x="6330" y="1000"/>
                </a:lnTo>
                <a:lnTo>
                  <a:pt x="6251" y="838"/>
                </a:lnTo>
                <a:lnTo>
                  <a:pt x="6172" y="1000"/>
                </a:lnTo>
                <a:close/>
                <a:moveTo>
                  <a:pt x="6279" y="732"/>
                </a:moveTo>
                <a:lnTo>
                  <a:pt x="6291" y="732"/>
                </a:lnTo>
                <a:lnTo>
                  <a:pt x="6299" y="735"/>
                </a:lnTo>
                <a:lnTo>
                  <a:pt x="6307" y="741"/>
                </a:lnTo>
                <a:lnTo>
                  <a:pt x="6312" y="749"/>
                </a:lnTo>
                <a:lnTo>
                  <a:pt x="6512" y="1137"/>
                </a:lnTo>
                <a:lnTo>
                  <a:pt x="6517" y="1153"/>
                </a:lnTo>
                <a:lnTo>
                  <a:pt x="6514" y="1163"/>
                </a:lnTo>
                <a:lnTo>
                  <a:pt x="6509" y="1170"/>
                </a:lnTo>
                <a:lnTo>
                  <a:pt x="6501" y="1175"/>
                </a:lnTo>
                <a:lnTo>
                  <a:pt x="6489" y="1178"/>
                </a:lnTo>
                <a:lnTo>
                  <a:pt x="6442" y="1178"/>
                </a:lnTo>
                <a:lnTo>
                  <a:pt x="6431" y="1176"/>
                </a:lnTo>
                <a:lnTo>
                  <a:pt x="6421" y="1173"/>
                </a:lnTo>
                <a:lnTo>
                  <a:pt x="6414" y="1168"/>
                </a:lnTo>
                <a:lnTo>
                  <a:pt x="6409" y="1159"/>
                </a:lnTo>
                <a:lnTo>
                  <a:pt x="6375" y="1091"/>
                </a:lnTo>
                <a:lnTo>
                  <a:pt x="6128" y="1091"/>
                </a:lnTo>
                <a:lnTo>
                  <a:pt x="6094" y="1159"/>
                </a:lnTo>
                <a:lnTo>
                  <a:pt x="6089" y="1168"/>
                </a:lnTo>
                <a:lnTo>
                  <a:pt x="6082" y="1173"/>
                </a:lnTo>
                <a:lnTo>
                  <a:pt x="6072" y="1176"/>
                </a:lnTo>
                <a:lnTo>
                  <a:pt x="6061" y="1178"/>
                </a:lnTo>
                <a:lnTo>
                  <a:pt x="6013" y="1178"/>
                </a:lnTo>
                <a:lnTo>
                  <a:pt x="6002" y="1175"/>
                </a:lnTo>
                <a:lnTo>
                  <a:pt x="5993" y="1170"/>
                </a:lnTo>
                <a:lnTo>
                  <a:pt x="5988" y="1163"/>
                </a:lnTo>
                <a:lnTo>
                  <a:pt x="5986" y="1153"/>
                </a:lnTo>
                <a:lnTo>
                  <a:pt x="5991" y="1137"/>
                </a:lnTo>
                <a:lnTo>
                  <a:pt x="6191" y="749"/>
                </a:lnTo>
                <a:lnTo>
                  <a:pt x="6196" y="741"/>
                </a:lnTo>
                <a:lnTo>
                  <a:pt x="6203" y="735"/>
                </a:lnTo>
                <a:lnTo>
                  <a:pt x="6212" y="732"/>
                </a:lnTo>
                <a:lnTo>
                  <a:pt x="6223" y="732"/>
                </a:lnTo>
                <a:lnTo>
                  <a:pt x="6279" y="732"/>
                </a:lnTo>
                <a:close/>
                <a:moveTo>
                  <a:pt x="5758" y="1148"/>
                </a:moveTo>
                <a:lnTo>
                  <a:pt x="5758" y="998"/>
                </a:lnTo>
                <a:lnTo>
                  <a:pt x="5500" y="998"/>
                </a:lnTo>
                <a:lnTo>
                  <a:pt x="5500" y="1148"/>
                </a:lnTo>
                <a:lnTo>
                  <a:pt x="5498" y="1160"/>
                </a:lnTo>
                <a:lnTo>
                  <a:pt x="5492" y="1170"/>
                </a:lnTo>
                <a:lnTo>
                  <a:pt x="5484" y="1175"/>
                </a:lnTo>
                <a:lnTo>
                  <a:pt x="5471" y="1178"/>
                </a:lnTo>
                <a:lnTo>
                  <a:pt x="5428" y="1178"/>
                </a:lnTo>
                <a:lnTo>
                  <a:pt x="5416" y="1175"/>
                </a:lnTo>
                <a:lnTo>
                  <a:pt x="5406" y="1170"/>
                </a:lnTo>
                <a:lnTo>
                  <a:pt x="5400" y="1160"/>
                </a:lnTo>
                <a:lnTo>
                  <a:pt x="5399" y="1148"/>
                </a:lnTo>
                <a:lnTo>
                  <a:pt x="5399" y="760"/>
                </a:lnTo>
                <a:lnTo>
                  <a:pt x="5400" y="749"/>
                </a:lnTo>
                <a:lnTo>
                  <a:pt x="5406" y="739"/>
                </a:lnTo>
                <a:lnTo>
                  <a:pt x="5416" y="733"/>
                </a:lnTo>
                <a:lnTo>
                  <a:pt x="5428" y="732"/>
                </a:lnTo>
                <a:lnTo>
                  <a:pt x="5471" y="732"/>
                </a:lnTo>
                <a:lnTo>
                  <a:pt x="5484" y="733"/>
                </a:lnTo>
                <a:lnTo>
                  <a:pt x="5492" y="739"/>
                </a:lnTo>
                <a:lnTo>
                  <a:pt x="5498" y="749"/>
                </a:lnTo>
                <a:lnTo>
                  <a:pt x="5500" y="760"/>
                </a:lnTo>
                <a:lnTo>
                  <a:pt x="5500" y="907"/>
                </a:lnTo>
                <a:lnTo>
                  <a:pt x="5758" y="907"/>
                </a:lnTo>
                <a:lnTo>
                  <a:pt x="5758" y="760"/>
                </a:lnTo>
                <a:lnTo>
                  <a:pt x="5761" y="749"/>
                </a:lnTo>
                <a:lnTo>
                  <a:pt x="5766" y="739"/>
                </a:lnTo>
                <a:lnTo>
                  <a:pt x="5776" y="733"/>
                </a:lnTo>
                <a:lnTo>
                  <a:pt x="5788" y="732"/>
                </a:lnTo>
                <a:lnTo>
                  <a:pt x="5830" y="732"/>
                </a:lnTo>
                <a:lnTo>
                  <a:pt x="5843" y="733"/>
                </a:lnTo>
                <a:lnTo>
                  <a:pt x="5852" y="739"/>
                </a:lnTo>
                <a:lnTo>
                  <a:pt x="5858" y="749"/>
                </a:lnTo>
                <a:lnTo>
                  <a:pt x="5860" y="760"/>
                </a:lnTo>
                <a:lnTo>
                  <a:pt x="5860" y="1148"/>
                </a:lnTo>
                <a:lnTo>
                  <a:pt x="5858" y="1160"/>
                </a:lnTo>
                <a:lnTo>
                  <a:pt x="5852" y="1170"/>
                </a:lnTo>
                <a:lnTo>
                  <a:pt x="5843" y="1175"/>
                </a:lnTo>
                <a:lnTo>
                  <a:pt x="5830" y="1178"/>
                </a:lnTo>
                <a:lnTo>
                  <a:pt x="5788" y="1178"/>
                </a:lnTo>
                <a:lnTo>
                  <a:pt x="5776" y="1175"/>
                </a:lnTo>
                <a:lnTo>
                  <a:pt x="5766" y="1170"/>
                </a:lnTo>
                <a:lnTo>
                  <a:pt x="5761" y="1160"/>
                </a:lnTo>
                <a:lnTo>
                  <a:pt x="5758" y="1148"/>
                </a:lnTo>
                <a:close/>
                <a:moveTo>
                  <a:pt x="9821" y="166"/>
                </a:moveTo>
                <a:lnTo>
                  <a:pt x="9821" y="426"/>
                </a:lnTo>
                <a:lnTo>
                  <a:pt x="9819" y="438"/>
                </a:lnTo>
                <a:lnTo>
                  <a:pt x="9813" y="447"/>
                </a:lnTo>
                <a:lnTo>
                  <a:pt x="9803" y="453"/>
                </a:lnTo>
                <a:lnTo>
                  <a:pt x="9792" y="456"/>
                </a:lnTo>
                <a:lnTo>
                  <a:pt x="9749" y="456"/>
                </a:lnTo>
                <a:lnTo>
                  <a:pt x="9736" y="453"/>
                </a:lnTo>
                <a:lnTo>
                  <a:pt x="9727" y="447"/>
                </a:lnTo>
                <a:lnTo>
                  <a:pt x="9721" y="438"/>
                </a:lnTo>
                <a:lnTo>
                  <a:pt x="9719" y="426"/>
                </a:lnTo>
                <a:lnTo>
                  <a:pt x="9719" y="38"/>
                </a:lnTo>
                <a:lnTo>
                  <a:pt x="9721" y="26"/>
                </a:lnTo>
                <a:lnTo>
                  <a:pt x="9727" y="17"/>
                </a:lnTo>
                <a:lnTo>
                  <a:pt x="9736" y="11"/>
                </a:lnTo>
                <a:lnTo>
                  <a:pt x="9749" y="8"/>
                </a:lnTo>
                <a:lnTo>
                  <a:pt x="9785" y="8"/>
                </a:lnTo>
                <a:lnTo>
                  <a:pt x="9803" y="12"/>
                </a:lnTo>
                <a:lnTo>
                  <a:pt x="9817" y="21"/>
                </a:lnTo>
                <a:lnTo>
                  <a:pt x="10099" y="298"/>
                </a:lnTo>
                <a:lnTo>
                  <a:pt x="10099" y="38"/>
                </a:lnTo>
                <a:lnTo>
                  <a:pt x="10102" y="26"/>
                </a:lnTo>
                <a:lnTo>
                  <a:pt x="10108" y="17"/>
                </a:lnTo>
                <a:lnTo>
                  <a:pt x="10117" y="11"/>
                </a:lnTo>
                <a:lnTo>
                  <a:pt x="10129" y="8"/>
                </a:lnTo>
                <a:lnTo>
                  <a:pt x="10171" y="8"/>
                </a:lnTo>
                <a:lnTo>
                  <a:pt x="10184" y="11"/>
                </a:lnTo>
                <a:lnTo>
                  <a:pt x="10194" y="17"/>
                </a:lnTo>
                <a:lnTo>
                  <a:pt x="10199" y="26"/>
                </a:lnTo>
                <a:lnTo>
                  <a:pt x="10201" y="38"/>
                </a:lnTo>
                <a:lnTo>
                  <a:pt x="10201" y="426"/>
                </a:lnTo>
                <a:lnTo>
                  <a:pt x="10199" y="438"/>
                </a:lnTo>
                <a:lnTo>
                  <a:pt x="10194" y="447"/>
                </a:lnTo>
                <a:lnTo>
                  <a:pt x="10184" y="453"/>
                </a:lnTo>
                <a:lnTo>
                  <a:pt x="10171" y="456"/>
                </a:lnTo>
                <a:lnTo>
                  <a:pt x="10135" y="456"/>
                </a:lnTo>
                <a:lnTo>
                  <a:pt x="10117" y="452"/>
                </a:lnTo>
                <a:lnTo>
                  <a:pt x="10103" y="443"/>
                </a:lnTo>
                <a:lnTo>
                  <a:pt x="9821" y="166"/>
                </a:lnTo>
                <a:close/>
                <a:moveTo>
                  <a:pt x="9117" y="426"/>
                </a:moveTo>
                <a:lnTo>
                  <a:pt x="9117" y="38"/>
                </a:lnTo>
                <a:lnTo>
                  <a:pt x="9118" y="26"/>
                </a:lnTo>
                <a:lnTo>
                  <a:pt x="9124" y="17"/>
                </a:lnTo>
                <a:lnTo>
                  <a:pt x="9134" y="11"/>
                </a:lnTo>
                <a:lnTo>
                  <a:pt x="9145" y="8"/>
                </a:lnTo>
                <a:lnTo>
                  <a:pt x="9536" y="8"/>
                </a:lnTo>
                <a:lnTo>
                  <a:pt x="9548" y="11"/>
                </a:lnTo>
                <a:lnTo>
                  <a:pt x="9558" y="17"/>
                </a:lnTo>
                <a:lnTo>
                  <a:pt x="9563" y="26"/>
                </a:lnTo>
                <a:lnTo>
                  <a:pt x="9566" y="38"/>
                </a:lnTo>
                <a:lnTo>
                  <a:pt x="9566" y="69"/>
                </a:lnTo>
                <a:lnTo>
                  <a:pt x="9563" y="82"/>
                </a:lnTo>
                <a:lnTo>
                  <a:pt x="9558" y="91"/>
                </a:lnTo>
                <a:lnTo>
                  <a:pt x="9548" y="96"/>
                </a:lnTo>
                <a:lnTo>
                  <a:pt x="9536" y="99"/>
                </a:lnTo>
                <a:lnTo>
                  <a:pt x="9218" y="99"/>
                </a:lnTo>
                <a:lnTo>
                  <a:pt x="9218" y="185"/>
                </a:lnTo>
                <a:lnTo>
                  <a:pt x="9444" y="185"/>
                </a:lnTo>
                <a:lnTo>
                  <a:pt x="9456" y="186"/>
                </a:lnTo>
                <a:lnTo>
                  <a:pt x="9465" y="192"/>
                </a:lnTo>
                <a:lnTo>
                  <a:pt x="9471" y="202"/>
                </a:lnTo>
                <a:lnTo>
                  <a:pt x="9474" y="213"/>
                </a:lnTo>
                <a:lnTo>
                  <a:pt x="9474" y="246"/>
                </a:lnTo>
                <a:lnTo>
                  <a:pt x="9471" y="257"/>
                </a:lnTo>
                <a:lnTo>
                  <a:pt x="9465" y="267"/>
                </a:lnTo>
                <a:lnTo>
                  <a:pt x="9456" y="273"/>
                </a:lnTo>
                <a:lnTo>
                  <a:pt x="9444" y="274"/>
                </a:lnTo>
                <a:lnTo>
                  <a:pt x="9218" y="274"/>
                </a:lnTo>
                <a:lnTo>
                  <a:pt x="9218" y="365"/>
                </a:lnTo>
                <a:lnTo>
                  <a:pt x="9536" y="365"/>
                </a:lnTo>
                <a:lnTo>
                  <a:pt x="9548" y="367"/>
                </a:lnTo>
                <a:lnTo>
                  <a:pt x="9558" y="374"/>
                </a:lnTo>
                <a:lnTo>
                  <a:pt x="9563" y="382"/>
                </a:lnTo>
                <a:lnTo>
                  <a:pt x="9566" y="395"/>
                </a:lnTo>
                <a:lnTo>
                  <a:pt x="9566" y="426"/>
                </a:lnTo>
                <a:lnTo>
                  <a:pt x="9563" y="438"/>
                </a:lnTo>
                <a:lnTo>
                  <a:pt x="9558" y="447"/>
                </a:lnTo>
                <a:lnTo>
                  <a:pt x="9548" y="453"/>
                </a:lnTo>
                <a:lnTo>
                  <a:pt x="9536" y="456"/>
                </a:lnTo>
                <a:lnTo>
                  <a:pt x="9145" y="456"/>
                </a:lnTo>
                <a:lnTo>
                  <a:pt x="9134" y="453"/>
                </a:lnTo>
                <a:lnTo>
                  <a:pt x="9124" y="447"/>
                </a:lnTo>
                <a:lnTo>
                  <a:pt x="9118" y="438"/>
                </a:lnTo>
                <a:lnTo>
                  <a:pt x="9117" y="426"/>
                </a:lnTo>
                <a:close/>
                <a:moveTo>
                  <a:pt x="8791" y="99"/>
                </a:moveTo>
                <a:lnTo>
                  <a:pt x="8791" y="426"/>
                </a:lnTo>
                <a:lnTo>
                  <a:pt x="8789" y="438"/>
                </a:lnTo>
                <a:lnTo>
                  <a:pt x="8784" y="447"/>
                </a:lnTo>
                <a:lnTo>
                  <a:pt x="8774" y="453"/>
                </a:lnTo>
                <a:lnTo>
                  <a:pt x="8761" y="456"/>
                </a:lnTo>
                <a:lnTo>
                  <a:pt x="8719" y="456"/>
                </a:lnTo>
                <a:lnTo>
                  <a:pt x="8707" y="453"/>
                </a:lnTo>
                <a:lnTo>
                  <a:pt x="8698" y="447"/>
                </a:lnTo>
                <a:lnTo>
                  <a:pt x="8692" y="438"/>
                </a:lnTo>
                <a:lnTo>
                  <a:pt x="8689" y="426"/>
                </a:lnTo>
                <a:lnTo>
                  <a:pt x="8689" y="99"/>
                </a:lnTo>
                <a:lnTo>
                  <a:pt x="8514" y="99"/>
                </a:lnTo>
                <a:lnTo>
                  <a:pt x="8501" y="96"/>
                </a:lnTo>
                <a:lnTo>
                  <a:pt x="8493" y="91"/>
                </a:lnTo>
                <a:lnTo>
                  <a:pt x="8486" y="82"/>
                </a:lnTo>
                <a:lnTo>
                  <a:pt x="8485" y="69"/>
                </a:lnTo>
                <a:lnTo>
                  <a:pt x="8485" y="38"/>
                </a:lnTo>
                <a:lnTo>
                  <a:pt x="8486" y="26"/>
                </a:lnTo>
                <a:lnTo>
                  <a:pt x="8493" y="17"/>
                </a:lnTo>
                <a:lnTo>
                  <a:pt x="8501" y="11"/>
                </a:lnTo>
                <a:lnTo>
                  <a:pt x="8514" y="8"/>
                </a:lnTo>
                <a:lnTo>
                  <a:pt x="8966" y="8"/>
                </a:lnTo>
                <a:lnTo>
                  <a:pt x="8979" y="11"/>
                </a:lnTo>
                <a:lnTo>
                  <a:pt x="8988" y="17"/>
                </a:lnTo>
                <a:lnTo>
                  <a:pt x="8994" y="26"/>
                </a:lnTo>
                <a:lnTo>
                  <a:pt x="8996" y="38"/>
                </a:lnTo>
                <a:lnTo>
                  <a:pt x="8996" y="69"/>
                </a:lnTo>
                <a:lnTo>
                  <a:pt x="8994" y="82"/>
                </a:lnTo>
                <a:lnTo>
                  <a:pt x="8988" y="91"/>
                </a:lnTo>
                <a:lnTo>
                  <a:pt x="8979" y="96"/>
                </a:lnTo>
                <a:lnTo>
                  <a:pt x="8966" y="99"/>
                </a:lnTo>
                <a:lnTo>
                  <a:pt x="8791" y="99"/>
                </a:lnTo>
                <a:close/>
                <a:moveTo>
                  <a:pt x="8186" y="374"/>
                </a:moveTo>
                <a:lnTo>
                  <a:pt x="8232" y="371"/>
                </a:lnTo>
                <a:lnTo>
                  <a:pt x="8271" y="360"/>
                </a:lnTo>
                <a:lnTo>
                  <a:pt x="8286" y="352"/>
                </a:lnTo>
                <a:lnTo>
                  <a:pt x="8299" y="343"/>
                </a:lnTo>
                <a:lnTo>
                  <a:pt x="8306" y="331"/>
                </a:lnTo>
                <a:lnTo>
                  <a:pt x="8309" y="318"/>
                </a:lnTo>
                <a:lnTo>
                  <a:pt x="8307" y="306"/>
                </a:lnTo>
                <a:lnTo>
                  <a:pt x="8301" y="297"/>
                </a:lnTo>
                <a:lnTo>
                  <a:pt x="8291" y="289"/>
                </a:lnTo>
                <a:lnTo>
                  <a:pt x="8278" y="283"/>
                </a:lnTo>
                <a:lnTo>
                  <a:pt x="8237" y="274"/>
                </a:lnTo>
                <a:lnTo>
                  <a:pt x="8178" y="269"/>
                </a:lnTo>
                <a:lnTo>
                  <a:pt x="8128" y="264"/>
                </a:lnTo>
                <a:lnTo>
                  <a:pt x="8105" y="261"/>
                </a:lnTo>
                <a:lnTo>
                  <a:pt x="8084" y="257"/>
                </a:lnTo>
                <a:lnTo>
                  <a:pt x="8045" y="247"/>
                </a:lnTo>
                <a:lnTo>
                  <a:pt x="8014" y="234"/>
                </a:lnTo>
                <a:lnTo>
                  <a:pt x="7989" y="217"/>
                </a:lnTo>
                <a:lnTo>
                  <a:pt x="7979" y="208"/>
                </a:lnTo>
                <a:lnTo>
                  <a:pt x="7970" y="197"/>
                </a:lnTo>
                <a:lnTo>
                  <a:pt x="7964" y="186"/>
                </a:lnTo>
                <a:lnTo>
                  <a:pt x="7959" y="174"/>
                </a:lnTo>
                <a:lnTo>
                  <a:pt x="7957" y="160"/>
                </a:lnTo>
                <a:lnTo>
                  <a:pt x="7955" y="145"/>
                </a:lnTo>
                <a:lnTo>
                  <a:pt x="7957" y="129"/>
                </a:lnTo>
                <a:lnTo>
                  <a:pt x="7959" y="114"/>
                </a:lnTo>
                <a:lnTo>
                  <a:pt x="7964" y="100"/>
                </a:lnTo>
                <a:lnTo>
                  <a:pt x="7972" y="87"/>
                </a:lnTo>
                <a:lnTo>
                  <a:pt x="7979" y="74"/>
                </a:lnTo>
                <a:lnTo>
                  <a:pt x="7990" y="62"/>
                </a:lnTo>
                <a:lnTo>
                  <a:pt x="8015" y="41"/>
                </a:lnTo>
                <a:lnTo>
                  <a:pt x="8046" y="23"/>
                </a:lnTo>
                <a:lnTo>
                  <a:pt x="8085" y="11"/>
                </a:lnTo>
                <a:lnTo>
                  <a:pt x="8105" y="6"/>
                </a:lnTo>
                <a:lnTo>
                  <a:pt x="8127" y="3"/>
                </a:lnTo>
                <a:lnTo>
                  <a:pt x="8176" y="0"/>
                </a:lnTo>
                <a:lnTo>
                  <a:pt x="8212" y="2"/>
                </a:lnTo>
                <a:lnTo>
                  <a:pt x="8244" y="6"/>
                </a:lnTo>
                <a:lnTo>
                  <a:pt x="8274" y="12"/>
                </a:lnTo>
                <a:lnTo>
                  <a:pt x="8300" y="19"/>
                </a:lnTo>
                <a:lnTo>
                  <a:pt x="8324" y="28"/>
                </a:lnTo>
                <a:lnTo>
                  <a:pt x="8343" y="37"/>
                </a:lnTo>
                <a:lnTo>
                  <a:pt x="8371" y="54"/>
                </a:lnTo>
                <a:lnTo>
                  <a:pt x="8378" y="60"/>
                </a:lnTo>
                <a:lnTo>
                  <a:pt x="8384" y="68"/>
                </a:lnTo>
                <a:lnTo>
                  <a:pt x="8388" y="77"/>
                </a:lnTo>
                <a:lnTo>
                  <a:pt x="8389" y="87"/>
                </a:lnTo>
                <a:lnTo>
                  <a:pt x="8387" y="100"/>
                </a:lnTo>
                <a:lnTo>
                  <a:pt x="8383" y="106"/>
                </a:lnTo>
                <a:lnTo>
                  <a:pt x="8380" y="113"/>
                </a:lnTo>
                <a:lnTo>
                  <a:pt x="8363" y="131"/>
                </a:lnTo>
                <a:lnTo>
                  <a:pt x="8358" y="135"/>
                </a:lnTo>
                <a:lnTo>
                  <a:pt x="8353" y="139"/>
                </a:lnTo>
                <a:lnTo>
                  <a:pt x="8342" y="141"/>
                </a:lnTo>
                <a:lnTo>
                  <a:pt x="8331" y="139"/>
                </a:lnTo>
                <a:lnTo>
                  <a:pt x="8321" y="134"/>
                </a:lnTo>
                <a:lnTo>
                  <a:pt x="8304" y="124"/>
                </a:lnTo>
                <a:lnTo>
                  <a:pt x="8286" y="115"/>
                </a:lnTo>
                <a:lnTo>
                  <a:pt x="8250" y="101"/>
                </a:lnTo>
                <a:lnTo>
                  <a:pt x="8213" y="93"/>
                </a:lnTo>
                <a:lnTo>
                  <a:pt x="8194" y="90"/>
                </a:lnTo>
                <a:lnTo>
                  <a:pt x="8176" y="90"/>
                </a:lnTo>
                <a:lnTo>
                  <a:pt x="8133" y="93"/>
                </a:lnTo>
                <a:lnTo>
                  <a:pt x="8113" y="98"/>
                </a:lnTo>
                <a:lnTo>
                  <a:pt x="8096" y="103"/>
                </a:lnTo>
                <a:lnTo>
                  <a:pt x="8081" y="110"/>
                </a:lnTo>
                <a:lnTo>
                  <a:pt x="8070" y="119"/>
                </a:lnTo>
                <a:lnTo>
                  <a:pt x="8065" y="124"/>
                </a:lnTo>
                <a:lnTo>
                  <a:pt x="8062" y="129"/>
                </a:lnTo>
                <a:lnTo>
                  <a:pt x="8060" y="139"/>
                </a:lnTo>
                <a:lnTo>
                  <a:pt x="8061" y="149"/>
                </a:lnTo>
                <a:lnTo>
                  <a:pt x="8069" y="157"/>
                </a:lnTo>
                <a:lnTo>
                  <a:pt x="8080" y="164"/>
                </a:lnTo>
                <a:lnTo>
                  <a:pt x="8094" y="169"/>
                </a:lnTo>
                <a:lnTo>
                  <a:pt x="8132" y="176"/>
                </a:lnTo>
                <a:lnTo>
                  <a:pt x="8179" y="180"/>
                </a:lnTo>
                <a:lnTo>
                  <a:pt x="8230" y="185"/>
                </a:lnTo>
                <a:lnTo>
                  <a:pt x="8275" y="191"/>
                </a:lnTo>
                <a:lnTo>
                  <a:pt x="8315" y="201"/>
                </a:lnTo>
                <a:lnTo>
                  <a:pt x="8348" y="213"/>
                </a:lnTo>
                <a:lnTo>
                  <a:pt x="8362" y="221"/>
                </a:lnTo>
                <a:lnTo>
                  <a:pt x="8376" y="229"/>
                </a:lnTo>
                <a:lnTo>
                  <a:pt x="8387" y="239"/>
                </a:lnTo>
                <a:lnTo>
                  <a:pt x="8396" y="252"/>
                </a:lnTo>
                <a:lnTo>
                  <a:pt x="8403" y="264"/>
                </a:lnTo>
                <a:lnTo>
                  <a:pt x="8408" y="278"/>
                </a:lnTo>
                <a:lnTo>
                  <a:pt x="8412" y="294"/>
                </a:lnTo>
                <a:lnTo>
                  <a:pt x="8412" y="311"/>
                </a:lnTo>
                <a:lnTo>
                  <a:pt x="8412" y="329"/>
                </a:lnTo>
                <a:lnTo>
                  <a:pt x="8408" y="345"/>
                </a:lnTo>
                <a:lnTo>
                  <a:pt x="8403" y="361"/>
                </a:lnTo>
                <a:lnTo>
                  <a:pt x="8396" y="376"/>
                </a:lnTo>
                <a:lnTo>
                  <a:pt x="8387" y="390"/>
                </a:lnTo>
                <a:lnTo>
                  <a:pt x="8376" y="402"/>
                </a:lnTo>
                <a:lnTo>
                  <a:pt x="8348" y="423"/>
                </a:lnTo>
                <a:lnTo>
                  <a:pt x="8316" y="441"/>
                </a:lnTo>
                <a:lnTo>
                  <a:pt x="8276" y="453"/>
                </a:lnTo>
                <a:lnTo>
                  <a:pt x="8255" y="458"/>
                </a:lnTo>
                <a:lnTo>
                  <a:pt x="8233" y="461"/>
                </a:lnTo>
                <a:lnTo>
                  <a:pt x="8183" y="463"/>
                </a:lnTo>
                <a:lnTo>
                  <a:pt x="8149" y="462"/>
                </a:lnTo>
                <a:lnTo>
                  <a:pt x="8116" y="459"/>
                </a:lnTo>
                <a:lnTo>
                  <a:pt x="8085" y="453"/>
                </a:lnTo>
                <a:lnTo>
                  <a:pt x="8055" y="446"/>
                </a:lnTo>
                <a:lnTo>
                  <a:pt x="8026" y="436"/>
                </a:lnTo>
                <a:lnTo>
                  <a:pt x="8002" y="425"/>
                </a:lnTo>
                <a:lnTo>
                  <a:pt x="7979" y="411"/>
                </a:lnTo>
                <a:lnTo>
                  <a:pt x="7959" y="397"/>
                </a:lnTo>
                <a:lnTo>
                  <a:pt x="7952" y="391"/>
                </a:lnTo>
                <a:lnTo>
                  <a:pt x="7947" y="384"/>
                </a:lnTo>
                <a:lnTo>
                  <a:pt x="7943" y="376"/>
                </a:lnTo>
                <a:lnTo>
                  <a:pt x="7942" y="367"/>
                </a:lnTo>
                <a:lnTo>
                  <a:pt x="7944" y="351"/>
                </a:lnTo>
                <a:lnTo>
                  <a:pt x="7953" y="339"/>
                </a:lnTo>
                <a:lnTo>
                  <a:pt x="7968" y="321"/>
                </a:lnTo>
                <a:lnTo>
                  <a:pt x="7973" y="316"/>
                </a:lnTo>
                <a:lnTo>
                  <a:pt x="7978" y="313"/>
                </a:lnTo>
                <a:lnTo>
                  <a:pt x="7989" y="310"/>
                </a:lnTo>
                <a:lnTo>
                  <a:pt x="8000" y="313"/>
                </a:lnTo>
                <a:lnTo>
                  <a:pt x="8011" y="318"/>
                </a:lnTo>
                <a:lnTo>
                  <a:pt x="8031" y="331"/>
                </a:lnTo>
                <a:lnTo>
                  <a:pt x="8052" y="343"/>
                </a:lnTo>
                <a:lnTo>
                  <a:pt x="8074" y="352"/>
                </a:lnTo>
                <a:lnTo>
                  <a:pt x="8095" y="360"/>
                </a:lnTo>
                <a:lnTo>
                  <a:pt x="8116" y="366"/>
                </a:lnTo>
                <a:lnTo>
                  <a:pt x="8138" y="370"/>
                </a:lnTo>
                <a:lnTo>
                  <a:pt x="8186" y="374"/>
                </a:lnTo>
                <a:close/>
                <a:moveTo>
                  <a:pt x="7696" y="426"/>
                </a:moveTo>
                <a:lnTo>
                  <a:pt x="7696" y="38"/>
                </a:lnTo>
                <a:lnTo>
                  <a:pt x="7698" y="26"/>
                </a:lnTo>
                <a:lnTo>
                  <a:pt x="7704" y="17"/>
                </a:lnTo>
                <a:lnTo>
                  <a:pt x="7714" y="11"/>
                </a:lnTo>
                <a:lnTo>
                  <a:pt x="7725" y="8"/>
                </a:lnTo>
                <a:lnTo>
                  <a:pt x="7769" y="8"/>
                </a:lnTo>
                <a:lnTo>
                  <a:pt x="7780" y="11"/>
                </a:lnTo>
                <a:lnTo>
                  <a:pt x="7790" y="17"/>
                </a:lnTo>
                <a:lnTo>
                  <a:pt x="7796" y="26"/>
                </a:lnTo>
                <a:lnTo>
                  <a:pt x="7798" y="38"/>
                </a:lnTo>
                <a:lnTo>
                  <a:pt x="7798" y="426"/>
                </a:lnTo>
                <a:lnTo>
                  <a:pt x="7796" y="438"/>
                </a:lnTo>
                <a:lnTo>
                  <a:pt x="7790" y="447"/>
                </a:lnTo>
                <a:lnTo>
                  <a:pt x="7780" y="453"/>
                </a:lnTo>
                <a:lnTo>
                  <a:pt x="7769" y="456"/>
                </a:lnTo>
                <a:lnTo>
                  <a:pt x="7725" y="456"/>
                </a:lnTo>
                <a:lnTo>
                  <a:pt x="7714" y="453"/>
                </a:lnTo>
                <a:lnTo>
                  <a:pt x="7704" y="447"/>
                </a:lnTo>
                <a:lnTo>
                  <a:pt x="7698" y="438"/>
                </a:lnTo>
                <a:lnTo>
                  <a:pt x="7696" y="426"/>
                </a:lnTo>
                <a:close/>
                <a:moveTo>
                  <a:pt x="7278" y="244"/>
                </a:moveTo>
                <a:lnTo>
                  <a:pt x="7186" y="313"/>
                </a:lnTo>
                <a:lnTo>
                  <a:pt x="7186" y="426"/>
                </a:lnTo>
                <a:lnTo>
                  <a:pt x="7183" y="438"/>
                </a:lnTo>
                <a:lnTo>
                  <a:pt x="7177" y="447"/>
                </a:lnTo>
                <a:lnTo>
                  <a:pt x="7168" y="453"/>
                </a:lnTo>
                <a:lnTo>
                  <a:pt x="7156" y="456"/>
                </a:lnTo>
                <a:lnTo>
                  <a:pt x="7114" y="456"/>
                </a:lnTo>
                <a:lnTo>
                  <a:pt x="7101" y="453"/>
                </a:lnTo>
                <a:lnTo>
                  <a:pt x="7091" y="447"/>
                </a:lnTo>
                <a:lnTo>
                  <a:pt x="7086" y="438"/>
                </a:lnTo>
                <a:lnTo>
                  <a:pt x="7084" y="426"/>
                </a:lnTo>
                <a:lnTo>
                  <a:pt x="7084" y="38"/>
                </a:lnTo>
                <a:lnTo>
                  <a:pt x="7086" y="26"/>
                </a:lnTo>
                <a:lnTo>
                  <a:pt x="7091" y="17"/>
                </a:lnTo>
                <a:lnTo>
                  <a:pt x="7101" y="11"/>
                </a:lnTo>
                <a:lnTo>
                  <a:pt x="7114" y="8"/>
                </a:lnTo>
                <a:lnTo>
                  <a:pt x="7156" y="8"/>
                </a:lnTo>
                <a:lnTo>
                  <a:pt x="7168" y="11"/>
                </a:lnTo>
                <a:lnTo>
                  <a:pt x="7177" y="17"/>
                </a:lnTo>
                <a:lnTo>
                  <a:pt x="7183" y="26"/>
                </a:lnTo>
                <a:lnTo>
                  <a:pt x="7186" y="38"/>
                </a:lnTo>
                <a:lnTo>
                  <a:pt x="7186" y="200"/>
                </a:lnTo>
                <a:lnTo>
                  <a:pt x="7421" y="22"/>
                </a:lnTo>
                <a:lnTo>
                  <a:pt x="7436" y="12"/>
                </a:lnTo>
                <a:lnTo>
                  <a:pt x="7444" y="9"/>
                </a:lnTo>
                <a:lnTo>
                  <a:pt x="7456" y="8"/>
                </a:lnTo>
                <a:lnTo>
                  <a:pt x="7538" y="8"/>
                </a:lnTo>
                <a:lnTo>
                  <a:pt x="7548" y="9"/>
                </a:lnTo>
                <a:lnTo>
                  <a:pt x="7554" y="13"/>
                </a:lnTo>
                <a:lnTo>
                  <a:pt x="7558" y="18"/>
                </a:lnTo>
                <a:lnTo>
                  <a:pt x="7560" y="24"/>
                </a:lnTo>
                <a:lnTo>
                  <a:pt x="7556" y="36"/>
                </a:lnTo>
                <a:lnTo>
                  <a:pt x="7550" y="43"/>
                </a:lnTo>
                <a:lnTo>
                  <a:pt x="7357" y="188"/>
                </a:lnTo>
                <a:lnTo>
                  <a:pt x="7561" y="421"/>
                </a:lnTo>
                <a:lnTo>
                  <a:pt x="7568" y="428"/>
                </a:lnTo>
                <a:lnTo>
                  <a:pt x="7570" y="438"/>
                </a:lnTo>
                <a:lnTo>
                  <a:pt x="7569" y="446"/>
                </a:lnTo>
                <a:lnTo>
                  <a:pt x="7564" y="451"/>
                </a:lnTo>
                <a:lnTo>
                  <a:pt x="7558" y="454"/>
                </a:lnTo>
                <a:lnTo>
                  <a:pt x="7548" y="456"/>
                </a:lnTo>
                <a:lnTo>
                  <a:pt x="7477" y="456"/>
                </a:lnTo>
                <a:lnTo>
                  <a:pt x="7466" y="454"/>
                </a:lnTo>
                <a:lnTo>
                  <a:pt x="7456" y="452"/>
                </a:lnTo>
                <a:lnTo>
                  <a:pt x="7448" y="447"/>
                </a:lnTo>
                <a:lnTo>
                  <a:pt x="7442" y="441"/>
                </a:lnTo>
                <a:lnTo>
                  <a:pt x="7278" y="244"/>
                </a:lnTo>
                <a:close/>
                <a:moveTo>
                  <a:pt x="6523" y="426"/>
                </a:moveTo>
                <a:lnTo>
                  <a:pt x="6523" y="38"/>
                </a:lnTo>
                <a:lnTo>
                  <a:pt x="6526" y="26"/>
                </a:lnTo>
                <a:lnTo>
                  <a:pt x="6532" y="17"/>
                </a:lnTo>
                <a:lnTo>
                  <a:pt x="6540" y="11"/>
                </a:lnTo>
                <a:lnTo>
                  <a:pt x="6553" y="8"/>
                </a:lnTo>
                <a:lnTo>
                  <a:pt x="6595" y="8"/>
                </a:lnTo>
                <a:lnTo>
                  <a:pt x="6608" y="11"/>
                </a:lnTo>
                <a:lnTo>
                  <a:pt x="6616" y="17"/>
                </a:lnTo>
                <a:lnTo>
                  <a:pt x="6623" y="26"/>
                </a:lnTo>
                <a:lnTo>
                  <a:pt x="6625" y="38"/>
                </a:lnTo>
                <a:lnTo>
                  <a:pt x="6625" y="365"/>
                </a:lnTo>
                <a:lnTo>
                  <a:pt x="6937" y="365"/>
                </a:lnTo>
                <a:lnTo>
                  <a:pt x="6950" y="367"/>
                </a:lnTo>
                <a:lnTo>
                  <a:pt x="6958" y="374"/>
                </a:lnTo>
                <a:lnTo>
                  <a:pt x="6964" y="382"/>
                </a:lnTo>
                <a:lnTo>
                  <a:pt x="6966" y="395"/>
                </a:lnTo>
                <a:lnTo>
                  <a:pt x="6966" y="426"/>
                </a:lnTo>
                <a:lnTo>
                  <a:pt x="6964" y="438"/>
                </a:lnTo>
                <a:lnTo>
                  <a:pt x="6958" y="447"/>
                </a:lnTo>
                <a:lnTo>
                  <a:pt x="6950" y="453"/>
                </a:lnTo>
                <a:lnTo>
                  <a:pt x="6937" y="456"/>
                </a:lnTo>
                <a:lnTo>
                  <a:pt x="6553" y="456"/>
                </a:lnTo>
                <a:lnTo>
                  <a:pt x="6540" y="453"/>
                </a:lnTo>
                <a:lnTo>
                  <a:pt x="6532" y="447"/>
                </a:lnTo>
                <a:lnTo>
                  <a:pt x="6526" y="438"/>
                </a:lnTo>
                <a:lnTo>
                  <a:pt x="6523" y="426"/>
                </a:lnTo>
                <a:close/>
                <a:moveTo>
                  <a:pt x="5886" y="251"/>
                </a:moveTo>
                <a:lnTo>
                  <a:pt x="5886" y="38"/>
                </a:lnTo>
                <a:lnTo>
                  <a:pt x="5889" y="26"/>
                </a:lnTo>
                <a:lnTo>
                  <a:pt x="5895" y="17"/>
                </a:lnTo>
                <a:lnTo>
                  <a:pt x="5905" y="11"/>
                </a:lnTo>
                <a:lnTo>
                  <a:pt x="5916" y="8"/>
                </a:lnTo>
                <a:lnTo>
                  <a:pt x="5960" y="8"/>
                </a:lnTo>
                <a:lnTo>
                  <a:pt x="5971" y="11"/>
                </a:lnTo>
                <a:lnTo>
                  <a:pt x="5981" y="17"/>
                </a:lnTo>
                <a:lnTo>
                  <a:pt x="5987" y="26"/>
                </a:lnTo>
                <a:lnTo>
                  <a:pt x="5988" y="38"/>
                </a:lnTo>
                <a:lnTo>
                  <a:pt x="5988" y="251"/>
                </a:lnTo>
                <a:lnTo>
                  <a:pt x="5991" y="280"/>
                </a:lnTo>
                <a:lnTo>
                  <a:pt x="5995" y="294"/>
                </a:lnTo>
                <a:lnTo>
                  <a:pt x="5998" y="306"/>
                </a:lnTo>
                <a:lnTo>
                  <a:pt x="6010" y="328"/>
                </a:lnTo>
                <a:lnTo>
                  <a:pt x="6024" y="344"/>
                </a:lnTo>
                <a:lnTo>
                  <a:pt x="6043" y="356"/>
                </a:lnTo>
                <a:lnTo>
                  <a:pt x="6065" y="365"/>
                </a:lnTo>
                <a:lnTo>
                  <a:pt x="6090" y="370"/>
                </a:lnTo>
                <a:lnTo>
                  <a:pt x="6118" y="371"/>
                </a:lnTo>
                <a:lnTo>
                  <a:pt x="6145" y="370"/>
                </a:lnTo>
                <a:lnTo>
                  <a:pt x="6170" y="365"/>
                </a:lnTo>
                <a:lnTo>
                  <a:pt x="6192" y="356"/>
                </a:lnTo>
                <a:lnTo>
                  <a:pt x="6211" y="344"/>
                </a:lnTo>
                <a:lnTo>
                  <a:pt x="6218" y="336"/>
                </a:lnTo>
                <a:lnTo>
                  <a:pt x="6226" y="328"/>
                </a:lnTo>
                <a:lnTo>
                  <a:pt x="6232" y="318"/>
                </a:lnTo>
                <a:lnTo>
                  <a:pt x="6237" y="306"/>
                </a:lnTo>
                <a:lnTo>
                  <a:pt x="6245" y="280"/>
                </a:lnTo>
                <a:lnTo>
                  <a:pt x="6247" y="251"/>
                </a:lnTo>
                <a:lnTo>
                  <a:pt x="6247" y="38"/>
                </a:lnTo>
                <a:lnTo>
                  <a:pt x="6248" y="26"/>
                </a:lnTo>
                <a:lnTo>
                  <a:pt x="6254" y="17"/>
                </a:lnTo>
                <a:lnTo>
                  <a:pt x="6263" y="11"/>
                </a:lnTo>
                <a:lnTo>
                  <a:pt x="6276" y="8"/>
                </a:lnTo>
                <a:lnTo>
                  <a:pt x="6319" y="8"/>
                </a:lnTo>
                <a:lnTo>
                  <a:pt x="6330" y="11"/>
                </a:lnTo>
                <a:lnTo>
                  <a:pt x="6340" y="17"/>
                </a:lnTo>
                <a:lnTo>
                  <a:pt x="6346" y="26"/>
                </a:lnTo>
                <a:lnTo>
                  <a:pt x="6348" y="38"/>
                </a:lnTo>
                <a:lnTo>
                  <a:pt x="6348" y="251"/>
                </a:lnTo>
                <a:lnTo>
                  <a:pt x="6348" y="280"/>
                </a:lnTo>
                <a:lnTo>
                  <a:pt x="6344" y="308"/>
                </a:lnTo>
                <a:lnTo>
                  <a:pt x="6338" y="333"/>
                </a:lnTo>
                <a:lnTo>
                  <a:pt x="6330" y="354"/>
                </a:lnTo>
                <a:lnTo>
                  <a:pt x="6320" y="374"/>
                </a:lnTo>
                <a:lnTo>
                  <a:pt x="6309" y="391"/>
                </a:lnTo>
                <a:lnTo>
                  <a:pt x="6296" y="407"/>
                </a:lnTo>
                <a:lnTo>
                  <a:pt x="6281" y="420"/>
                </a:lnTo>
                <a:lnTo>
                  <a:pt x="6264" y="431"/>
                </a:lnTo>
                <a:lnTo>
                  <a:pt x="6247" y="441"/>
                </a:lnTo>
                <a:lnTo>
                  <a:pt x="6228" y="448"/>
                </a:lnTo>
                <a:lnTo>
                  <a:pt x="6207" y="454"/>
                </a:lnTo>
                <a:lnTo>
                  <a:pt x="6186" y="458"/>
                </a:lnTo>
                <a:lnTo>
                  <a:pt x="6165" y="462"/>
                </a:lnTo>
                <a:lnTo>
                  <a:pt x="6118" y="463"/>
                </a:lnTo>
                <a:lnTo>
                  <a:pt x="6070" y="462"/>
                </a:lnTo>
                <a:lnTo>
                  <a:pt x="6049" y="458"/>
                </a:lnTo>
                <a:lnTo>
                  <a:pt x="6027" y="454"/>
                </a:lnTo>
                <a:lnTo>
                  <a:pt x="6007" y="448"/>
                </a:lnTo>
                <a:lnTo>
                  <a:pt x="5988" y="441"/>
                </a:lnTo>
                <a:lnTo>
                  <a:pt x="5971" y="431"/>
                </a:lnTo>
                <a:lnTo>
                  <a:pt x="5955" y="420"/>
                </a:lnTo>
                <a:lnTo>
                  <a:pt x="5940" y="407"/>
                </a:lnTo>
                <a:lnTo>
                  <a:pt x="5926" y="391"/>
                </a:lnTo>
                <a:lnTo>
                  <a:pt x="5915" y="374"/>
                </a:lnTo>
                <a:lnTo>
                  <a:pt x="5905" y="354"/>
                </a:lnTo>
                <a:lnTo>
                  <a:pt x="5898" y="333"/>
                </a:lnTo>
                <a:lnTo>
                  <a:pt x="5891" y="308"/>
                </a:lnTo>
                <a:lnTo>
                  <a:pt x="5888" y="280"/>
                </a:lnTo>
                <a:lnTo>
                  <a:pt x="5886" y="251"/>
                </a:lnTo>
                <a:close/>
                <a:moveTo>
                  <a:pt x="5388" y="257"/>
                </a:moveTo>
                <a:lnTo>
                  <a:pt x="5413" y="257"/>
                </a:lnTo>
                <a:lnTo>
                  <a:pt x="5424" y="259"/>
                </a:lnTo>
                <a:lnTo>
                  <a:pt x="5434" y="264"/>
                </a:lnTo>
                <a:lnTo>
                  <a:pt x="5440" y="274"/>
                </a:lnTo>
                <a:lnTo>
                  <a:pt x="5441" y="287"/>
                </a:lnTo>
                <a:lnTo>
                  <a:pt x="5443" y="303"/>
                </a:lnTo>
                <a:lnTo>
                  <a:pt x="5446" y="319"/>
                </a:lnTo>
                <a:lnTo>
                  <a:pt x="5454" y="334"/>
                </a:lnTo>
                <a:lnTo>
                  <a:pt x="5462" y="346"/>
                </a:lnTo>
                <a:lnTo>
                  <a:pt x="5474" y="357"/>
                </a:lnTo>
                <a:lnTo>
                  <a:pt x="5489" y="365"/>
                </a:lnTo>
                <a:lnTo>
                  <a:pt x="5506" y="370"/>
                </a:lnTo>
                <a:lnTo>
                  <a:pt x="5526" y="372"/>
                </a:lnTo>
                <a:lnTo>
                  <a:pt x="5543" y="371"/>
                </a:lnTo>
                <a:lnTo>
                  <a:pt x="5561" y="367"/>
                </a:lnTo>
                <a:lnTo>
                  <a:pt x="5576" y="360"/>
                </a:lnTo>
                <a:lnTo>
                  <a:pt x="5589" y="349"/>
                </a:lnTo>
                <a:lnTo>
                  <a:pt x="5600" y="335"/>
                </a:lnTo>
                <a:lnTo>
                  <a:pt x="5609" y="318"/>
                </a:lnTo>
                <a:lnTo>
                  <a:pt x="5614" y="295"/>
                </a:lnTo>
                <a:lnTo>
                  <a:pt x="5617" y="269"/>
                </a:lnTo>
                <a:lnTo>
                  <a:pt x="5617" y="38"/>
                </a:lnTo>
                <a:lnTo>
                  <a:pt x="5619" y="26"/>
                </a:lnTo>
                <a:lnTo>
                  <a:pt x="5625" y="17"/>
                </a:lnTo>
                <a:lnTo>
                  <a:pt x="5634" y="11"/>
                </a:lnTo>
                <a:lnTo>
                  <a:pt x="5646" y="8"/>
                </a:lnTo>
                <a:lnTo>
                  <a:pt x="5689" y="8"/>
                </a:lnTo>
                <a:lnTo>
                  <a:pt x="5701" y="11"/>
                </a:lnTo>
                <a:lnTo>
                  <a:pt x="5710" y="17"/>
                </a:lnTo>
                <a:lnTo>
                  <a:pt x="5716" y="26"/>
                </a:lnTo>
                <a:lnTo>
                  <a:pt x="5719" y="38"/>
                </a:lnTo>
                <a:lnTo>
                  <a:pt x="5719" y="267"/>
                </a:lnTo>
                <a:lnTo>
                  <a:pt x="5715" y="310"/>
                </a:lnTo>
                <a:lnTo>
                  <a:pt x="5706" y="349"/>
                </a:lnTo>
                <a:lnTo>
                  <a:pt x="5700" y="366"/>
                </a:lnTo>
                <a:lnTo>
                  <a:pt x="5691" y="382"/>
                </a:lnTo>
                <a:lnTo>
                  <a:pt x="5681" y="397"/>
                </a:lnTo>
                <a:lnTo>
                  <a:pt x="5670" y="411"/>
                </a:lnTo>
                <a:lnTo>
                  <a:pt x="5658" y="423"/>
                </a:lnTo>
                <a:lnTo>
                  <a:pt x="5643" y="433"/>
                </a:lnTo>
                <a:lnTo>
                  <a:pt x="5628" y="442"/>
                </a:lnTo>
                <a:lnTo>
                  <a:pt x="5610" y="449"/>
                </a:lnTo>
                <a:lnTo>
                  <a:pt x="5592" y="456"/>
                </a:lnTo>
                <a:lnTo>
                  <a:pt x="5571" y="461"/>
                </a:lnTo>
                <a:lnTo>
                  <a:pt x="5549" y="463"/>
                </a:lnTo>
                <a:lnTo>
                  <a:pt x="5526" y="463"/>
                </a:lnTo>
                <a:lnTo>
                  <a:pt x="5502" y="463"/>
                </a:lnTo>
                <a:lnTo>
                  <a:pt x="5481" y="461"/>
                </a:lnTo>
                <a:lnTo>
                  <a:pt x="5461" y="456"/>
                </a:lnTo>
                <a:lnTo>
                  <a:pt x="5443" y="451"/>
                </a:lnTo>
                <a:lnTo>
                  <a:pt x="5425" y="443"/>
                </a:lnTo>
                <a:lnTo>
                  <a:pt x="5410" y="436"/>
                </a:lnTo>
                <a:lnTo>
                  <a:pt x="5397" y="426"/>
                </a:lnTo>
                <a:lnTo>
                  <a:pt x="5385" y="416"/>
                </a:lnTo>
                <a:lnTo>
                  <a:pt x="5365" y="392"/>
                </a:lnTo>
                <a:lnTo>
                  <a:pt x="5352" y="367"/>
                </a:lnTo>
                <a:lnTo>
                  <a:pt x="5347" y="354"/>
                </a:lnTo>
                <a:lnTo>
                  <a:pt x="5344" y="340"/>
                </a:lnTo>
                <a:lnTo>
                  <a:pt x="5342" y="313"/>
                </a:lnTo>
                <a:lnTo>
                  <a:pt x="5342" y="299"/>
                </a:lnTo>
                <a:lnTo>
                  <a:pt x="5344" y="287"/>
                </a:lnTo>
                <a:lnTo>
                  <a:pt x="5348" y="277"/>
                </a:lnTo>
                <a:lnTo>
                  <a:pt x="5354" y="269"/>
                </a:lnTo>
                <a:lnTo>
                  <a:pt x="5360" y="263"/>
                </a:lnTo>
                <a:lnTo>
                  <a:pt x="5369" y="259"/>
                </a:lnTo>
                <a:lnTo>
                  <a:pt x="5378" y="257"/>
                </a:lnTo>
                <a:lnTo>
                  <a:pt x="5388" y="257"/>
                </a:lnTo>
                <a:close/>
                <a:moveTo>
                  <a:pt x="13488" y="1418"/>
                </a:moveTo>
                <a:lnTo>
                  <a:pt x="13491" y="1404"/>
                </a:lnTo>
                <a:lnTo>
                  <a:pt x="13499" y="1394"/>
                </a:lnTo>
                <a:lnTo>
                  <a:pt x="13505" y="1389"/>
                </a:lnTo>
                <a:lnTo>
                  <a:pt x="13511" y="1387"/>
                </a:lnTo>
                <a:lnTo>
                  <a:pt x="13527" y="1383"/>
                </a:lnTo>
                <a:lnTo>
                  <a:pt x="13543" y="1387"/>
                </a:lnTo>
                <a:lnTo>
                  <a:pt x="13550" y="1389"/>
                </a:lnTo>
                <a:lnTo>
                  <a:pt x="13556" y="1394"/>
                </a:lnTo>
                <a:lnTo>
                  <a:pt x="13563" y="1404"/>
                </a:lnTo>
                <a:lnTo>
                  <a:pt x="13566" y="1411"/>
                </a:lnTo>
                <a:lnTo>
                  <a:pt x="13567" y="1418"/>
                </a:lnTo>
                <a:lnTo>
                  <a:pt x="13563" y="1431"/>
                </a:lnTo>
                <a:lnTo>
                  <a:pt x="13556" y="1442"/>
                </a:lnTo>
                <a:lnTo>
                  <a:pt x="13550" y="1447"/>
                </a:lnTo>
                <a:lnTo>
                  <a:pt x="13543" y="1450"/>
                </a:lnTo>
                <a:lnTo>
                  <a:pt x="13527" y="1452"/>
                </a:lnTo>
                <a:lnTo>
                  <a:pt x="13511" y="1450"/>
                </a:lnTo>
                <a:lnTo>
                  <a:pt x="13505" y="1447"/>
                </a:lnTo>
                <a:lnTo>
                  <a:pt x="13499" y="1442"/>
                </a:lnTo>
                <a:lnTo>
                  <a:pt x="13491" y="1431"/>
                </a:lnTo>
                <a:lnTo>
                  <a:pt x="13489" y="1425"/>
                </a:lnTo>
                <a:lnTo>
                  <a:pt x="13488" y="1418"/>
                </a:lnTo>
                <a:close/>
                <a:moveTo>
                  <a:pt x="1296" y="0"/>
                </a:moveTo>
                <a:lnTo>
                  <a:pt x="1486" y="0"/>
                </a:lnTo>
                <a:lnTo>
                  <a:pt x="1515" y="2"/>
                </a:lnTo>
                <a:lnTo>
                  <a:pt x="1539" y="8"/>
                </a:lnTo>
                <a:lnTo>
                  <a:pt x="1559" y="18"/>
                </a:lnTo>
                <a:lnTo>
                  <a:pt x="1577" y="31"/>
                </a:lnTo>
                <a:lnTo>
                  <a:pt x="1590" y="48"/>
                </a:lnTo>
                <a:lnTo>
                  <a:pt x="1600" y="69"/>
                </a:lnTo>
                <a:lnTo>
                  <a:pt x="1607" y="94"/>
                </a:lnTo>
                <a:lnTo>
                  <a:pt x="1609" y="123"/>
                </a:lnTo>
                <a:lnTo>
                  <a:pt x="1609" y="1101"/>
                </a:lnTo>
                <a:lnTo>
                  <a:pt x="1609" y="1148"/>
                </a:lnTo>
                <a:lnTo>
                  <a:pt x="1607" y="1195"/>
                </a:lnTo>
                <a:lnTo>
                  <a:pt x="1603" y="1241"/>
                </a:lnTo>
                <a:lnTo>
                  <a:pt x="1597" y="1286"/>
                </a:lnTo>
                <a:lnTo>
                  <a:pt x="1589" y="1329"/>
                </a:lnTo>
                <a:lnTo>
                  <a:pt x="1580" y="1372"/>
                </a:lnTo>
                <a:lnTo>
                  <a:pt x="1570" y="1413"/>
                </a:lnTo>
                <a:lnTo>
                  <a:pt x="1558" y="1452"/>
                </a:lnTo>
                <a:lnTo>
                  <a:pt x="1529" y="1527"/>
                </a:lnTo>
                <a:lnTo>
                  <a:pt x="1493" y="1597"/>
                </a:lnTo>
                <a:lnTo>
                  <a:pt x="1473" y="1629"/>
                </a:lnTo>
                <a:lnTo>
                  <a:pt x="1452" y="1660"/>
                </a:lnTo>
                <a:lnTo>
                  <a:pt x="1429" y="1689"/>
                </a:lnTo>
                <a:lnTo>
                  <a:pt x="1404" y="1717"/>
                </a:lnTo>
                <a:lnTo>
                  <a:pt x="1378" y="1743"/>
                </a:lnTo>
                <a:lnTo>
                  <a:pt x="1349" y="1768"/>
                </a:lnTo>
                <a:lnTo>
                  <a:pt x="1319" y="1792"/>
                </a:lnTo>
                <a:lnTo>
                  <a:pt x="1288" y="1814"/>
                </a:lnTo>
                <a:lnTo>
                  <a:pt x="1256" y="1834"/>
                </a:lnTo>
                <a:lnTo>
                  <a:pt x="1221" y="1853"/>
                </a:lnTo>
                <a:lnTo>
                  <a:pt x="1185" y="1870"/>
                </a:lnTo>
                <a:lnTo>
                  <a:pt x="1148" y="1885"/>
                </a:lnTo>
                <a:lnTo>
                  <a:pt x="1108" y="1899"/>
                </a:lnTo>
                <a:lnTo>
                  <a:pt x="1067" y="1910"/>
                </a:lnTo>
                <a:lnTo>
                  <a:pt x="1025" y="1920"/>
                </a:lnTo>
                <a:lnTo>
                  <a:pt x="981" y="1928"/>
                </a:lnTo>
                <a:lnTo>
                  <a:pt x="935" y="1935"/>
                </a:lnTo>
                <a:lnTo>
                  <a:pt x="888" y="1940"/>
                </a:lnTo>
                <a:lnTo>
                  <a:pt x="839" y="1942"/>
                </a:lnTo>
                <a:lnTo>
                  <a:pt x="790" y="1943"/>
                </a:lnTo>
                <a:lnTo>
                  <a:pt x="739" y="1942"/>
                </a:lnTo>
                <a:lnTo>
                  <a:pt x="689" y="1940"/>
                </a:lnTo>
                <a:lnTo>
                  <a:pt x="642" y="1935"/>
                </a:lnTo>
                <a:lnTo>
                  <a:pt x="596" y="1928"/>
                </a:lnTo>
                <a:lnTo>
                  <a:pt x="510" y="1911"/>
                </a:lnTo>
                <a:lnTo>
                  <a:pt x="431" y="1886"/>
                </a:lnTo>
                <a:lnTo>
                  <a:pt x="395" y="1872"/>
                </a:lnTo>
                <a:lnTo>
                  <a:pt x="361" y="1856"/>
                </a:lnTo>
                <a:lnTo>
                  <a:pt x="327" y="1840"/>
                </a:lnTo>
                <a:lnTo>
                  <a:pt x="296" y="1822"/>
                </a:lnTo>
                <a:lnTo>
                  <a:pt x="237" y="1782"/>
                </a:lnTo>
                <a:lnTo>
                  <a:pt x="211" y="1761"/>
                </a:lnTo>
                <a:lnTo>
                  <a:pt x="187" y="1738"/>
                </a:lnTo>
                <a:lnTo>
                  <a:pt x="163" y="1715"/>
                </a:lnTo>
                <a:lnTo>
                  <a:pt x="142" y="1691"/>
                </a:lnTo>
                <a:lnTo>
                  <a:pt x="103" y="1640"/>
                </a:lnTo>
                <a:lnTo>
                  <a:pt x="71" y="1588"/>
                </a:lnTo>
                <a:lnTo>
                  <a:pt x="45" y="1532"/>
                </a:lnTo>
                <a:lnTo>
                  <a:pt x="35" y="1503"/>
                </a:lnTo>
                <a:lnTo>
                  <a:pt x="25" y="1475"/>
                </a:lnTo>
                <a:lnTo>
                  <a:pt x="17" y="1446"/>
                </a:lnTo>
                <a:lnTo>
                  <a:pt x="11" y="1418"/>
                </a:lnTo>
                <a:lnTo>
                  <a:pt x="2" y="1359"/>
                </a:lnTo>
                <a:lnTo>
                  <a:pt x="0" y="1301"/>
                </a:lnTo>
                <a:lnTo>
                  <a:pt x="0" y="1295"/>
                </a:lnTo>
                <a:lnTo>
                  <a:pt x="2" y="1267"/>
                </a:lnTo>
                <a:lnTo>
                  <a:pt x="9" y="1242"/>
                </a:lnTo>
                <a:lnTo>
                  <a:pt x="14" y="1231"/>
                </a:lnTo>
                <a:lnTo>
                  <a:pt x="20" y="1221"/>
                </a:lnTo>
                <a:lnTo>
                  <a:pt x="35" y="1203"/>
                </a:lnTo>
                <a:lnTo>
                  <a:pt x="53" y="1188"/>
                </a:lnTo>
                <a:lnTo>
                  <a:pt x="75" y="1176"/>
                </a:lnTo>
                <a:lnTo>
                  <a:pt x="99" y="1170"/>
                </a:lnTo>
                <a:lnTo>
                  <a:pt x="127" y="1168"/>
                </a:lnTo>
                <a:lnTo>
                  <a:pt x="310" y="1168"/>
                </a:lnTo>
                <a:lnTo>
                  <a:pt x="333" y="1169"/>
                </a:lnTo>
                <a:lnTo>
                  <a:pt x="354" y="1174"/>
                </a:lnTo>
                <a:lnTo>
                  <a:pt x="373" y="1181"/>
                </a:lnTo>
                <a:lnTo>
                  <a:pt x="390" y="1193"/>
                </a:lnTo>
                <a:lnTo>
                  <a:pt x="405" y="1205"/>
                </a:lnTo>
                <a:lnTo>
                  <a:pt x="417" y="1221"/>
                </a:lnTo>
                <a:lnTo>
                  <a:pt x="426" y="1239"/>
                </a:lnTo>
                <a:lnTo>
                  <a:pt x="433" y="1259"/>
                </a:lnTo>
                <a:lnTo>
                  <a:pt x="445" y="1304"/>
                </a:lnTo>
                <a:lnTo>
                  <a:pt x="463" y="1355"/>
                </a:lnTo>
                <a:lnTo>
                  <a:pt x="474" y="1380"/>
                </a:lnTo>
                <a:lnTo>
                  <a:pt x="487" y="1403"/>
                </a:lnTo>
                <a:lnTo>
                  <a:pt x="502" y="1425"/>
                </a:lnTo>
                <a:lnTo>
                  <a:pt x="519" y="1445"/>
                </a:lnTo>
                <a:lnTo>
                  <a:pt x="537" y="1464"/>
                </a:lnTo>
                <a:lnTo>
                  <a:pt x="557" y="1481"/>
                </a:lnTo>
                <a:lnTo>
                  <a:pt x="579" y="1497"/>
                </a:lnTo>
                <a:lnTo>
                  <a:pt x="604" y="1511"/>
                </a:lnTo>
                <a:lnTo>
                  <a:pt x="630" y="1523"/>
                </a:lnTo>
                <a:lnTo>
                  <a:pt x="658" y="1533"/>
                </a:lnTo>
                <a:lnTo>
                  <a:pt x="688" y="1542"/>
                </a:lnTo>
                <a:lnTo>
                  <a:pt x="720" y="1548"/>
                </a:lnTo>
                <a:lnTo>
                  <a:pt x="754" y="1551"/>
                </a:lnTo>
                <a:lnTo>
                  <a:pt x="790" y="1552"/>
                </a:lnTo>
                <a:lnTo>
                  <a:pt x="827" y="1551"/>
                </a:lnTo>
                <a:lnTo>
                  <a:pt x="864" y="1547"/>
                </a:lnTo>
                <a:lnTo>
                  <a:pt x="883" y="1543"/>
                </a:lnTo>
                <a:lnTo>
                  <a:pt x="900" y="1539"/>
                </a:lnTo>
                <a:lnTo>
                  <a:pt x="935" y="1529"/>
                </a:lnTo>
                <a:lnTo>
                  <a:pt x="969" y="1516"/>
                </a:lnTo>
                <a:lnTo>
                  <a:pt x="1001" y="1500"/>
                </a:lnTo>
                <a:lnTo>
                  <a:pt x="1031" y="1478"/>
                </a:lnTo>
                <a:lnTo>
                  <a:pt x="1058" y="1455"/>
                </a:lnTo>
                <a:lnTo>
                  <a:pt x="1072" y="1441"/>
                </a:lnTo>
                <a:lnTo>
                  <a:pt x="1084" y="1426"/>
                </a:lnTo>
                <a:lnTo>
                  <a:pt x="1107" y="1395"/>
                </a:lnTo>
                <a:lnTo>
                  <a:pt x="1127" y="1359"/>
                </a:lnTo>
                <a:lnTo>
                  <a:pt x="1143" y="1318"/>
                </a:lnTo>
                <a:lnTo>
                  <a:pt x="1156" y="1273"/>
                </a:lnTo>
                <a:lnTo>
                  <a:pt x="1166" y="1224"/>
                </a:lnTo>
                <a:lnTo>
                  <a:pt x="1173" y="1169"/>
                </a:lnTo>
                <a:lnTo>
                  <a:pt x="1175" y="1111"/>
                </a:lnTo>
                <a:lnTo>
                  <a:pt x="1176" y="611"/>
                </a:lnTo>
                <a:lnTo>
                  <a:pt x="1178" y="111"/>
                </a:lnTo>
                <a:lnTo>
                  <a:pt x="1180" y="85"/>
                </a:lnTo>
                <a:lnTo>
                  <a:pt x="1186" y="63"/>
                </a:lnTo>
                <a:lnTo>
                  <a:pt x="1196" y="44"/>
                </a:lnTo>
                <a:lnTo>
                  <a:pt x="1210" y="28"/>
                </a:lnTo>
                <a:lnTo>
                  <a:pt x="1226" y="16"/>
                </a:lnTo>
                <a:lnTo>
                  <a:pt x="1246" y="7"/>
                </a:lnTo>
                <a:lnTo>
                  <a:pt x="1270" y="2"/>
                </a:lnTo>
                <a:lnTo>
                  <a:pt x="1296" y="0"/>
                </a:lnTo>
                <a:close/>
                <a:moveTo>
                  <a:pt x="2792" y="435"/>
                </a:moveTo>
                <a:lnTo>
                  <a:pt x="2606" y="435"/>
                </a:lnTo>
                <a:lnTo>
                  <a:pt x="2576" y="432"/>
                </a:lnTo>
                <a:lnTo>
                  <a:pt x="2550" y="427"/>
                </a:lnTo>
                <a:lnTo>
                  <a:pt x="2529" y="417"/>
                </a:lnTo>
                <a:lnTo>
                  <a:pt x="2510" y="405"/>
                </a:lnTo>
                <a:lnTo>
                  <a:pt x="2497" y="387"/>
                </a:lnTo>
                <a:lnTo>
                  <a:pt x="2487" y="366"/>
                </a:lnTo>
                <a:lnTo>
                  <a:pt x="2481" y="341"/>
                </a:lnTo>
                <a:lnTo>
                  <a:pt x="2478" y="311"/>
                </a:lnTo>
                <a:lnTo>
                  <a:pt x="2477" y="212"/>
                </a:lnTo>
                <a:lnTo>
                  <a:pt x="2479" y="111"/>
                </a:lnTo>
                <a:lnTo>
                  <a:pt x="2482" y="85"/>
                </a:lnTo>
                <a:lnTo>
                  <a:pt x="2488" y="63"/>
                </a:lnTo>
                <a:lnTo>
                  <a:pt x="2498" y="44"/>
                </a:lnTo>
                <a:lnTo>
                  <a:pt x="2512" y="28"/>
                </a:lnTo>
                <a:lnTo>
                  <a:pt x="2528" y="16"/>
                </a:lnTo>
                <a:lnTo>
                  <a:pt x="2548" y="7"/>
                </a:lnTo>
                <a:lnTo>
                  <a:pt x="2570" y="2"/>
                </a:lnTo>
                <a:lnTo>
                  <a:pt x="2598" y="0"/>
                </a:lnTo>
                <a:lnTo>
                  <a:pt x="2787" y="0"/>
                </a:lnTo>
                <a:lnTo>
                  <a:pt x="2815" y="2"/>
                </a:lnTo>
                <a:lnTo>
                  <a:pt x="2840" y="8"/>
                </a:lnTo>
                <a:lnTo>
                  <a:pt x="2861" y="18"/>
                </a:lnTo>
                <a:lnTo>
                  <a:pt x="2879" y="31"/>
                </a:lnTo>
                <a:lnTo>
                  <a:pt x="2892" y="48"/>
                </a:lnTo>
                <a:lnTo>
                  <a:pt x="2902" y="69"/>
                </a:lnTo>
                <a:lnTo>
                  <a:pt x="2907" y="94"/>
                </a:lnTo>
                <a:lnTo>
                  <a:pt x="2910" y="123"/>
                </a:lnTo>
                <a:lnTo>
                  <a:pt x="2911" y="222"/>
                </a:lnTo>
                <a:lnTo>
                  <a:pt x="2910" y="323"/>
                </a:lnTo>
                <a:lnTo>
                  <a:pt x="2906" y="349"/>
                </a:lnTo>
                <a:lnTo>
                  <a:pt x="2900" y="371"/>
                </a:lnTo>
                <a:lnTo>
                  <a:pt x="2890" y="391"/>
                </a:lnTo>
                <a:lnTo>
                  <a:pt x="2877" y="406"/>
                </a:lnTo>
                <a:lnTo>
                  <a:pt x="2860" y="418"/>
                </a:lnTo>
                <a:lnTo>
                  <a:pt x="2840" y="427"/>
                </a:lnTo>
                <a:lnTo>
                  <a:pt x="2818" y="432"/>
                </a:lnTo>
                <a:lnTo>
                  <a:pt x="2792" y="435"/>
                </a:lnTo>
                <a:close/>
                <a:moveTo>
                  <a:pt x="527" y="0"/>
                </a:moveTo>
                <a:lnTo>
                  <a:pt x="555" y="3"/>
                </a:lnTo>
                <a:lnTo>
                  <a:pt x="567" y="6"/>
                </a:lnTo>
                <a:lnTo>
                  <a:pt x="579" y="9"/>
                </a:lnTo>
                <a:lnTo>
                  <a:pt x="591" y="14"/>
                </a:lnTo>
                <a:lnTo>
                  <a:pt x="601" y="21"/>
                </a:lnTo>
                <a:lnTo>
                  <a:pt x="618" y="36"/>
                </a:lnTo>
                <a:lnTo>
                  <a:pt x="633" y="54"/>
                </a:lnTo>
                <a:lnTo>
                  <a:pt x="644" y="75"/>
                </a:lnTo>
                <a:lnTo>
                  <a:pt x="650" y="100"/>
                </a:lnTo>
                <a:lnTo>
                  <a:pt x="653" y="126"/>
                </a:lnTo>
                <a:lnTo>
                  <a:pt x="653" y="308"/>
                </a:lnTo>
                <a:lnTo>
                  <a:pt x="650" y="335"/>
                </a:lnTo>
                <a:lnTo>
                  <a:pt x="643" y="359"/>
                </a:lnTo>
                <a:lnTo>
                  <a:pt x="638" y="370"/>
                </a:lnTo>
                <a:lnTo>
                  <a:pt x="632" y="381"/>
                </a:lnTo>
                <a:lnTo>
                  <a:pt x="617" y="398"/>
                </a:lnTo>
                <a:lnTo>
                  <a:pt x="599" y="413"/>
                </a:lnTo>
                <a:lnTo>
                  <a:pt x="577" y="425"/>
                </a:lnTo>
                <a:lnTo>
                  <a:pt x="552" y="432"/>
                </a:lnTo>
                <a:lnTo>
                  <a:pt x="526" y="435"/>
                </a:lnTo>
                <a:lnTo>
                  <a:pt x="128" y="435"/>
                </a:lnTo>
                <a:lnTo>
                  <a:pt x="99" y="432"/>
                </a:lnTo>
                <a:lnTo>
                  <a:pt x="87" y="430"/>
                </a:lnTo>
                <a:lnTo>
                  <a:pt x="75" y="425"/>
                </a:lnTo>
                <a:lnTo>
                  <a:pt x="63" y="420"/>
                </a:lnTo>
                <a:lnTo>
                  <a:pt x="53" y="413"/>
                </a:lnTo>
                <a:lnTo>
                  <a:pt x="35" y="398"/>
                </a:lnTo>
                <a:lnTo>
                  <a:pt x="21" y="381"/>
                </a:lnTo>
                <a:lnTo>
                  <a:pt x="10" y="359"/>
                </a:lnTo>
                <a:lnTo>
                  <a:pt x="4" y="335"/>
                </a:lnTo>
                <a:lnTo>
                  <a:pt x="1" y="308"/>
                </a:lnTo>
                <a:lnTo>
                  <a:pt x="1" y="126"/>
                </a:lnTo>
                <a:lnTo>
                  <a:pt x="4" y="100"/>
                </a:lnTo>
                <a:lnTo>
                  <a:pt x="10" y="75"/>
                </a:lnTo>
                <a:lnTo>
                  <a:pt x="15" y="65"/>
                </a:lnTo>
                <a:lnTo>
                  <a:pt x="21" y="54"/>
                </a:lnTo>
                <a:lnTo>
                  <a:pt x="35" y="36"/>
                </a:lnTo>
                <a:lnTo>
                  <a:pt x="53" y="21"/>
                </a:lnTo>
                <a:lnTo>
                  <a:pt x="63" y="16"/>
                </a:lnTo>
                <a:lnTo>
                  <a:pt x="75" y="9"/>
                </a:lnTo>
                <a:lnTo>
                  <a:pt x="98" y="3"/>
                </a:lnTo>
                <a:lnTo>
                  <a:pt x="124" y="0"/>
                </a:lnTo>
                <a:lnTo>
                  <a:pt x="527" y="0"/>
                </a:lnTo>
                <a:close/>
                <a:moveTo>
                  <a:pt x="2598" y="734"/>
                </a:moveTo>
                <a:lnTo>
                  <a:pt x="3349" y="734"/>
                </a:lnTo>
                <a:lnTo>
                  <a:pt x="4101" y="734"/>
                </a:lnTo>
                <a:lnTo>
                  <a:pt x="4102" y="111"/>
                </a:lnTo>
                <a:lnTo>
                  <a:pt x="4106" y="85"/>
                </a:lnTo>
                <a:lnTo>
                  <a:pt x="4112" y="63"/>
                </a:lnTo>
                <a:lnTo>
                  <a:pt x="4122" y="44"/>
                </a:lnTo>
                <a:lnTo>
                  <a:pt x="4134" y="28"/>
                </a:lnTo>
                <a:lnTo>
                  <a:pt x="4151" y="16"/>
                </a:lnTo>
                <a:lnTo>
                  <a:pt x="4170" y="7"/>
                </a:lnTo>
                <a:lnTo>
                  <a:pt x="4194" y="2"/>
                </a:lnTo>
                <a:lnTo>
                  <a:pt x="4220" y="0"/>
                </a:lnTo>
                <a:lnTo>
                  <a:pt x="4405" y="1"/>
                </a:lnTo>
                <a:lnTo>
                  <a:pt x="4435" y="2"/>
                </a:lnTo>
                <a:lnTo>
                  <a:pt x="4461" y="7"/>
                </a:lnTo>
                <a:lnTo>
                  <a:pt x="4483" y="17"/>
                </a:lnTo>
                <a:lnTo>
                  <a:pt x="4501" y="29"/>
                </a:lnTo>
                <a:lnTo>
                  <a:pt x="4515" y="47"/>
                </a:lnTo>
                <a:lnTo>
                  <a:pt x="4525" y="68"/>
                </a:lnTo>
                <a:lnTo>
                  <a:pt x="4531" y="93"/>
                </a:lnTo>
                <a:lnTo>
                  <a:pt x="4534" y="123"/>
                </a:lnTo>
                <a:lnTo>
                  <a:pt x="4532" y="959"/>
                </a:lnTo>
                <a:lnTo>
                  <a:pt x="4532" y="1797"/>
                </a:lnTo>
                <a:lnTo>
                  <a:pt x="4530" y="1823"/>
                </a:lnTo>
                <a:lnTo>
                  <a:pt x="4524" y="1845"/>
                </a:lnTo>
                <a:lnTo>
                  <a:pt x="4514" y="1865"/>
                </a:lnTo>
                <a:lnTo>
                  <a:pt x="4500" y="1880"/>
                </a:lnTo>
                <a:lnTo>
                  <a:pt x="4484" y="1892"/>
                </a:lnTo>
                <a:lnTo>
                  <a:pt x="4464" y="1901"/>
                </a:lnTo>
                <a:lnTo>
                  <a:pt x="4440" y="1906"/>
                </a:lnTo>
                <a:lnTo>
                  <a:pt x="4414" y="1909"/>
                </a:lnTo>
                <a:lnTo>
                  <a:pt x="4230" y="1909"/>
                </a:lnTo>
                <a:lnTo>
                  <a:pt x="4200" y="1906"/>
                </a:lnTo>
                <a:lnTo>
                  <a:pt x="4174" y="1901"/>
                </a:lnTo>
                <a:lnTo>
                  <a:pt x="4152" y="1892"/>
                </a:lnTo>
                <a:lnTo>
                  <a:pt x="4134" y="1879"/>
                </a:lnTo>
                <a:lnTo>
                  <a:pt x="4121" y="1861"/>
                </a:lnTo>
                <a:lnTo>
                  <a:pt x="4111" y="1840"/>
                </a:lnTo>
                <a:lnTo>
                  <a:pt x="4105" y="1815"/>
                </a:lnTo>
                <a:lnTo>
                  <a:pt x="4102" y="1785"/>
                </a:lnTo>
                <a:lnTo>
                  <a:pt x="4101" y="1170"/>
                </a:lnTo>
                <a:lnTo>
                  <a:pt x="3505" y="1170"/>
                </a:lnTo>
                <a:lnTo>
                  <a:pt x="2911" y="1170"/>
                </a:lnTo>
                <a:lnTo>
                  <a:pt x="2910" y="1797"/>
                </a:lnTo>
                <a:lnTo>
                  <a:pt x="2906" y="1823"/>
                </a:lnTo>
                <a:lnTo>
                  <a:pt x="2900" y="1845"/>
                </a:lnTo>
                <a:lnTo>
                  <a:pt x="2890" y="1865"/>
                </a:lnTo>
                <a:lnTo>
                  <a:pt x="2877" y="1880"/>
                </a:lnTo>
                <a:lnTo>
                  <a:pt x="2860" y="1892"/>
                </a:lnTo>
                <a:lnTo>
                  <a:pt x="2840" y="1901"/>
                </a:lnTo>
                <a:lnTo>
                  <a:pt x="2818" y="1906"/>
                </a:lnTo>
                <a:lnTo>
                  <a:pt x="2792" y="1909"/>
                </a:lnTo>
                <a:lnTo>
                  <a:pt x="2606" y="1909"/>
                </a:lnTo>
                <a:lnTo>
                  <a:pt x="2576" y="1906"/>
                </a:lnTo>
                <a:lnTo>
                  <a:pt x="2550" y="1901"/>
                </a:lnTo>
                <a:lnTo>
                  <a:pt x="2529" y="1892"/>
                </a:lnTo>
                <a:lnTo>
                  <a:pt x="2510" y="1879"/>
                </a:lnTo>
                <a:lnTo>
                  <a:pt x="2497" y="1861"/>
                </a:lnTo>
                <a:lnTo>
                  <a:pt x="2487" y="1840"/>
                </a:lnTo>
                <a:lnTo>
                  <a:pt x="2481" y="1815"/>
                </a:lnTo>
                <a:lnTo>
                  <a:pt x="2478" y="1785"/>
                </a:lnTo>
                <a:lnTo>
                  <a:pt x="2479" y="846"/>
                </a:lnTo>
                <a:lnTo>
                  <a:pt x="2482" y="820"/>
                </a:lnTo>
                <a:lnTo>
                  <a:pt x="2488" y="797"/>
                </a:lnTo>
                <a:lnTo>
                  <a:pt x="2498" y="779"/>
                </a:lnTo>
                <a:lnTo>
                  <a:pt x="2512" y="763"/>
                </a:lnTo>
                <a:lnTo>
                  <a:pt x="2528" y="750"/>
                </a:lnTo>
                <a:lnTo>
                  <a:pt x="2548" y="741"/>
                </a:lnTo>
                <a:lnTo>
                  <a:pt x="2570" y="737"/>
                </a:lnTo>
                <a:lnTo>
                  <a:pt x="2598" y="734"/>
                </a:lnTo>
                <a:close/>
                <a:moveTo>
                  <a:pt x="6426" y="4373"/>
                </a:moveTo>
                <a:lnTo>
                  <a:pt x="6425" y="4573"/>
                </a:lnTo>
                <a:lnTo>
                  <a:pt x="6422" y="4599"/>
                </a:lnTo>
                <a:lnTo>
                  <a:pt x="6416" y="4623"/>
                </a:lnTo>
                <a:lnTo>
                  <a:pt x="6406" y="4642"/>
                </a:lnTo>
                <a:lnTo>
                  <a:pt x="6392" y="4658"/>
                </a:lnTo>
                <a:lnTo>
                  <a:pt x="6376" y="4669"/>
                </a:lnTo>
                <a:lnTo>
                  <a:pt x="6356" y="4678"/>
                </a:lnTo>
                <a:lnTo>
                  <a:pt x="6333" y="4684"/>
                </a:lnTo>
                <a:lnTo>
                  <a:pt x="6307" y="4685"/>
                </a:lnTo>
                <a:lnTo>
                  <a:pt x="6123" y="4685"/>
                </a:lnTo>
                <a:lnTo>
                  <a:pt x="6093" y="4684"/>
                </a:lnTo>
                <a:lnTo>
                  <a:pt x="6067" y="4678"/>
                </a:lnTo>
                <a:lnTo>
                  <a:pt x="6044" y="4669"/>
                </a:lnTo>
                <a:lnTo>
                  <a:pt x="6027" y="4655"/>
                </a:lnTo>
                <a:lnTo>
                  <a:pt x="6013" y="4638"/>
                </a:lnTo>
                <a:lnTo>
                  <a:pt x="6003" y="4617"/>
                </a:lnTo>
                <a:lnTo>
                  <a:pt x="5996" y="4592"/>
                </a:lnTo>
                <a:lnTo>
                  <a:pt x="5993" y="4563"/>
                </a:lnTo>
                <a:lnTo>
                  <a:pt x="5995" y="4363"/>
                </a:lnTo>
                <a:lnTo>
                  <a:pt x="5998" y="4336"/>
                </a:lnTo>
                <a:lnTo>
                  <a:pt x="6005" y="4313"/>
                </a:lnTo>
                <a:lnTo>
                  <a:pt x="6013" y="4295"/>
                </a:lnTo>
                <a:lnTo>
                  <a:pt x="6027" y="4279"/>
                </a:lnTo>
                <a:lnTo>
                  <a:pt x="6043" y="4266"/>
                </a:lnTo>
                <a:lnTo>
                  <a:pt x="6063" y="4257"/>
                </a:lnTo>
                <a:lnTo>
                  <a:pt x="6087" y="4252"/>
                </a:lnTo>
                <a:lnTo>
                  <a:pt x="6113" y="4251"/>
                </a:lnTo>
                <a:lnTo>
                  <a:pt x="6302" y="4251"/>
                </a:lnTo>
                <a:lnTo>
                  <a:pt x="6332" y="4254"/>
                </a:lnTo>
                <a:lnTo>
                  <a:pt x="6356" y="4259"/>
                </a:lnTo>
                <a:lnTo>
                  <a:pt x="6376" y="4269"/>
                </a:lnTo>
                <a:lnTo>
                  <a:pt x="6394" y="4282"/>
                </a:lnTo>
                <a:lnTo>
                  <a:pt x="6407" y="4298"/>
                </a:lnTo>
                <a:lnTo>
                  <a:pt x="6417" y="4320"/>
                </a:lnTo>
                <a:lnTo>
                  <a:pt x="6424" y="4344"/>
                </a:lnTo>
                <a:lnTo>
                  <a:pt x="6426" y="4373"/>
                </a:lnTo>
                <a:close/>
                <a:moveTo>
                  <a:pt x="4219" y="2777"/>
                </a:moveTo>
                <a:lnTo>
                  <a:pt x="4408" y="2777"/>
                </a:lnTo>
                <a:lnTo>
                  <a:pt x="4437" y="2778"/>
                </a:lnTo>
                <a:lnTo>
                  <a:pt x="4461" y="2785"/>
                </a:lnTo>
                <a:lnTo>
                  <a:pt x="4483" y="2795"/>
                </a:lnTo>
                <a:lnTo>
                  <a:pt x="4500" y="2807"/>
                </a:lnTo>
                <a:lnTo>
                  <a:pt x="4514" y="2824"/>
                </a:lnTo>
                <a:lnTo>
                  <a:pt x="4522" y="2846"/>
                </a:lnTo>
                <a:lnTo>
                  <a:pt x="4529" y="2870"/>
                </a:lnTo>
                <a:lnTo>
                  <a:pt x="4531" y="2899"/>
                </a:lnTo>
                <a:lnTo>
                  <a:pt x="4531" y="3099"/>
                </a:lnTo>
                <a:lnTo>
                  <a:pt x="4527" y="3125"/>
                </a:lnTo>
                <a:lnTo>
                  <a:pt x="4521" y="3148"/>
                </a:lnTo>
                <a:lnTo>
                  <a:pt x="4511" y="3167"/>
                </a:lnTo>
                <a:lnTo>
                  <a:pt x="4499" y="3182"/>
                </a:lnTo>
                <a:lnTo>
                  <a:pt x="4481" y="3195"/>
                </a:lnTo>
                <a:lnTo>
                  <a:pt x="4461" y="3204"/>
                </a:lnTo>
                <a:lnTo>
                  <a:pt x="4439" y="3209"/>
                </a:lnTo>
                <a:lnTo>
                  <a:pt x="4413" y="3211"/>
                </a:lnTo>
                <a:lnTo>
                  <a:pt x="4228" y="3211"/>
                </a:lnTo>
                <a:lnTo>
                  <a:pt x="4198" y="3209"/>
                </a:lnTo>
                <a:lnTo>
                  <a:pt x="4172" y="3204"/>
                </a:lnTo>
                <a:lnTo>
                  <a:pt x="4151" y="3194"/>
                </a:lnTo>
                <a:lnTo>
                  <a:pt x="4132" y="3181"/>
                </a:lnTo>
                <a:lnTo>
                  <a:pt x="4118" y="3164"/>
                </a:lnTo>
                <a:lnTo>
                  <a:pt x="4108" y="3143"/>
                </a:lnTo>
                <a:lnTo>
                  <a:pt x="4102" y="3118"/>
                </a:lnTo>
                <a:lnTo>
                  <a:pt x="4100" y="3088"/>
                </a:lnTo>
                <a:lnTo>
                  <a:pt x="4101" y="2888"/>
                </a:lnTo>
                <a:lnTo>
                  <a:pt x="4103" y="2862"/>
                </a:lnTo>
                <a:lnTo>
                  <a:pt x="4110" y="2839"/>
                </a:lnTo>
                <a:lnTo>
                  <a:pt x="4120" y="2821"/>
                </a:lnTo>
                <a:lnTo>
                  <a:pt x="4133" y="2805"/>
                </a:lnTo>
                <a:lnTo>
                  <a:pt x="4149" y="2792"/>
                </a:lnTo>
                <a:lnTo>
                  <a:pt x="4169" y="2783"/>
                </a:lnTo>
                <a:lnTo>
                  <a:pt x="4192" y="2778"/>
                </a:lnTo>
                <a:lnTo>
                  <a:pt x="4219" y="2777"/>
                </a:lnTo>
                <a:close/>
                <a:moveTo>
                  <a:pt x="2595" y="2777"/>
                </a:moveTo>
                <a:lnTo>
                  <a:pt x="2782" y="2777"/>
                </a:lnTo>
                <a:lnTo>
                  <a:pt x="2815" y="2782"/>
                </a:lnTo>
                <a:lnTo>
                  <a:pt x="2845" y="2792"/>
                </a:lnTo>
                <a:lnTo>
                  <a:pt x="2859" y="2800"/>
                </a:lnTo>
                <a:lnTo>
                  <a:pt x="2872" y="2807"/>
                </a:lnTo>
                <a:lnTo>
                  <a:pt x="2896" y="2828"/>
                </a:lnTo>
                <a:lnTo>
                  <a:pt x="3693" y="3615"/>
                </a:lnTo>
                <a:lnTo>
                  <a:pt x="4491" y="4402"/>
                </a:lnTo>
                <a:lnTo>
                  <a:pt x="4509" y="4423"/>
                </a:lnTo>
                <a:lnTo>
                  <a:pt x="4516" y="4434"/>
                </a:lnTo>
                <a:lnTo>
                  <a:pt x="4522" y="4446"/>
                </a:lnTo>
                <a:lnTo>
                  <a:pt x="4530" y="4472"/>
                </a:lnTo>
                <a:lnTo>
                  <a:pt x="4532" y="4500"/>
                </a:lnTo>
                <a:lnTo>
                  <a:pt x="4532" y="4573"/>
                </a:lnTo>
                <a:lnTo>
                  <a:pt x="4530" y="4599"/>
                </a:lnTo>
                <a:lnTo>
                  <a:pt x="4524" y="4623"/>
                </a:lnTo>
                <a:lnTo>
                  <a:pt x="4514" y="4642"/>
                </a:lnTo>
                <a:lnTo>
                  <a:pt x="4500" y="4658"/>
                </a:lnTo>
                <a:lnTo>
                  <a:pt x="4484" y="4669"/>
                </a:lnTo>
                <a:lnTo>
                  <a:pt x="4464" y="4678"/>
                </a:lnTo>
                <a:lnTo>
                  <a:pt x="4442" y="4684"/>
                </a:lnTo>
                <a:lnTo>
                  <a:pt x="4414" y="4685"/>
                </a:lnTo>
                <a:lnTo>
                  <a:pt x="4255" y="4685"/>
                </a:lnTo>
                <a:lnTo>
                  <a:pt x="4212" y="4683"/>
                </a:lnTo>
                <a:lnTo>
                  <a:pt x="4175" y="4673"/>
                </a:lnTo>
                <a:lnTo>
                  <a:pt x="4159" y="4665"/>
                </a:lnTo>
                <a:lnTo>
                  <a:pt x="4144" y="4656"/>
                </a:lnTo>
                <a:lnTo>
                  <a:pt x="4129" y="4646"/>
                </a:lnTo>
                <a:lnTo>
                  <a:pt x="4116" y="4634"/>
                </a:lnTo>
                <a:lnTo>
                  <a:pt x="3514" y="4041"/>
                </a:lnTo>
                <a:lnTo>
                  <a:pt x="2912" y="3448"/>
                </a:lnTo>
                <a:lnTo>
                  <a:pt x="2910" y="4010"/>
                </a:lnTo>
                <a:lnTo>
                  <a:pt x="2908" y="4573"/>
                </a:lnTo>
                <a:lnTo>
                  <a:pt x="2906" y="4599"/>
                </a:lnTo>
                <a:lnTo>
                  <a:pt x="2900" y="4623"/>
                </a:lnTo>
                <a:lnTo>
                  <a:pt x="2890" y="4642"/>
                </a:lnTo>
                <a:lnTo>
                  <a:pt x="2877" y="4658"/>
                </a:lnTo>
                <a:lnTo>
                  <a:pt x="2860" y="4669"/>
                </a:lnTo>
                <a:lnTo>
                  <a:pt x="2840" y="4678"/>
                </a:lnTo>
                <a:lnTo>
                  <a:pt x="2818" y="4684"/>
                </a:lnTo>
                <a:lnTo>
                  <a:pt x="2792" y="4685"/>
                </a:lnTo>
                <a:lnTo>
                  <a:pt x="2606" y="4685"/>
                </a:lnTo>
                <a:lnTo>
                  <a:pt x="2576" y="4684"/>
                </a:lnTo>
                <a:lnTo>
                  <a:pt x="2550" y="4678"/>
                </a:lnTo>
                <a:lnTo>
                  <a:pt x="2529" y="4669"/>
                </a:lnTo>
                <a:lnTo>
                  <a:pt x="2510" y="4655"/>
                </a:lnTo>
                <a:lnTo>
                  <a:pt x="2497" y="4638"/>
                </a:lnTo>
                <a:lnTo>
                  <a:pt x="2487" y="4617"/>
                </a:lnTo>
                <a:lnTo>
                  <a:pt x="2481" y="4592"/>
                </a:lnTo>
                <a:lnTo>
                  <a:pt x="2478" y="4563"/>
                </a:lnTo>
                <a:lnTo>
                  <a:pt x="2477" y="3726"/>
                </a:lnTo>
                <a:lnTo>
                  <a:pt x="2477" y="2888"/>
                </a:lnTo>
                <a:lnTo>
                  <a:pt x="2479" y="2862"/>
                </a:lnTo>
                <a:lnTo>
                  <a:pt x="2486" y="2839"/>
                </a:lnTo>
                <a:lnTo>
                  <a:pt x="2496" y="2821"/>
                </a:lnTo>
                <a:lnTo>
                  <a:pt x="2509" y="2805"/>
                </a:lnTo>
                <a:lnTo>
                  <a:pt x="2525" y="2792"/>
                </a:lnTo>
                <a:lnTo>
                  <a:pt x="2545" y="2783"/>
                </a:lnTo>
                <a:lnTo>
                  <a:pt x="2569" y="2778"/>
                </a:lnTo>
                <a:lnTo>
                  <a:pt x="2595" y="2777"/>
                </a:lnTo>
                <a:close/>
                <a:moveTo>
                  <a:pt x="6366" y="3882"/>
                </a:moveTo>
                <a:lnTo>
                  <a:pt x="6350" y="3897"/>
                </a:lnTo>
                <a:lnTo>
                  <a:pt x="6334" y="3909"/>
                </a:lnTo>
                <a:lnTo>
                  <a:pt x="6315" y="3921"/>
                </a:lnTo>
                <a:lnTo>
                  <a:pt x="6297" y="3929"/>
                </a:lnTo>
                <a:lnTo>
                  <a:pt x="6277" y="3937"/>
                </a:lnTo>
                <a:lnTo>
                  <a:pt x="6256" y="3942"/>
                </a:lnTo>
                <a:lnTo>
                  <a:pt x="6235" y="3946"/>
                </a:lnTo>
                <a:lnTo>
                  <a:pt x="6212" y="3947"/>
                </a:lnTo>
                <a:lnTo>
                  <a:pt x="6207" y="3947"/>
                </a:lnTo>
                <a:lnTo>
                  <a:pt x="6185" y="3946"/>
                </a:lnTo>
                <a:lnTo>
                  <a:pt x="6164" y="3942"/>
                </a:lnTo>
                <a:lnTo>
                  <a:pt x="6143" y="3937"/>
                </a:lnTo>
                <a:lnTo>
                  <a:pt x="6123" y="3929"/>
                </a:lnTo>
                <a:lnTo>
                  <a:pt x="6104" y="3921"/>
                </a:lnTo>
                <a:lnTo>
                  <a:pt x="6087" y="3909"/>
                </a:lnTo>
                <a:lnTo>
                  <a:pt x="6069" y="3897"/>
                </a:lnTo>
                <a:lnTo>
                  <a:pt x="6054" y="3882"/>
                </a:lnTo>
                <a:lnTo>
                  <a:pt x="5119" y="2954"/>
                </a:lnTo>
                <a:lnTo>
                  <a:pt x="5106" y="2936"/>
                </a:lnTo>
                <a:lnTo>
                  <a:pt x="5096" y="2918"/>
                </a:lnTo>
                <a:lnTo>
                  <a:pt x="5088" y="2898"/>
                </a:lnTo>
                <a:lnTo>
                  <a:pt x="5087" y="2877"/>
                </a:lnTo>
                <a:lnTo>
                  <a:pt x="5088" y="2856"/>
                </a:lnTo>
                <a:lnTo>
                  <a:pt x="5093" y="2837"/>
                </a:lnTo>
                <a:lnTo>
                  <a:pt x="5101" y="2820"/>
                </a:lnTo>
                <a:lnTo>
                  <a:pt x="5112" y="2805"/>
                </a:lnTo>
                <a:lnTo>
                  <a:pt x="5125" y="2793"/>
                </a:lnTo>
                <a:lnTo>
                  <a:pt x="5143" y="2783"/>
                </a:lnTo>
                <a:lnTo>
                  <a:pt x="5163" y="2778"/>
                </a:lnTo>
                <a:lnTo>
                  <a:pt x="5186" y="2777"/>
                </a:lnTo>
                <a:lnTo>
                  <a:pt x="5466" y="2777"/>
                </a:lnTo>
                <a:lnTo>
                  <a:pt x="5508" y="2781"/>
                </a:lnTo>
                <a:lnTo>
                  <a:pt x="5528" y="2786"/>
                </a:lnTo>
                <a:lnTo>
                  <a:pt x="5548" y="2793"/>
                </a:lnTo>
                <a:lnTo>
                  <a:pt x="5567" y="2801"/>
                </a:lnTo>
                <a:lnTo>
                  <a:pt x="5584" y="2812"/>
                </a:lnTo>
                <a:lnTo>
                  <a:pt x="5615" y="2837"/>
                </a:lnTo>
                <a:lnTo>
                  <a:pt x="6210" y="3435"/>
                </a:lnTo>
                <a:lnTo>
                  <a:pt x="6804" y="2837"/>
                </a:lnTo>
                <a:lnTo>
                  <a:pt x="6836" y="2812"/>
                </a:lnTo>
                <a:lnTo>
                  <a:pt x="6854" y="2801"/>
                </a:lnTo>
                <a:lnTo>
                  <a:pt x="6871" y="2793"/>
                </a:lnTo>
                <a:lnTo>
                  <a:pt x="6911" y="2781"/>
                </a:lnTo>
                <a:lnTo>
                  <a:pt x="6953" y="2777"/>
                </a:lnTo>
                <a:lnTo>
                  <a:pt x="7233" y="2777"/>
                </a:lnTo>
                <a:lnTo>
                  <a:pt x="7257" y="2778"/>
                </a:lnTo>
                <a:lnTo>
                  <a:pt x="7277" y="2783"/>
                </a:lnTo>
                <a:lnTo>
                  <a:pt x="7294" y="2793"/>
                </a:lnTo>
                <a:lnTo>
                  <a:pt x="7309" y="2805"/>
                </a:lnTo>
                <a:lnTo>
                  <a:pt x="7319" y="2820"/>
                </a:lnTo>
                <a:lnTo>
                  <a:pt x="7324" y="2827"/>
                </a:lnTo>
                <a:lnTo>
                  <a:pt x="7328" y="2837"/>
                </a:lnTo>
                <a:lnTo>
                  <a:pt x="7333" y="2856"/>
                </a:lnTo>
                <a:lnTo>
                  <a:pt x="7334" y="2877"/>
                </a:lnTo>
                <a:lnTo>
                  <a:pt x="7331" y="2898"/>
                </a:lnTo>
                <a:lnTo>
                  <a:pt x="7325" y="2918"/>
                </a:lnTo>
                <a:lnTo>
                  <a:pt x="7314" y="2936"/>
                </a:lnTo>
                <a:lnTo>
                  <a:pt x="7300" y="2954"/>
                </a:lnTo>
                <a:lnTo>
                  <a:pt x="6366" y="388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25.5.2021</a:t>
            </a:fld>
            <a:endParaRPr lang="fi-FI" dirty="0"/>
          </a:p>
        </p:txBody>
      </p:sp>
      <p:sp>
        <p:nvSpPr>
          <p:cNvPr id="4" name="Footer Placeholder 3"/>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5" name="Slide Number Placeholder 4"/>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78376386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Aloitusdia4">
    <p:bg>
      <p:bgPr>
        <a:solidFill>
          <a:srgbClr val="442950"/>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090D897-5E61-664C-867B-9B125649FC69}"/>
              </a:ext>
            </a:extLst>
          </p:cNvPr>
          <p:cNvSpPr>
            <a:spLocks noGrp="1"/>
          </p:cNvSpPr>
          <p:nvPr>
            <p:ph type="ctrTitle"/>
          </p:nvPr>
        </p:nvSpPr>
        <p:spPr>
          <a:xfrm>
            <a:off x="766763" y="2348880"/>
            <a:ext cx="7057429" cy="1872230"/>
          </a:xfrm>
        </p:spPr>
        <p:txBody>
          <a:bodyPr anchor="t" anchorCtr="0">
            <a:noAutofit/>
          </a:bodyPr>
          <a:lstStyle>
            <a:lvl1pPr algn="l">
              <a:defRPr sz="4000">
                <a:solidFill>
                  <a:schemeClr val="bg1"/>
                </a:solidFill>
              </a:defRPr>
            </a:lvl1pPr>
          </a:lstStyle>
          <a:p>
            <a:r>
              <a:rPr lang="fi-FI" noProof="0"/>
              <a:t>Muokkaa ots. perustyyl. napsautt.</a:t>
            </a:r>
            <a:endParaRPr lang="fi-FI" noProof="0" dirty="0"/>
          </a:p>
        </p:txBody>
      </p:sp>
      <p:sp>
        <p:nvSpPr>
          <p:cNvPr id="16" name="Subtitle 2">
            <a:extLst>
              <a:ext uri="{FF2B5EF4-FFF2-40B4-BE49-F238E27FC236}">
                <a16:creationId xmlns:a16="http://schemas.microsoft.com/office/drawing/2014/main" id="{F1E02ACE-B499-AA43-ADA8-BEF84518F851}"/>
              </a:ext>
            </a:extLst>
          </p:cNvPr>
          <p:cNvSpPr>
            <a:spLocks noGrp="1"/>
          </p:cNvSpPr>
          <p:nvPr>
            <p:ph type="subTitle" idx="1"/>
          </p:nvPr>
        </p:nvSpPr>
        <p:spPr>
          <a:xfrm>
            <a:off x="766763" y="4365130"/>
            <a:ext cx="10658475" cy="93613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17" name="Text Placeholder 12">
            <a:extLst>
              <a:ext uri="{FF2B5EF4-FFF2-40B4-BE49-F238E27FC236}">
                <a16:creationId xmlns:a16="http://schemas.microsoft.com/office/drawing/2014/main" id="{D54C9C9C-7A0E-A84B-BF00-B059494D6584}"/>
              </a:ext>
            </a:extLst>
          </p:cNvPr>
          <p:cNvSpPr>
            <a:spLocks noGrp="1"/>
          </p:cNvSpPr>
          <p:nvPr>
            <p:ph type="body" sz="quarter" idx="13" hasCustomPrompt="1"/>
          </p:nvPr>
        </p:nvSpPr>
        <p:spPr>
          <a:xfrm>
            <a:off x="766763" y="5517232"/>
            <a:ext cx="10658475" cy="360208"/>
          </a:xfrm>
        </p:spPr>
        <p:txBody>
          <a:bodyPr>
            <a:noAutofit/>
          </a:bodyPr>
          <a:lstStyle>
            <a:lvl1pPr marL="0" indent="0">
              <a:buFontTx/>
              <a:buNone/>
              <a:defRPr sz="16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7765938" y="548680"/>
            <a:ext cx="3802670" cy="720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4"/>
          </p:nvPr>
        </p:nvSpPr>
        <p:spPr/>
        <p:txBody>
          <a:bodyPr/>
          <a:lstStyle>
            <a:lvl1pPr>
              <a:defRPr>
                <a:noFill/>
              </a:defRPr>
            </a:lvl1pPr>
          </a:lstStyle>
          <a:p>
            <a:fld id="{A1943726-A193-45B0-8099-2C2B570FF038}" type="datetime1">
              <a:rPr lang="fi-FI" smtClean="0"/>
              <a:pPr/>
              <a:t>25.5.2021</a:t>
            </a:fld>
            <a:endParaRPr lang="fi-FI" dirty="0"/>
          </a:p>
        </p:txBody>
      </p:sp>
      <p:sp>
        <p:nvSpPr>
          <p:cNvPr id="3" name="Footer Placeholder 2"/>
          <p:cNvSpPr>
            <a:spLocks noGrp="1"/>
          </p:cNvSpPr>
          <p:nvPr>
            <p:ph type="ftr" sz="quarter" idx="15"/>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6"/>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99807972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Logo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F639A8F3-E835-4AB2-A264-1D8CAD754C18}"/>
              </a:ext>
            </a:extLst>
          </p:cNvPr>
          <p:cNvSpPr>
            <a:spLocks noEditPoints="1"/>
          </p:cNvSpPr>
          <p:nvPr userDrawn="1"/>
        </p:nvSpPr>
        <p:spPr bwMode="auto">
          <a:xfrm>
            <a:off x="2747963" y="2333625"/>
            <a:ext cx="7416800" cy="2479676"/>
          </a:xfrm>
          <a:custGeom>
            <a:avLst/>
            <a:gdLst>
              <a:gd name="T0" fmla="*/ 13842 w 14015"/>
              <a:gd name="T1" fmla="*/ 1792 h 4685"/>
              <a:gd name="T2" fmla="*/ 13858 w 14015"/>
              <a:gd name="T3" fmla="*/ 1890 h 4685"/>
              <a:gd name="T4" fmla="*/ 13807 w 14015"/>
              <a:gd name="T5" fmla="*/ 1450 h 4685"/>
              <a:gd name="T6" fmla="*/ 13031 w 14015"/>
              <a:gd name="T7" fmla="*/ 1645 h 4685"/>
              <a:gd name="T8" fmla="*/ 12317 w 14015"/>
              <a:gd name="T9" fmla="*/ 1870 h 4685"/>
              <a:gd name="T10" fmla="*/ 12034 w 14015"/>
              <a:gd name="T11" fmla="*/ 1870 h 4685"/>
              <a:gd name="T12" fmla="*/ 11523 w 14015"/>
              <a:gd name="T13" fmla="*/ 1692 h 4685"/>
              <a:gd name="T14" fmla="*/ 11831 w 14015"/>
              <a:gd name="T15" fmla="*/ 1583 h 4685"/>
              <a:gd name="T16" fmla="*/ 11886 w 14015"/>
              <a:gd name="T17" fmla="*/ 1790 h 4685"/>
              <a:gd name="T18" fmla="*/ 11663 w 14015"/>
              <a:gd name="T19" fmla="*/ 1819 h 4685"/>
              <a:gd name="T20" fmla="*/ 11339 w 14015"/>
              <a:gd name="T21" fmla="*/ 1874 h 4685"/>
              <a:gd name="T22" fmla="*/ 10731 w 14015"/>
              <a:gd name="T23" fmla="*/ 1495 h 4685"/>
              <a:gd name="T24" fmla="*/ 9730 w 14015"/>
              <a:gd name="T25" fmla="*/ 1899 h 4685"/>
              <a:gd name="T26" fmla="*/ 9615 w 14015"/>
              <a:gd name="T27" fmla="*/ 1455 h 4685"/>
              <a:gd name="T28" fmla="*/ 8993 w 14015"/>
              <a:gd name="T29" fmla="*/ 1461 h 4685"/>
              <a:gd name="T30" fmla="*/ 8200 w 14015"/>
              <a:gd name="T31" fmla="*/ 1562 h 4685"/>
              <a:gd name="T32" fmla="*/ 7921 w 14015"/>
              <a:gd name="T33" fmla="*/ 1840 h 4685"/>
              <a:gd name="T34" fmla="*/ 8370 w 14015"/>
              <a:gd name="T35" fmla="*/ 1630 h 4685"/>
              <a:gd name="T36" fmla="*/ 7477 w 14015"/>
              <a:gd name="T37" fmla="*/ 1900 h 4685"/>
              <a:gd name="T38" fmla="*/ 7090 w 14015"/>
              <a:gd name="T39" fmla="*/ 1454 h 4685"/>
              <a:gd name="T40" fmla="*/ 6061 w 14015"/>
              <a:gd name="T41" fmla="*/ 1482 h 4685"/>
              <a:gd name="T42" fmla="*/ 6493 w 14015"/>
              <a:gd name="T43" fmla="*/ 1897 h 4685"/>
              <a:gd name="T44" fmla="*/ 5880 w 14015"/>
              <a:gd name="T45" fmla="*/ 1870 h 4685"/>
              <a:gd name="T46" fmla="*/ 11630 w 14015"/>
              <a:gd name="T47" fmla="*/ 749 h 4685"/>
              <a:gd name="T48" fmla="*/ 10886 w 14015"/>
              <a:gd name="T49" fmla="*/ 995 h 4685"/>
              <a:gd name="T50" fmla="*/ 10255 w 14015"/>
              <a:gd name="T51" fmla="*/ 1057 h 4685"/>
              <a:gd name="T52" fmla="*/ 10020 w 14015"/>
              <a:gd name="T53" fmla="*/ 1116 h 4685"/>
              <a:gd name="T54" fmla="*/ 9757 w 14015"/>
              <a:gd name="T55" fmla="*/ 856 h 4685"/>
              <a:gd name="T56" fmla="*/ 9472 w 14015"/>
              <a:gd name="T57" fmla="*/ 1133 h 4685"/>
              <a:gd name="T58" fmla="*/ 9896 w 14015"/>
              <a:gd name="T59" fmla="*/ 886 h 4685"/>
              <a:gd name="T60" fmla="*/ 8302 w 14015"/>
              <a:gd name="T61" fmla="*/ 888 h 4685"/>
              <a:gd name="T62" fmla="*/ 8583 w 14015"/>
              <a:gd name="T63" fmla="*/ 1165 h 4685"/>
              <a:gd name="T64" fmla="*/ 7314 w 14015"/>
              <a:gd name="T65" fmla="*/ 739 h 4685"/>
              <a:gd name="T66" fmla="*/ 6737 w 14015"/>
              <a:gd name="T67" fmla="*/ 1169 h 4685"/>
              <a:gd name="T68" fmla="*/ 6330 w 14015"/>
              <a:gd name="T69" fmla="*/ 1000 h 4685"/>
              <a:gd name="T70" fmla="*/ 6279 w 14015"/>
              <a:gd name="T71" fmla="*/ 732 h 4685"/>
              <a:gd name="T72" fmla="*/ 5858 w 14015"/>
              <a:gd name="T73" fmla="*/ 1160 h 4685"/>
              <a:gd name="T74" fmla="*/ 10199 w 14015"/>
              <a:gd name="T75" fmla="*/ 26 h 4685"/>
              <a:gd name="T76" fmla="*/ 9456 w 14015"/>
              <a:gd name="T77" fmla="*/ 273 h 4685"/>
              <a:gd name="T78" fmla="*/ 8486 w 14015"/>
              <a:gd name="T79" fmla="*/ 26 h 4685"/>
              <a:gd name="T80" fmla="*/ 7959 w 14015"/>
              <a:gd name="T81" fmla="*/ 174 h 4685"/>
              <a:gd name="T82" fmla="*/ 8250 w 14015"/>
              <a:gd name="T83" fmla="*/ 101 h 4685"/>
              <a:gd name="T84" fmla="*/ 8316 w 14015"/>
              <a:gd name="T85" fmla="*/ 441 h 4685"/>
              <a:gd name="T86" fmla="*/ 7725 w 14015"/>
              <a:gd name="T87" fmla="*/ 8 h 4685"/>
              <a:gd name="T88" fmla="*/ 7186 w 14015"/>
              <a:gd name="T89" fmla="*/ 38 h 4685"/>
              <a:gd name="T90" fmla="*/ 6625 w 14015"/>
              <a:gd name="T91" fmla="*/ 38 h 4685"/>
              <a:gd name="T92" fmla="*/ 6118 w 14015"/>
              <a:gd name="T93" fmla="*/ 371 h 4685"/>
              <a:gd name="T94" fmla="*/ 6070 w 14015"/>
              <a:gd name="T95" fmla="*/ 462 h 4685"/>
              <a:gd name="T96" fmla="*/ 5617 w 14015"/>
              <a:gd name="T97" fmla="*/ 38 h 4685"/>
              <a:gd name="T98" fmla="*/ 5342 w 14015"/>
              <a:gd name="T99" fmla="*/ 313 h 4685"/>
              <a:gd name="T100" fmla="*/ 1577 w 14015"/>
              <a:gd name="T101" fmla="*/ 31 h 4685"/>
              <a:gd name="T102" fmla="*/ 689 w 14015"/>
              <a:gd name="T103" fmla="*/ 1940 h 4685"/>
              <a:gd name="T104" fmla="*/ 390 w 14015"/>
              <a:gd name="T105" fmla="*/ 1193 h 4685"/>
              <a:gd name="T106" fmla="*/ 1173 w 14015"/>
              <a:gd name="T107" fmla="*/ 1169 h 4685"/>
              <a:gd name="T108" fmla="*/ 2892 w 14015"/>
              <a:gd name="T109" fmla="*/ 48 h 4685"/>
              <a:gd name="T110" fmla="*/ 87 w 14015"/>
              <a:gd name="T111" fmla="*/ 430 h 4685"/>
              <a:gd name="T112" fmla="*/ 4501 w 14015"/>
              <a:gd name="T113" fmla="*/ 29 h 4685"/>
              <a:gd name="T114" fmla="*/ 2576 w 14015"/>
              <a:gd name="T115" fmla="*/ 1906 h 4685"/>
              <a:gd name="T116" fmla="*/ 5998 w 14015"/>
              <a:gd name="T117" fmla="*/ 4336 h 4685"/>
              <a:gd name="T118" fmla="*/ 4198 w 14015"/>
              <a:gd name="T119" fmla="*/ 3209 h 4685"/>
              <a:gd name="T120" fmla="*/ 4464 w 14015"/>
              <a:gd name="T121" fmla="*/ 4678 h 4685"/>
              <a:gd name="T122" fmla="*/ 2525 w 14015"/>
              <a:gd name="T123" fmla="*/ 2792 h 4685"/>
              <a:gd name="T124" fmla="*/ 5528 w 14015"/>
              <a:gd name="T125" fmla="*/ 2786 h 4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15" h="4685">
                <a:moveTo>
                  <a:pt x="13936" y="1418"/>
                </a:moveTo>
                <a:lnTo>
                  <a:pt x="13939" y="1404"/>
                </a:lnTo>
                <a:lnTo>
                  <a:pt x="13948" y="1394"/>
                </a:lnTo>
                <a:lnTo>
                  <a:pt x="13954" y="1389"/>
                </a:lnTo>
                <a:lnTo>
                  <a:pt x="13960" y="1387"/>
                </a:lnTo>
                <a:lnTo>
                  <a:pt x="13976" y="1383"/>
                </a:lnTo>
                <a:lnTo>
                  <a:pt x="13991" y="1387"/>
                </a:lnTo>
                <a:lnTo>
                  <a:pt x="13999" y="1389"/>
                </a:lnTo>
                <a:lnTo>
                  <a:pt x="14004" y="1394"/>
                </a:lnTo>
                <a:lnTo>
                  <a:pt x="14012" y="1404"/>
                </a:lnTo>
                <a:lnTo>
                  <a:pt x="14015" y="1411"/>
                </a:lnTo>
                <a:lnTo>
                  <a:pt x="14015" y="1418"/>
                </a:lnTo>
                <a:lnTo>
                  <a:pt x="14012" y="1431"/>
                </a:lnTo>
                <a:lnTo>
                  <a:pt x="14004" y="1442"/>
                </a:lnTo>
                <a:lnTo>
                  <a:pt x="13999" y="1447"/>
                </a:lnTo>
                <a:lnTo>
                  <a:pt x="13991" y="1450"/>
                </a:lnTo>
                <a:lnTo>
                  <a:pt x="13976" y="1452"/>
                </a:lnTo>
                <a:lnTo>
                  <a:pt x="13960" y="1450"/>
                </a:lnTo>
                <a:lnTo>
                  <a:pt x="13954" y="1447"/>
                </a:lnTo>
                <a:lnTo>
                  <a:pt x="13948" y="1442"/>
                </a:lnTo>
                <a:lnTo>
                  <a:pt x="13939" y="1431"/>
                </a:lnTo>
                <a:lnTo>
                  <a:pt x="13938" y="1425"/>
                </a:lnTo>
                <a:lnTo>
                  <a:pt x="13936" y="1418"/>
                </a:lnTo>
                <a:close/>
                <a:moveTo>
                  <a:pt x="13593" y="1676"/>
                </a:moveTo>
                <a:lnTo>
                  <a:pt x="13597" y="1705"/>
                </a:lnTo>
                <a:lnTo>
                  <a:pt x="13606" y="1731"/>
                </a:lnTo>
                <a:lnTo>
                  <a:pt x="13619" y="1754"/>
                </a:lnTo>
                <a:lnTo>
                  <a:pt x="13628" y="1766"/>
                </a:lnTo>
                <a:lnTo>
                  <a:pt x="13638" y="1774"/>
                </a:lnTo>
                <a:lnTo>
                  <a:pt x="13662" y="1792"/>
                </a:lnTo>
                <a:lnTo>
                  <a:pt x="13688" y="1804"/>
                </a:lnTo>
                <a:lnTo>
                  <a:pt x="13719" y="1813"/>
                </a:lnTo>
                <a:lnTo>
                  <a:pt x="13751" y="1815"/>
                </a:lnTo>
                <a:lnTo>
                  <a:pt x="13785" y="1813"/>
                </a:lnTo>
                <a:lnTo>
                  <a:pt x="13800" y="1809"/>
                </a:lnTo>
                <a:lnTo>
                  <a:pt x="13815" y="1804"/>
                </a:lnTo>
                <a:lnTo>
                  <a:pt x="13842" y="1792"/>
                </a:lnTo>
                <a:lnTo>
                  <a:pt x="13864" y="1774"/>
                </a:lnTo>
                <a:lnTo>
                  <a:pt x="13883" y="1754"/>
                </a:lnTo>
                <a:lnTo>
                  <a:pt x="13898" y="1731"/>
                </a:lnTo>
                <a:lnTo>
                  <a:pt x="13907" y="1705"/>
                </a:lnTo>
                <a:lnTo>
                  <a:pt x="13909" y="1691"/>
                </a:lnTo>
                <a:lnTo>
                  <a:pt x="13909" y="1676"/>
                </a:lnTo>
                <a:lnTo>
                  <a:pt x="13907" y="1649"/>
                </a:lnTo>
                <a:lnTo>
                  <a:pt x="13898" y="1623"/>
                </a:lnTo>
                <a:lnTo>
                  <a:pt x="13883" y="1599"/>
                </a:lnTo>
                <a:lnTo>
                  <a:pt x="13874" y="1588"/>
                </a:lnTo>
                <a:lnTo>
                  <a:pt x="13864" y="1579"/>
                </a:lnTo>
                <a:lnTo>
                  <a:pt x="13842" y="1562"/>
                </a:lnTo>
                <a:lnTo>
                  <a:pt x="13815" y="1549"/>
                </a:lnTo>
                <a:lnTo>
                  <a:pt x="13785" y="1541"/>
                </a:lnTo>
                <a:lnTo>
                  <a:pt x="13751" y="1538"/>
                </a:lnTo>
                <a:lnTo>
                  <a:pt x="13719" y="1541"/>
                </a:lnTo>
                <a:lnTo>
                  <a:pt x="13703" y="1544"/>
                </a:lnTo>
                <a:lnTo>
                  <a:pt x="13688" y="1549"/>
                </a:lnTo>
                <a:lnTo>
                  <a:pt x="13662" y="1562"/>
                </a:lnTo>
                <a:lnTo>
                  <a:pt x="13638" y="1579"/>
                </a:lnTo>
                <a:lnTo>
                  <a:pt x="13619" y="1599"/>
                </a:lnTo>
                <a:lnTo>
                  <a:pt x="13606" y="1623"/>
                </a:lnTo>
                <a:lnTo>
                  <a:pt x="13597" y="1649"/>
                </a:lnTo>
                <a:lnTo>
                  <a:pt x="13594" y="1662"/>
                </a:lnTo>
                <a:lnTo>
                  <a:pt x="13593" y="1676"/>
                </a:lnTo>
                <a:close/>
                <a:moveTo>
                  <a:pt x="14015" y="1676"/>
                </a:moveTo>
                <a:lnTo>
                  <a:pt x="14014" y="1701"/>
                </a:lnTo>
                <a:lnTo>
                  <a:pt x="14010" y="1723"/>
                </a:lnTo>
                <a:lnTo>
                  <a:pt x="14005" y="1746"/>
                </a:lnTo>
                <a:lnTo>
                  <a:pt x="13996" y="1767"/>
                </a:lnTo>
                <a:lnTo>
                  <a:pt x="13985" y="1787"/>
                </a:lnTo>
                <a:lnTo>
                  <a:pt x="13972" y="1807"/>
                </a:lnTo>
                <a:lnTo>
                  <a:pt x="13958" y="1824"/>
                </a:lnTo>
                <a:lnTo>
                  <a:pt x="13941" y="1840"/>
                </a:lnTo>
                <a:lnTo>
                  <a:pt x="13903" y="1869"/>
                </a:lnTo>
                <a:lnTo>
                  <a:pt x="13882" y="1880"/>
                </a:lnTo>
                <a:lnTo>
                  <a:pt x="13858" y="1890"/>
                </a:lnTo>
                <a:lnTo>
                  <a:pt x="13833" y="1899"/>
                </a:lnTo>
                <a:lnTo>
                  <a:pt x="13807" y="1904"/>
                </a:lnTo>
                <a:lnTo>
                  <a:pt x="13780" y="1907"/>
                </a:lnTo>
                <a:lnTo>
                  <a:pt x="13751" y="1909"/>
                </a:lnTo>
                <a:lnTo>
                  <a:pt x="13723" y="1907"/>
                </a:lnTo>
                <a:lnTo>
                  <a:pt x="13695" y="1904"/>
                </a:lnTo>
                <a:lnTo>
                  <a:pt x="13669" y="1899"/>
                </a:lnTo>
                <a:lnTo>
                  <a:pt x="13645" y="1890"/>
                </a:lnTo>
                <a:lnTo>
                  <a:pt x="13622" y="1880"/>
                </a:lnTo>
                <a:lnTo>
                  <a:pt x="13599" y="1869"/>
                </a:lnTo>
                <a:lnTo>
                  <a:pt x="13580" y="1855"/>
                </a:lnTo>
                <a:lnTo>
                  <a:pt x="13562" y="1840"/>
                </a:lnTo>
                <a:lnTo>
                  <a:pt x="13545" y="1824"/>
                </a:lnTo>
                <a:lnTo>
                  <a:pt x="13530" y="1807"/>
                </a:lnTo>
                <a:lnTo>
                  <a:pt x="13517" y="1787"/>
                </a:lnTo>
                <a:lnTo>
                  <a:pt x="13507" y="1767"/>
                </a:lnTo>
                <a:lnTo>
                  <a:pt x="13499" y="1746"/>
                </a:lnTo>
                <a:lnTo>
                  <a:pt x="13493" y="1723"/>
                </a:lnTo>
                <a:lnTo>
                  <a:pt x="13489" y="1701"/>
                </a:lnTo>
                <a:lnTo>
                  <a:pt x="13488" y="1676"/>
                </a:lnTo>
                <a:lnTo>
                  <a:pt x="13489" y="1652"/>
                </a:lnTo>
                <a:lnTo>
                  <a:pt x="13493" y="1630"/>
                </a:lnTo>
                <a:lnTo>
                  <a:pt x="13499" y="1608"/>
                </a:lnTo>
                <a:lnTo>
                  <a:pt x="13507" y="1587"/>
                </a:lnTo>
                <a:lnTo>
                  <a:pt x="13517" y="1565"/>
                </a:lnTo>
                <a:lnTo>
                  <a:pt x="13530" y="1547"/>
                </a:lnTo>
                <a:lnTo>
                  <a:pt x="13545" y="1529"/>
                </a:lnTo>
                <a:lnTo>
                  <a:pt x="13562" y="1513"/>
                </a:lnTo>
                <a:lnTo>
                  <a:pt x="13599" y="1485"/>
                </a:lnTo>
                <a:lnTo>
                  <a:pt x="13622" y="1472"/>
                </a:lnTo>
                <a:lnTo>
                  <a:pt x="13645" y="1464"/>
                </a:lnTo>
                <a:lnTo>
                  <a:pt x="13669" y="1455"/>
                </a:lnTo>
                <a:lnTo>
                  <a:pt x="13695" y="1450"/>
                </a:lnTo>
                <a:lnTo>
                  <a:pt x="13723" y="1446"/>
                </a:lnTo>
                <a:lnTo>
                  <a:pt x="13751" y="1445"/>
                </a:lnTo>
                <a:lnTo>
                  <a:pt x="13780" y="1446"/>
                </a:lnTo>
                <a:lnTo>
                  <a:pt x="13807" y="1450"/>
                </a:lnTo>
                <a:lnTo>
                  <a:pt x="13833" y="1455"/>
                </a:lnTo>
                <a:lnTo>
                  <a:pt x="13858" y="1464"/>
                </a:lnTo>
                <a:lnTo>
                  <a:pt x="13882" y="1472"/>
                </a:lnTo>
                <a:lnTo>
                  <a:pt x="13903" y="1485"/>
                </a:lnTo>
                <a:lnTo>
                  <a:pt x="13923" y="1498"/>
                </a:lnTo>
                <a:lnTo>
                  <a:pt x="13941" y="1513"/>
                </a:lnTo>
                <a:lnTo>
                  <a:pt x="13958" y="1529"/>
                </a:lnTo>
                <a:lnTo>
                  <a:pt x="13972" y="1547"/>
                </a:lnTo>
                <a:lnTo>
                  <a:pt x="13985" y="1565"/>
                </a:lnTo>
                <a:lnTo>
                  <a:pt x="13996" y="1587"/>
                </a:lnTo>
                <a:lnTo>
                  <a:pt x="14005" y="1608"/>
                </a:lnTo>
                <a:lnTo>
                  <a:pt x="14010" y="1630"/>
                </a:lnTo>
                <a:lnTo>
                  <a:pt x="14014" y="1652"/>
                </a:lnTo>
                <a:lnTo>
                  <a:pt x="14015" y="1676"/>
                </a:lnTo>
                <a:close/>
                <a:moveTo>
                  <a:pt x="13124" y="1690"/>
                </a:moveTo>
                <a:lnTo>
                  <a:pt x="13031" y="1758"/>
                </a:lnTo>
                <a:lnTo>
                  <a:pt x="13031" y="1870"/>
                </a:lnTo>
                <a:lnTo>
                  <a:pt x="13029" y="1882"/>
                </a:lnTo>
                <a:lnTo>
                  <a:pt x="13024" y="1892"/>
                </a:lnTo>
                <a:lnTo>
                  <a:pt x="13014" y="1897"/>
                </a:lnTo>
                <a:lnTo>
                  <a:pt x="13001" y="1900"/>
                </a:lnTo>
                <a:lnTo>
                  <a:pt x="12959" y="1900"/>
                </a:lnTo>
                <a:lnTo>
                  <a:pt x="12947" y="1897"/>
                </a:lnTo>
                <a:lnTo>
                  <a:pt x="12938" y="1892"/>
                </a:lnTo>
                <a:lnTo>
                  <a:pt x="12932" y="1882"/>
                </a:lnTo>
                <a:lnTo>
                  <a:pt x="12929" y="1870"/>
                </a:lnTo>
                <a:lnTo>
                  <a:pt x="12929" y="1482"/>
                </a:lnTo>
                <a:lnTo>
                  <a:pt x="12932" y="1471"/>
                </a:lnTo>
                <a:lnTo>
                  <a:pt x="12938" y="1461"/>
                </a:lnTo>
                <a:lnTo>
                  <a:pt x="12947" y="1455"/>
                </a:lnTo>
                <a:lnTo>
                  <a:pt x="12959" y="1454"/>
                </a:lnTo>
                <a:lnTo>
                  <a:pt x="13001" y="1454"/>
                </a:lnTo>
                <a:lnTo>
                  <a:pt x="13014" y="1455"/>
                </a:lnTo>
                <a:lnTo>
                  <a:pt x="13024" y="1461"/>
                </a:lnTo>
                <a:lnTo>
                  <a:pt x="13029" y="1471"/>
                </a:lnTo>
                <a:lnTo>
                  <a:pt x="13031" y="1482"/>
                </a:lnTo>
                <a:lnTo>
                  <a:pt x="13031" y="1645"/>
                </a:lnTo>
                <a:lnTo>
                  <a:pt x="13266" y="1467"/>
                </a:lnTo>
                <a:lnTo>
                  <a:pt x="13281" y="1457"/>
                </a:lnTo>
                <a:lnTo>
                  <a:pt x="13291" y="1454"/>
                </a:lnTo>
                <a:lnTo>
                  <a:pt x="13301" y="1452"/>
                </a:lnTo>
                <a:lnTo>
                  <a:pt x="13383" y="1452"/>
                </a:lnTo>
                <a:lnTo>
                  <a:pt x="13393" y="1454"/>
                </a:lnTo>
                <a:lnTo>
                  <a:pt x="13399" y="1457"/>
                </a:lnTo>
                <a:lnTo>
                  <a:pt x="13404" y="1462"/>
                </a:lnTo>
                <a:lnTo>
                  <a:pt x="13405" y="1470"/>
                </a:lnTo>
                <a:lnTo>
                  <a:pt x="13403" y="1480"/>
                </a:lnTo>
                <a:lnTo>
                  <a:pt x="13396" y="1487"/>
                </a:lnTo>
                <a:lnTo>
                  <a:pt x="13204" y="1633"/>
                </a:lnTo>
                <a:lnTo>
                  <a:pt x="13407" y="1865"/>
                </a:lnTo>
                <a:lnTo>
                  <a:pt x="13413" y="1874"/>
                </a:lnTo>
                <a:lnTo>
                  <a:pt x="13415" y="1884"/>
                </a:lnTo>
                <a:lnTo>
                  <a:pt x="13414" y="1890"/>
                </a:lnTo>
                <a:lnTo>
                  <a:pt x="13409" y="1895"/>
                </a:lnTo>
                <a:lnTo>
                  <a:pt x="13403" y="1899"/>
                </a:lnTo>
                <a:lnTo>
                  <a:pt x="13394" y="1900"/>
                </a:lnTo>
                <a:lnTo>
                  <a:pt x="13322" y="1900"/>
                </a:lnTo>
                <a:lnTo>
                  <a:pt x="13311" y="1899"/>
                </a:lnTo>
                <a:lnTo>
                  <a:pt x="13302" y="1896"/>
                </a:lnTo>
                <a:lnTo>
                  <a:pt x="13294" y="1891"/>
                </a:lnTo>
                <a:lnTo>
                  <a:pt x="13287" y="1886"/>
                </a:lnTo>
                <a:lnTo>
                  <a:pt x="13124" y="1690"/>
                </a:lnTo>
                <a:close/>
                <a:moveTo>
                  <a:pt x="12511" y="1690"/>
                </a:moveTo>
                <a:lnTo>
                  <a:pt x="12418" y="1758"/>
                </a:lnTo>
                <a:lnTo>
                  <a:pt x="12418" y="1870"/>
                </a:lnTo>
                <a:lnTo>
                  <a:pt x="12417" y="1882"/>
                </a:lnTo>
                <a:lnTo>
                  <a:pt x="12411" y="1892"/>
                </a:lnTo>
                <a:lnTo>
                  <a:pt x="12401" y="1897"/>
                </a:lnTo>
                <a:lnTo>
                  <a:pt x="12390" y="1900"/>
                </a:lnTo>
                <a:lnTo>
                  <a:pt x="12346" y="1900"/>
                </a:lnTo>
                <a:lnTo>
                  <a:pt x="12335" y="1897"/>
                </a:lnTo>
                <a:lnTo>
                  <a:pt x="12325" y="1892"/>
                </a:lnTo>
                <a:lnTo>
                  <a:pt x="12319" y="1882"/>
                </a:lnTo>
                <a:lnTo>
                  <a:pt x="12317" y="1870"/>
                </a:lnTo>
                <a:lnTo>
                  <a:pt x="12317" y="1482"/>
                </a:lnTo>
                <a:lnTo>
                  <a:pt x="12319" y="1471"/>
                </a:lnTo>
                <a:lnTo>
                  <a:pt x="12325" y="1461"/>
                </a:lnTo>
                <a:lnTo>
                  <a:pt x="12335" y="1455"/>
                </a:lnTo>
                <a:lnTo>
                  <a:pt x="12346" y="1454"/>
                </a:lnTo>
                <a:lnTo>
                  <a:pt x="12390" y="1454"/>
                </a:lnTo>
                <a:lnTo>
                  <a:pt x="12401" y="1455"/>
                </a:lnTo>
                <a:lnTo>
                  <a:pt x="12411" y="1461"/>
                </a:lnTo>
                <a:lnTo>
                  <a:pt x="12417" y="1471"/>
                </a:lnTo>
                <a:lnTo>
                  <a:pt x="12418" y="1482"/>
                </a:lnTo>
                <a:lnTo>
                  <a:pt x="12418" y="1645"/>
                </a:lnTo>
                <a:lnTo>
                  <a:pt x="12654" y="1467"/>
                </a:lnTo>
                <a:lnTo>
                  <a:pt x="12669" y="1457"/>
                </a:lnTo>
                <a:lnTo>
                  <a:pt x="12678" y="1454"/>
                </a:lnTo>
                <a:lnTo>
                  <a:pt x="12689" y="1452"/>
                </a:lnTo>
                <a:lnTo>
                  <a:pt x="12771" y="1452"/>
                </a:lnTo>
                <a:lnTo>
                  <a:pt x="12780" y="1454"/>
                </a:lnTo>
                <a:lnTo>
                  <a:pt x="12787" y="1457"/>
                </a:lnTo>
                <a:lnTo>
                  <a:pt x="12791" y="1462"/>
                </a:lnTo>
                <a:lnTo>
                  <a:pt x="12792" y="1470"/>
                </a:lnTo>
                <a:lnTo>
                  <a:pt x="12790" y="1480"/>
                </a:lnTo>
                <a:lnTo>
                  <a:pt x="12783" y="1487"/>
                </a:lnTo>
                <a:lnTo>
                  <a:pt x="12591" y="1633"/>
                </a:lnTo>
                <a:lnTo>
                  <a:pt x="12795" y="1865"/>
                </a:lnTo>
                <a:lnTo>
                  <a:pt x="12800" y="1874"/>
                </a:lnTo>
                <a:lnTo>
                  <a:pt x="12802" y="1884"/>
                </a:lnTo>
                <a:lnTo>
                  <a:pt x="12801" y="1890"/>
                </a:lnTo>
                <a:lnTo>
                  <a:pt x="12797" y="1895"/>
                </a:lnTo>
                <a:lnTo>
                  <a:pt x="12790" y="1899"/>
                </a:lnTo>
                <a:lnTo>
                  <a:pt x="12781" y="1900"/>
                </a:lnTo>
                <a:lnTo>
                  <a:pt x="12710" y="1900"/>
                </a:lnTo>
                <a:lnTo>
                  <a:pt x="12699" y="1899"/>
                </a:lnTo>
                <a:lnTo>
                  <a:pt x="12689" y="1896"/>
                </a:lnTo>
                <a:lnTo>
                  <a:pt x="12682" y="1891"/>
                </a:lnTo>
                <a:lnTo>
                  <a:pt x="12676" y="1886"/>
                </a:lnTo>
                <a:lnTo>
                  <a:pt x="12511" y="1690"/>
                </a:lnTo>
                <a:close/>
                <a:moveTo>
                  <a:pt x="12034" y="1870"/>
                </a:moveTo>
                <a:lnTo>
                  <a:pt x="12034" y="1482"/>
                </a:lnTo>
                <a:lnTo>
                  <a:pt x="12036" y="1471"/>
                </a:lnTo>
                <a:lnTo>
                  <a:pt x="12043" y="1461"/>
                </a:lnTo>
                <a:lnTo>
                  <a:pt x="12051" y="1455"/>
                </a:lnTo>
                <a:lnTo>
                  <a:pt x="12064" y="1454"/>
                </a:lnTo>
                <a:lnTo>
                  <a:pt x="12106" y="1454"/>
                </a:lnTo>
                <a:lnTo>
                  <a:pt x="12119" y="1455"/>
                </a:lnTo>
                <a:lnTo>
                  <a:pt x="12128" y="1461"/>
                </a:lnTo>
                <a:lnTo>
                  <a:pt x="12135" y="1471"/>
                </a:lnTo>
                <a:lnTo>
                  <a:pt x="12136" y="1482"/>
                </a:lnTo>
                <a:lnTo>
                  <a:pt x="12136" y="1870"/>
                </a:lnTo>
                <a:lnTo>
                  <a:pt x="12135" y="1882"/>
                </a:lnTo>
                <a:lnTo>
                  <a:pt x="12128" y="1892"/>
                </a:lnTo>
                <a:lnTo>
                  <a:pt x="12119" y="1897"/>
                </a:lnTo>
                <a:lnTo>
                  <a:pt x="12106" y="1900"/>
                </a:lnTo>
                <a:lnTo>
                  <a:pt x="12064" y="1900"/>
                </a:lnTo>
                <a:lnTo>
                  <a:pt x="12051" y="1897"/>
                </a:lnTo>
                <a:lnTo>
                  <a:pt x="12043" y="1892"/>
                </a:lnTo>
                <a:lnTo>
                  <a:pt x="12036" y="1882"/>
                </a:lnTo>
                <a:lnTo>
                  <a:pt x="12034" y="1870"/>
                </a:lnTo>
                <a:close/>
                <a:moveTo>
                  <a:pt x="11663" y="1819"/>
                </a:moveTo>
                <a:lnTo>
                  <a:pt x="11709" y="1815"/>
                </a:lnTo>
                <a:lnTo>
                  <a:pt x="11748" y="1805"/>
                </a:lnTo>
                <a:lnTo>
                  <a:pt x="11764" y="1797"/>
                </a:lnTo>
                <a:lnTo>
                  <a:pt x="11777" y="1788"/>
                </a:lnTo>
                <a:lnTo>
                  <a:pt x="11784" y="1776"/>
                </a:lnTo>
                <a:lnTo>
                  <a:pt x="11787" y="1762"/>
                </a:lnTo>
                <a:lnTo>
                  <a:pt x="11784" y="1751"/>
                </a:lnTo>
                <a:lnTo>
                  <a:pt x="11779" y="1742"/>
                </a:lnTo>
                <a:lnTo>
                  <a:pt x="11769" y="1735"/>
                </a:lnTo>
                <a:lnTo>
                  <a:pt x="11755" y="1728"/>
                </a:lnTo>
                <a:lnTo>
                  <a:pt x="11714" y="1720"/>
                </a:lnTo>
                <a:lnTo>
                  <a:pt x="11656" y="1713"/>
                </a:lnTo>
                <a:lnTo>
                  <a:pt x="11606" y="1708"/>
                </a:lnTo>
                <a:lnTo>
                  <a:pt x="11583" y="1706"/>
                </a:lnTo>
                <a:lnTo>
                  <a:pt x="11561" y="1701"/>
                </a:lnTo>
                <a:lnTo>
                  <a:pt x="11523" y="1692"/>
                </a:lnTo>
                <a:lnTo>
                  <a:pt x="11492" y="1679"/>
                </a:lnTo>
                <a:lnTo>
                  <a:pt x="11466" y="1662"/>
                </a:lnTo>
                <a:lnTo>
                  <a:pt x="11456" y="1652"/>
                </a:lnTo>
                <a:lnTo>
                  <a:pt x="11448" y="1643"/>
                </a:lnTo>
                <a:lnTo>
                  <a:pt x="11442" y="1630"/>
                </a:lnTo>
                <a:lnTo>
                  <a:pt x="11437" y="1618"/>
                </a:lnTo>
                <a:lnTo>
                  <a:pt x="11435" y="1604"/>
                </a:lnTo>
                <a:lnTo>
                  <a:pt x="11433" y="1589"/>
                </a:lnTo>
                <a:lnTo>
                  <a:pt x="11435" y="1574"/>
                </a:lnTo>
                <a:lnTo>
                  <a:pt x="11437" y="1559"/>
                </a:lnTo>
                <a:lnTo>
                  <a:pt x="11442" y="1544"/>
                </a:lnTo>
                <a:lnTo>
                  <a:pt x="11448" y="1531"/>
                </a:lnTo>
                <a:lnTo>
                  <a:pt x="11457" y="1518"/>
                </a:lnTo>
                <a:lnTo>
                  <a:pt x="11467" y="1506"/>
                </a:lnTo>
                <a:lnTo>
                  <a:pt x="11493" y="1485"/>
                </a:lnTo>
                <a:lnTo>
                  <a:pt x="11524" y="1469"/>
                </a:lnTo>
                <a:lnTo>
                  <a:pt x="11561" y="1456"/>
                </a:lnTo>
                <a:lnTo>
                  <a:pt x="11583" y="1451"/>
                </a:lnTo>
                <a:lnTo>
                  <a:pt x="11605" y="1447"/>
                </a:lnTo>
                <a:lnTo>
                  <a:pt x="11652" y="1445"/>
                </a:lnTo>
                <a:lnTo>
                  <a:pt x="11688" y="1446"/>
                </a:lnTo>
                <a:lnTo>
                  <a:pt x="11722" y="1450"/>
                </a:lnTo>
                <a:lnTo>
                  <a:pt x="11752" y="1456"/>
                </a:lnTo>
                <a:lnTo>
                  <a:pt x="11778" y="1464"/>
                </a:lnTo>
                <a:lnTo>
                  <a:pt x="11801" y="1472"/>
                </a:lnTo>
                <a:lnTo>
                  <a:pt x="11820" y="1481"/>
                </a:lnTo>
                <a:lnTo>
                  <a:pt x="11849" y="1498"/>
                </a:lnTo>
                <a:lnTo>
                  <a:pt x="11856" y="1506"/>
                </a:lnTo>
                <a:lnTo>
                  <a:pt x="11862" y="1513"/>
                </a:lnTo>
                <a:lnTo>
                  <a:pt x="11866" y="1521"/>
                </a:lnTo>
                <a:lnTo>
                  <a:pt x="11867" y="1531"/>
                </a:lnTo>
                <a:lnTo>
                  <a:pt x="11865" y="1544"/>
                </a:lnTo>
                <a:lnTo>
                  <a:pt x="11861" y="1552"/>
                </a:lnTo>
                <a:lnTo>
                  <a:pt x="11856" y="1558"/>
                </a:lnTo>
                <a:lnTo>
                  <a:pt x="11841" y="1575"/>
                </a:lnTo>
                <a:lnTo>
                  <a:pt x="11836" y="1580"/>
                </a:lnTo>
                <a:lnTo>
                  <a:pt x="11831" y="1583"/>
                </a:lnTo>
                <a:lnTo>
                  <a:pt x="11820" y="1585"/>
                </a:lnTo>
                <a:lnTo>
                  <a:pt x="11809" y="1584"/>
                </a:lnTo>
                <a:lnTo>
                  <a:pt x="11798" y="1579"/>
                </a:lnTo>
                <a:lnTo>
                  <a:pt x="11782" y="1568"/>
                </a:lnTo>
                <a:lnTo>
                  <a:pt x="11764" y="1559"/>
                </a:lnTo>
                <a:lnTo>
                  <a:pt x="11728" y="1546"/>
                </a:lnTo>
                <a:lnTo>
                  <a:pt x="11691" y="1537"/>
                </a:lnTo>
                <a:lnTo>
                  <a:pt x="11672" y="1536"/>
                </a:lnTo>
                <a:lnTo>
                  <a:pt x="11652" y="1534"/>
                </a:lnTo>
                <a:lnTo>
                  <a:pt x="11610" y="1538"/>
                </a:lnTo>
                <a:lnTo>
                  <a:pt x="11591" y="1542"/>
                </a:lnTo>
                <a:lnTo>
                  <a:pt x="11574" y="1548"/>
                </a:lnTo>
                <a:lnTo>
                  <a:pt x="11559" y="1554"/>
                </a:lnTo>
                <a:lnTo>
                  <a:pt x="11547" y="1563"/>
                </a:lnTo>
                <a:lnTo>
                  <a:pt x="11543" y="1568"/>
                </a:lnTo>
                <a:lnTo>
                  <a:pt x="11539" y="1573"/>
                </a:lnTo>
                <a:lnTo>
                  <a:pt x="11537" y="1584"/>
                </a:lnTo>
                <a:lnTo>
                  <a:pt x="11539" y="1594"/>
                </a:lnTo>
                <a:lnTo>
                  <a:pt x="11547" y="1602"/>
                </a:lnTo>
                <a:lnTo>
                  <a:pt x="11558" y="1609"/>
                </a:lnTo>
                <a:lnTo>
                  <a:pt x="11571" y="1614"/>
                </a:lnTo>
                <a:lnTo>
                  <a:pt x="11610" y="1620"/>
                </a:lnTo>
                <a:lnTo>
                  <a:pt x="11657" y="1625"/>
                </a:lnTo>
                <a:lnTo>
                  <a:pt x="11707" y="1629"/>
                </a:lnTo>
                <a:lnTo>
                  <a:pt x="11753" y="1636"/>
                </a:lnTo>
                <a:lnTo>
                  <a:pt x="11791" y="1645"/>
                </a:lnTo>
                <a:lnTo>
                  <a:pt x="11826" y="1657"/>
                </a:lnTo>
                <a:lnTo>
                  <a:pt x="11840" y="1666"/>
                </a:lnTo>
                <a:lnTo>
                  <a:pt x="11852" y="1675"/>
                </a:lnTo>
                <a:lnTo>
                  <a:pt x="11864" y="1685"/>
                </a:lnTo>
                <a:lnTo>
                  <a:pt x="11874" y="1696"/>
                </a:lnTo>
                <a:lnTo>
                  <a:pt x="11880" y="1708"/>
                </a:lnTo>
                <a:lnTo>
                  <a:pt x="11886" y="1723"/>
                </a:lnTo>
                <a:lnTo>
                  <a:pt x="11888" y="1738"/>
                </a:lnTo>
                <a:lnTo>
                  <a:pt x="11890" y="1756"/>
                </a:lnTo>
                <a:lnTo>
                  <a:pt x="11888" y="1774"/>
                </a:lnTo>
                <a:lnTo>
                  <a:pt x="11886" y="1790"/>
                </a:lnTo>
                <a:lnTo>
                  <a:pt x="11881" y="1805"/>
                </a:lnTo>
                <a:lnTo>
                  <a:pt x="11874" y="1820"/>
                </a:lnTo>
                <a:lnTo>
                  <a:pt x="11864" y="1834"/>
                </a:lnTo>
                <a:lnTo>
                  <a:pt x="11854" y="1846"/>
                </a:lnTo>
                <a:lnTo>
                  <a:pt x="11826" y="1869"/>
                </a:lnTo>
                <a:lnTo>
                  <a:pt x="11793" y="1886"/>
                </a:lnTo>
                <a:lnTo>
                  <a:pt x="11754" y="1899"/>
                </a:lnTo>
                <a:lnTo>
                  <a:pt x="11733" y="1902"/>
                </a:lnTo>
                <a:lnTo>
                  <a:pt x="11709" y="1906"/>
                </a:lnTo>
                <a:lnTo>
                  <a:pt x="11661" y="1909"/>
                </a:lnTo>
                <a:lnTo>
                  <a:pt x="11626" y="1907"/>
                </a:lnTo>
                <a:lnTo>
                  <a:pt x="11594" y="1904"/>
                </a:lnTo>
                <a:lnTo>
                  <a:pt x="11561" y="1897"/>
                </a:lnTo>
                <a:lnTo>
                  <a:pt x="11532" y="1890"/>
                </a:lnTo>
                <a:lnTo>
                  <a:pt x="11504" y="1880"/>
                </a:lnTo>
                <a:lnTo>
                  <a:pt x="11479" y="1869"/>
                </a:lnTo>
                <a:lnTo>
                  <a:pt x="11456" y="1856"/>
                </a:lnTo>
                <a:lnTo>
                  <a:pt x="11436" y="1841"/>
                </a:lnTo>
                <a:lnTo>
                  <a:pt x="11430" y="1835"/>
                </a:lnTo>
                <a:lnTo>
                  <a:pt x="11425" y="1829"/>
                </a:lnTo>
                <a:lnTo>
                  <a:pt x="11421" y="1820"/>
                </a:lnTo>
                <a:lnTo>
                  <a:pt x="11420" y="1812"/>
                </a:lnTo>
                <a:lnTo>
                  <a:pt x="11422" y="1797"/>
                </a:lnTo>
                <a:lnTo>
                  <a:pt x="11431" y="1784"/>
                </a:lnTo>
                <a:lnTo>
                  <a:pt x="11446" y="1766"/>
                </a:lnTo>
                <a:lnTo>
                  <a:pt x="11451" y="1761"/>
                </a:lnTo>
                <a:lnTo>
                  <a:pt x="11456" y="1758"/>
                </a:lnTo>
                <a:lnTo>
                  <a:pt x="11467" y="1756"/>
                </a:lnTo>
                <a:lnTo>
                  <a:pt x="11478" y="1758"/>
                </a:lnTo>
                <a:lnTo>
                  <a:pt x="11489" y="1763"/>
                </a:lnTo>
                <a:lnTo>
                  <a:pt x="11509" y="1776"/>
                </a:lnTo>
                <a:lnTo>
                  <a:pt x="11530" y="1787"/>
                </a:lnTo>
                <a:lnTo>
                  <a:pt x="11550" y="1797"/>
                </a:lnTo>
                <a:lnTo>
                  <a:pt x="11571" y="1805"/>
                </a:lnTo>
                <a:lnTo>
                  <a:pt x="11594" y="1810"/>
                </a:lnTo>
                <a:lnTo>
                  <a:pt x="11616" y="1815"/>
                </a:lnTo>
                <a:lnTo>
                  <a:pt x="11663" y="1819"/>
                </a:lnTo>
                <a:close/>
                <a:moveTo>
                  <a:pt x="11050" y="1690"/>
                </a:moveTo>
                <a:lnTo>
                  <a:pt x="10957" y="1758"/>
                </a:lnTo>
                <a:lnTo>
                  <a:pt x="10957" y="1870"/>
                </a:lnTo>
                <a:lnTo>
                  <a:pt x="10956" y="1882"/>
                </a:lnTo>
                <a:lnTo>
                  <a:pt x="10950" y="1892"/>
                </a:lnTo>
                <a:lnTo>
                  <a:pt x="10940" y="1897"/>
                </a:lnTo>
                <a:lnTo>
                  <a:pt x="10929" y="1900"/>
                </a:lnTo>
                <a:lnTo>
                  <a:pt x="10885" y="1900"/>
                </a:lnTo>
                <a:lnTo>
                  <a:pt x="10874" y="1897"/>
                </a:lnTo>
                <a:lnTo>
                  <a:pt x="10864" y="1892"/>
                </a:lnTo>
                <a:lnTo>
                  <a:pt x="10858" y="1882"/>
                </a:lnTo>
                <a:lnTo>
                  <a:pt x="10855" y="1870"/>
                </a:lnTo>
                <a:lnTo>
                  <a:pt x="10855" y="1482"/>
                </a:lnTo>
                <a:lnTo>
                  <a:pt x="10858" y="1471"/>
                </a:lnTo>
                <a:lnTo>
                  <a:pt x="10864" y="1461"/>
                </a:lnTo>
                <a:lnTo>
                  <a:pt x="10874" y="1455"/>
                </a:lnTo>
                <a:lnTo>
                  <a:pt x="10885" y="1454"/>
                </a:lnTo>
                <a:lnTo>
                  <a:pt x="10929" y="1454"/>
                </a:lnTo>
                <a:lnTo>
                  <a:pt x="10940" y="1455"/>
                </a:lnTo>
                <a:lnTo>
                  <a:pt x="10950" y="1461"/>
                </a:lnTo>
                <a:lnTo>
                  <a:pt x="10956" y="1471"/>
                </a:lnTo>
                <a:lnTo>
                  <a:pt x="10957" y="1482"/>
                </a:lnTo>
                <a:lnTo>
                  <a:pt x="10957" y="1645"/>
                </a:lnTo>
                <a:lnTo>
                  <a:pt x="11193" y="1467"/>
                </a:lnTo>
                <a:lnTo>
                  <a:pt x="11208" y="1457"/>
                </a:lnTo>
                <a:lnTo>
                  <a:pt x="11217" y="1454"/>
                </a:lnTo>
                <a:lnTo>
                  <a:pt x="11228" y="1452"/>
                </a:lnTo>
                <a:lnTo>
                  <a:pt x="11310" y="1452"/>
                </a:lnTo>
                <a:lnTo>
                  <a:pt x="11319" y="1454"/>
                </a:lnTo>
                <a:lnTo>
                  <a:pt x="11326" y="1457"/>
                </a:lnTo>
                <a:lnTo>
                  <a:pt x="11330" y="1462"/>
                </a:lnTo>
                <a:lnTo>
                  <a:pt x="11331" y="1470"/>
                </a:lnTo>
                <a:lnTo>
                  <a:pt x="11329" y="1480"/>
                </a:lnTo>
                <a:lnTo>
                  <a:pt x="11321" y="1487"/>
                </a:lnTo>
                <a:lnTo>
                  <a:pt x="11130" y="1633"/>
                </a:lnTo>
                <a:lnTo>
                  <a:pt x="11334" y="1865"/>
                </a:lnTo>
                <a:lnTo>
                  <a:pt x="11339" y="1874"/>
                </a:lnTo>
                <a:lnTo>
                  <a:pt x="11341" y="1884"/>
                </a:lnTo>
                <a:lnTo>
                  <a:pt x="11340" y="1890"/>
                </a:lnTo>
                <a:lnTo>
                  <a:pt x="11336" y="1895"/>
                </a:lnTo>
                <a:lnTo>
                  <a:pt x="11329" y="1899"/>
                </a:lnTo>
                <a:lnTo>
                  <a:pt x="11320" y="1900"/>
                </a:lnTo>
                <a:lnTo>
                  <a:pt x="11249" y="1900"/>
                </a:lnTo>
                <a:lnTo>
                  <a:pt x="11238" y="1899"/>
                </a:lnTo>
                <a:lnTo>
                  <a:pt x="11228" y="1896"/>
                </a:lnTo>
                <a:lnTo>
                  <a:pt x="11221" y="1891"/>
                </a:lnTo>
                <a:lnTo>
                  <a:pt x="11215" y="1886"/>
                </a:lnTo>
                <a:lnTo>
                  <a:pt x="11050" y="1690"/>
                </a:lnTo>
                <a:close/>
                <a:moveTo>
                  <a:pt x="10411" y="1870"/>
                </a:moveTo>
                <a:lnTo>
                  <a:pt x="10411" y="1727"/>
                </a:lnTo>
                <a:lnTo>
                  <a:pt x="10191" y="1495"/>
                </a:lnTo>
                <a:lnTo>
                  <a:pt x="10186" y="1486"/>
                </a:lnTo>
                <a:lnTo>
                  <a:pt x="10184" y="1477"/>
                </a:lnTo>
                <a:lnTo>
                  <a:pt x="10185" y="1467"/>
                </a:lnTo>
                <a:lnTo>
                  <a:pt x="10190" y="1460"/>
                </a:lnTo>
                <a:lnTo>
                  <a:pt x="10197" y="1455"/>
                </a:lnTo>
                <a:lnTo>
                  <a:pt x="10207" y="1454"/>
                </a:lnTo>
                <a:lnTo>
                  <a:pt x="10266" y="1454"/>
                </a:lnTo>
                <a:lnTo>
                  <a:pt x="10277" y="1455"/>
                </a:lnTo>
                <a:lnTo>
                  <a:pt x="10287" y="1457"/>
                </a:lnTo>
                <a:lnTo>
                  <a:pt x="10296" y="1464"/>
                </a:lnTo>
                <a:lnTo>
                  <a:pt x="10303" y="1471"/>
                </a:lnTo>
                <a:lnTo>
                  <a:pt x="10461" y="1644"/>
                </a:lnTo>
                <a:lnTo>
                  <a:pt x="10619" y="1471"/>
                </a:lnTo>
                <a:lnTo>
                  <a:pt x="10635" y="1457"/>
                </a:lnTo>
                <a:lnTo>
                  <a:pt x="10645" y="1455"/>
                </a:lnTo>
                <a:lnTo>
                  <a:pt x="10656" y="1454"/>
                </a:lnTo>
                <a:lnTo>
                  <a:pt x="10715" y="1454"/>
                </a:lnTo>
                <a:lnTo>
                  <a:pt x="10725" y="1455"/>
                </a:lnTo>
                <a:lnTo>
                  <a:pt x="10732" y="1460"/>
                </a:lnTo>
                <a:lnTo>
                  <a:pt x="10737" y="1467"/>
                </a:lnTo>
                <a:lnTo>
                  <a:pt x="10738" y="1477"/>
                </a:lnTo>
                <a:lnTo>
                  <a:pt x="10736" y="1486"/>
                </a:lnTo>
                <a:lnTo>
                  <a:pt x="10731" y="1495"/>
                </a:lnTo>
                <a:lnTo>
                  <a:pt x="10511" y="1727"/>
                </a:lnTo>
                <a:lnTo>
                  <a:pt x="10511" y="1870"/>
                </a:lnTo>
                <a:lnTo>
                  <a:pt x="10508" y="1882"/>
                </a:lnTo>
                <a:lnTo>
                  <a:pt x="10502" y="1892"/>
                </a:lnTo>
                <a:lnTo>
                  <a:pt x="10493" y="1897"/>
                </a:lnTo>
                <a:lnTo>
                  <a:pt x="10481" y="1900"/>
                </a:lnTo>
                <a:lnTo>
                  <a:pt x="10441" y="1900"/>
                </a:lnTo>
                <a:lnTo>
                  <a:pt x="10430" y="1897"/>
                </a:lnTo>
                <a:lnTo>
                  <a:pt x="10420" y="1892"/>
                </a:lnTo>
                <a:lnTo>
                  <a:pt x="10414" y="1882"/>
                </a:lnTo>
                <a:lnTo>
                  <a:pt x="10411" y="1870"/>
                </a:lnTo>
                <a:close/>
                <a:moveTo>
                  <a:pt x="9831" y="1722"/>
                </a:moveTo>
                <a:lnTo>
                  <a:pt x="9989" y="1722"/>
                </a:lnTo>
                <a:lnTo>
                  <a:pt x="9910" y="1561"/>
                </a:lnTo>
                <a:lnTo>
                  <a:pt x="9831" y="1722"/>
                </a:lnTo>
                <a:close/>
                <a:moveTo>
                  <a:pt x="9938" y="1454"/>
                </a:moveTo>
                <a:lnTo>
                  <a:pt x="9949" y="1455"/>
                </a:lnTo>
                <a:lnTo>
                  <a:pt x="9957" y="1457"/>
                </a:lnTo>
                <a:lnTo>
                  <a:pt x="9965" y="1464"/>
                </a:lnTo>
                <a:lnTo>
                  <a:pt x="9970" y="1471"/>
                </a:lnTo>
                <a:lnTo>
                  <a:pt x="10170" y="1860"/>
                </a:lnTo>
                <a:lnTo>
                  <a:pt x="10175" y="1875"/>
                </a:lnTo>
                <a:lnTo>
                  <a:pt x="10173" y="1885"/>
                </a:lnTo>
                <a:lnTo>
                  <a:pt x="10168" y="1892"/>
                </a:lnTo>
                <a:lnTo>
                  <a:pt x="10159" y="1899"/>
                </a:lnTo>
                <a:lnTo>
                  <a:pt x="10148" y="1900"/>
                </a:lnTo>
                <a:lnTo>
                  <a:pt x="10100" y="1900"/>
                </a:lnTo>
                <a:lnTo>
                  <a:pt x="10089" y="1899"/>
                </a:lnTo>
                <a:lnTo>
                  <a:pt x="10079" y="1896"/>
                </a:lnTo>
                <a:lnTo>
                  <a:pt x="10072" y="1890"/>
                </a:lnTo>
                <a:lnTo>
                  <a:pt x="10067" y="1882"/>
                </a:lnTo>
                <a:lnTo>
                  <a:pt x="10033" y="1813"/>
                </a:lnTo>
                <a:lnTo>
                  <a:pt x="9786" y="1813"/>
                </a:lnTo>
                <a:lnTo>
                  <a:pt x="9752" y="1882"/>
                </a:lnTo>
                <a:lnTo>
                  <a:pt x="9747" y="1890"/>
                </a:lnTo>
                <a:lnTo>
                  <a:pt x="9740" y="1896"/>
                </a:lnTo>
                <a:lnTo>
                  <a:pt x="9730" y="1899"/>
                </a:lnTo>
                <a:lnTo>
                  <a:pt x="9719" y="1900"/>
                </a:lnTo>
                <a:lnTo>
                  <a:pt x="9671" y="1900"/>
                </a:lnTo>
                <a:lnTo>
                  <a:pt x="9660" y="1899"/>
                </a:lnTo>
                <a:lnTo>
                  <a:pt x="9652" y="1892"/>
                </a:lnTo>
                <a:lnTo>
                  <a:pt x="9647" y="1885"/>
                </a:lnTo>
                <a:lnTo>
                  <a:pt x="9644" y="1875"/>
                </a:lnTo>
                <a:lnTo>
                  <a:pt x="9649" y="1860"/>
                </a:lnTo>
                <a:lnTo>
                  <a:pt x="9849" y="1471"/>
                </a:lnTo>
                <a:lnTo>
                  <a:pt x="9854" y="1464"/>
                </a:lnTo>
                <a:lnTo>
                  <a:pt x="9862" y="1457"/>
                </a:lnTo>
                <a:lnTo>
                  <a:pt x="9870" y="1455"/>
                </a:lnTo>
                <a:lnTo>
                  <a:pt x="9882" y="1454"/>
                </a:lnTo>
                <a:lnTo>
                  <a:pt x="9938" y="1454"/>
                </a:lnTo>
                <a:close/>
                <a:moveTo>
                  <a:pt x="9428" y="1543"/>
                </a:moveTo>
                <a:lnTo>
                  <a:pt x="9428" y="1870"/>
                </a:lnTo>
                <a:lnTo>
                  <a:pt x="9425" y="1882"/>
                </a:lnTo>
                <a:lnTo>
                  <a:pt x="9420" y="1892"/>
                </a:lnTo>
                <a:lnTo>
                  <a:pt x="9410" y="1897"/>
                </a:lnTo>
                <a:lnTo>
                  <a:pt x="9398" y="1900"/>
                </a:lnTo>
                <a:lnTo>
                  <a:pt x="9356" y="1900"/>
                </a:lnTo>
                <a:lnTo>
                  <a:pt x="9343" y="1897"/>
                </a:lnTo>
                <a:lnTo>
                  <a:pt x="9334" y="1892"/>
                </a:lnTo>
                <a:lnTo>
                  <a:pt x="9328" y="1882"/>
                </a:lnTo>
                <a:lnTo>
                  <a:pt x="9326" y="1870"/>
                </a:lnTo>
                <a:lnTo>
                  <a:pt x="9326" y="1543"/>
                </a:lnTo>
                <a:lnTo>
                  <a:pt x="9150" y="1543"/>
                </a:lnTo>
                <a:lnTo>
                  <a:pt x="9138" y="1542"/>
                </a:lnTo>
                <a:lnTo>
                  <a:pt x="9129" y="1536"/>
                </a:lnTo>
                <a:lnTo>
                  <a:pt x="9123" y="1527"/>
                </a:lnTo>
                <a:lnTo>
                  <a:pt x="9121" y="1515"/>
                </a:lnTo>
                <a:lnTo>
                  <a:pt x="9121" y="1482"/>
                </a:lnTo>
                <a:lnTo>
                  <a:pt x="9123" y="1471"/>
                </a:lnTo>
                <a:lnTo>
                  <a:pt x="9129" y="1461"/>
                </a:lnTo>
                <a:lnTo>
                  <a:pt x="9138" y="1455"/>
                </a:lnTo>
                <a:lnTo>
                  <a:pt x="9150" y="1454"/>
                </a:lnTo>
                <a:lnTo>
                  <a:pt x="9603" y="1454"/>
                </a:lnTo>
                <a:lnTo>
                  <a:pt x="9615" y="1455"/>
                </a:lnTo>
                <a:lnTo>
                  <a:pt x="9624" y="1461"/>
                </a:lnTo>
                <a:lnTo>
                  <a:pt x="9630" y="1471"/>
                </a:lnTo>
                <a:lnTo>
                  <a:pt x="9633" y="1482"/>
                </a:lnTo>
                <a:lnTo>
                  <a:pt x="9633" y="1515"/>
                </a:lnTo>
                <a:lnTo>
                  <a:pt x="9630" y="1527"/>
                </a:lnTo>
                <a:lnTo>
                  <a:pt x="9624" y="1536"/>
                </a:lnTo>
                <a:lnTo>
                  <a:pt x="9615" y="1542"/>
                </a:lnTo>
                <a:lnTo>
                  <a:pt x="9603" y="1543"/>
                </a:lnTo>
                <a:lnTo>
                  <a:pt x="9428" y="1543"/>
                </a:lnTo>
                <a:close/>
                <a:moveTo>
                  <a:pt x="8621" y="1610"/>
                </a:moveTo>
                <a:lnTo>
                  <a:pt x="8621" y="1870"/>
                </a:lnTo>
                <a:lnTo>
                  <a:pt x="8618" y="1882"/>
                </a:lnTo>
                <a:lnTo>
                  <a:pt x="8612" y="1892"/>
                </a:lnTo>
                <a:lnTo>
                  <a:pt x="8603" y="1897"/>
                </a:lnTo>
                <a:lnTo>
                  <a:pt x="8591" y="1900"/>
                </a:lnTo>
                <a:lnTo>
                  <a:pt x="8549" y="1900"/>
                </a:lnTo>
                <a:lnTo>
                  <a:pt x="8536" y="1897"/>
                </a:lnTo>
                <a:lnTo>
                  <a:pt x="8527" y="1892"/>
                </a:lnTo>
                <a:lnTo>
                  <a:pt x="8521" y="1882"/>
                </a:lnTo>
                <a:lnTo>
                  <a:pt x="8519" y="1870"/>
                </a:lnTo>
                <a:lnTo>
                  <a:pt x="8519" y="1482"/>
                </a:lnTo>
                <a:lnTo>
                  <a:pt x="8521" y="1471"/>
                </a:lnTo>
                <a:lnTo>
                  <a:pt x="8527" y="1461"/>
                </a:lnTo>
                <a:lnTo>
                  <a:pt x="8536" y="1455"/>
                </a:lnTo>
                <a:lnTo>
                  <a:pt x="8549" y="1454"/>
                </a:lnTo>
                <a:lnTo>
                  <a:pt x="8585" y="1454"/>
                </a:lnTo>
                <a:lnTo>
                  <a:pt x="8603" y="1456"/>
                </a:lnTo>
                <a:lnTo>
                  <a:pt x="8617" y="1465"/>
                </a:lnTo>
                <a:lnTo>
                  <a:pt x="8899" y="1743"/>
                </a:lnTo>
                <a:lnTo>
                  <a:pt x="8899" y="1482"/>
                </a:lnTo>
                <a:lnTo>
                  <a:pt x="8901" y="1471"/>
                </a:lnTo>
                <a:lnTo>
                  <a:pt x="8907" y="1461"/>
                </a:lnTo>
                <a:lnTo>
                  <a:pt x="8917" y="1455"/>
                </a:lnTo>
                <a:lnTo>
                  <a:pt x="8928" y="1454"/>
                </a:lnTo>
                <a:lnTo>
                  <a:pt x="8971" y="1454"/>
                </a:lnTo>
                <a:lnTo>
                  <a:pt x="8984" y="1455"/>
                </a:lnTo>
                <a:lnTo>
                  <a:pt x="8993" y="1461"/>
                </a:lnTo>
                <a:lnTo>
                  <a:pt x="8999" y="1471"/>
                </a:lnTo>
                <a:lnTo>
                  <a:pt x="9001" y="1482"/>
                </a:lnTo>
                <a:lnTo>
                  <a:pt x="9001" y="1870"/>
                </a:lnTo>
                <a:lnTo>
                  <a:pt x="8999" y="1882"/>
                </a:lnTo>
                <a:lnTo>
                  <a:pt x="8993" y="1892"/>
                </a:lnTo>
                <a:lnTo>
                  <a:pt x="8984" y="1897"/>
                </a:lnTo>
                <a:lnTo>
                  <a:pt x="8971" y="1900"/>
                </a:lnTo>
                <a:lnTo>
                  <a:pt x="8935" y="1900"/>
                </a:lnTo>
                <a:lnTo>
                  <a:pt x="8917" y="1897"/>
                </a:lnTo>
                <a:lnTo>
                  <a:pt x="8903" y="1887"/>
                </a:lnTo>
                <a:lnTo>
                  <a:pt x="8621" y="1610"/>
                </a:lnTo>
                <a:close/>
                <a:moveTo>
                  <a:pt x="7953" y="1676"/>
                </a:moveTo>
                <a:lnTo>
                  <a:pt x="7955" y="1705"/>
                </a:lnTo>
                <a:lnTo>
                  <a:pt x="7964" y="1731"/>
                </a:lnTo>
                <a:lnTo>
                  <a:pt x="7979" y="1754"/>
                </a:lnTo>
                <a:lnTo>
                  <a:pt x="7988" y="1766"/>
                </a:lnTo>
                <a:lnTo>
                  <a:pt x="7998" y="1774"/>
                </a:lnTo>
                <a:lnTo>
                  <a:pt x="8020" y="1792"/>
                </a:lnTo>
                <a:lnTo>
                  <a:pt x="8048" y="1804"/>
                </a:lnTo>
                <a:lnTo>
                  <a:pt x="8077" y="1813"/>
                </a:lnTo>
                <a:lnTo>
                  <a:pt x="8111" y="1815"/>
                </a:lnTo>
                <a:lnTo>
                  <a:pt x="8143" y="1813"/>
                </a:lnTo>
                <a:lnTo>
                  <a:pt x="8159" y="1809"/>
                </a:lnTo>
                <a:lnTo>
                  <a:pt x="8174" y="1804"/>
                </a:lnTo>
                <a:lnTo>
                  <a:pt x="8200" y="1792"/>
                </a:lnTo>
                <a:lnTo>
                  <a:pt x="8224" y="1774"/>
                </a:lnTo>
                <a:lnTo>
                  <a:pt x="8243" y="1754"/>
                </a:lnTo>
                <a:lnTo>
                  <a:pt x="8256" y="1731"/>
                </a:lnTo>
                <a:lnTo>
                  <a:pt x="8265" y="1705"/>
                </a:lnTo>
                <a:lnTo>
                  <a:pt x="8268" y="1691"/>
                </a:lnTo>
                <a:lnTo>
                  <a:pt x="8269" y="1676"/>
                </a:lnTo>
                <a:lnTo>
                  <a:pt x="8265" y="1649"/>
                </a:lnTo>
                <a:lnTo>
                  <a:pt x="8256" y="1623"/>
                </a:lnTo>
                <a:lnTo>
                  <a:pt x="8243" y="1599"/>
                </a:lnTo>
                <a:lnTo>
                  <a:pt x="8234" y="1588"/>
                </a:lnTo>
                <a:lnTo>
                  <a:pt x="8224" y="1579"/>
                </a:lnTo>
                <a:lnTo>
                  <a:pt x="8200" y="1562"/>
                </a:lnTo>
                <a:lnTo>
                  <a:pt x="8174" y="1549"/>
                </a:lnTo>
                <a:lnTo>
                  <a:pt x="8143" y="1541"/>
                </a:lnTo>
                <a:lnTo>
                  <a:pt x="8111" y="1538"/>
                </a:lnTo>
                <a:lnTo>
                  <a:pt x="8077" y="1541"/>
                </a:lnTo>
                <a:lnTo>
                  <a:pt x="8062" y="1544"/>
                </a:lnTo>
                <a:lnTo>
                  <a:pt x="8048" y="1549"/>
                </a:lnTo>
                <a:lnTo>
                  <a:pt x="8020" y="1562"/>
                </a:lnTo>
                <a:lnTo>
                  <a:pt x="7998" y="1579"/>
                </a:lnTo>
                <a:lnTo>
                  <a:pt x="7979" y="1599"/>
                </a:lnTo>
                <a:lnTo>
                  <a:pt x="7964" y="1623"/>
                </a:lnTo>
                <a:lnTo>
                  <a:pt x="7955" y="1649"/>
                </a:lnTo>
                <a:lnTo>
                  <a:pt x="7953" y="1662"/>
                </a:lnTo>
                <a:lnTo>
                  <a:pt x="7953" y="1676"/>
                </a:lnTo>
                <a:close/>
                <a:moveTo>
                  <a:pt x="8375" y="1676"/>
                </a:moveTo>
                <a:lnTo>
                  <a:pt x="8373" y="1701"/>
                </a:lnTo>
                <a:lnTo>
                  <a:pt x="8370" y="1723"/>
                </a:lnTo>
                <a:lnTo>
                  <a:pt x="8363" y="1746"/>
                </a:lnTo>
                <a:lnTo>
                  <a:pt x="8355" y="1767"/>
                </a:lnTo>
                <a:lnTo>
                  <a:pt x="8345" y="1787"/>
                </a:lnTo>
                <a:lnTo>
                  <a:pt x="8332" y="1807"/>
                </a:lnTo>
                <a:lnTo>
                  <a:pt x="8317" y="1824"/>
                </a:lnTo>
                <a:lnTo>
                  <a:pt x="8300" y="1840"/>
                </a:lnTo>
                <a:lnTo>
                  <a:pt x="8263" y="1869"/>
                </a:lnTo>
                <a:lnTo>
                  <a:pt x="8240" y="1880"/>
                </a:lnTo>
                <a:lnTo>
                  <a:pt x="8217" y="1890"/>
                </a:lnTo>
                <a:lnTo>
                  <a:pt x="8193" y="1899"/>
                </a:lnTo>
                <a:lnTo>
                  <a:pt x="8167" y="1904"/>
                </a:lnTo>
                <a:lnTo>
                  <a:pt x="8140" y="1907"/>
                </a:lnTo>
                <a:lnTo>
                  <a:pt x="8111" y="1909"/>
                </a:lnTo>
                <a:lnTo>
                  <a:pt x="8082" y="1907"/>
                </a:lnTo>
                <a:lnTo>
                  <a:pt x="8055" y="1904"/>
                </a:lnTo>
                <a:lnTo>
                  <a:pt x="8029" y="1899"/>
                </a:lnTo>
                <a:lnTo>
                  <a:pt x="8004" y="1890"/>
                </a:lnTo>
                <a:lnTo>
                  <a:pt x="7980" y="1880"/>
                </a:lnTo>
                <a:lnTo>
                  <a:pt x="7959" y="1869"/>
                </a:lnTo>
                <a:lnTo>
                  <a:pt x="7939" y="1855"/>
                </a:lnTo>
                <a:lnTo>
                  <a:pt x="7921" y="1840"/>
                </a:lnTo>
                <a:lnTo>
                  <a:pt x="7905" y="1824"/>
                </a:lnTo>
                <a:lnTo>
                  <a:pt x="7890" y="1807"/>
                </a:lnTo>
                <a:lnTo>
                  <a:pt x="7877" y="1787"/>
                </a:lnTo>
                <a:lnTo>
                  <a:pt x="7866" y="1767"/>
                </a:lnTo>
                <a:lnTo>
                  <a:pt x="7857" y="1746"/>
                </a:lnTo>
                <a:lnTo>
                  <a:pt x="7852" y="1723"/>
                </a:lnTo>
                <a:lnTo>
                  <a:pt x="7849" y="1701"/>
                </a:lnTo>
                <a:lnTo>
                  <a:pt x="7847" y="1676"/>
                </a:lnTo>
                <a:lnTo>
                  <a:pt x="7849" y="1652"/>
                </a:lnTo>
                <a:lnTo>
                  <a:pt x="7852" y="1630"/>
                </a:lnTo>
                <a:lnTo>
                  <a:pt x="7857" y="1608"/>
                </a:lnTo>
                <a:lnTo>
                  <a:pt x="7866" y="1587"/>
                </a:lnTo>
                <a:lnTo>
                  <a:pt x="7877" y="1565"/>
                </a:lnTo>
                <a:lnTo>
                  <a:pt x="7890" y="1547"/>
                </a:lnTo>
                <a:lnTo>
                  <a:pt x="7905" y="1529"/>
                </a:lnTo>
                <a:lnTo>
                  <a:pt x="7921" y="1513"/>
                </a:lnTo>
                <a:lnTo>
                  <a:pt x="7959" y="1485"/>
                </a:lnTo>
                <a:lnTo>
                  <a:pt x="7980" y="1472"/>
                </a:lnTo>
                <a:lnTo>
                  <a:pt x="8004" y="1464"/>
                </a:lnTo>
                <a:lnTo>
                  <a:pt x="8029" y="1455"/>
                </a:lnTo>
                <a:lnTo>
                  <a:pt x="8055" y="1450"/>
                </a:lnTo>
                <a:lnTo>
                  <a:pt x="8082" y="1446"/>
                </a:lnTo>
                <a:lnTo>
                  <a:pt x="8111" y="1445"/>
                </a:lnTo>
                <a:lnTo>
                  <a:pt x="8140" y="1446"/>
                </a:lnTo>
                <a:lnTo>
                  <a:pt x="8167" y="1450"/>
                </a:lnTo>
                <a:lnTo>
                  <a:pt x="8193" y="1455"/>
                </a:lnTo>
                <a:lnTo>
                  <a:pt x="8217" y="1464"/>
                </a:lnTo>
                <a:lnTo>
                  <a:pt x="8240" y="1472"/>
                </a:lnTo>
                <a:lnTo>
                  <a:pt x="8263" y="1485"/>
                </a:lnTo>
                <a:lnTo>
                  <a:pt x="8283" y="1498"/>
                </a:lnTo>
                <a:lnTo>
                  <a:pt x="8300" y="1513"/>
                </a:lnTo>
                <a:lnTo>
                  <a:pt x="8317" y="1529"/>
                </a:lnTo>
                <a:lnTo>
                  <a:pt x="8332" y="1547"/>
                </a:lnTo>
                <a:lnTo>
                  <a:pt x="8345" y="1565"/>
                </a:lnTo>
                <a:lnTo>
                  <a:pt x="8355" y="1587"/>
                </a:lnTo>
                <a:lnTo>
                  <a:pt x="8363" y="1608"/>
                </a:lnTo>
                <a:lnTo>
                  <a:pt x="8370" y="1630"/>
                </a:lnTo>
                <a:lnTo>
                  <a:pt x="8373" y="1652"/>
                </a:lnTo>
                <a:lnTo>
                  <a:pt x="8375" y="1676"/>
                </a:lnTo>
                <a:close/>
                <a:moveTo>
                  <a:pt x="7477" y="1900"/>
                </a:moveTo>
                <a:lnTo>
                  <a:pt x="7466" y="1899"/>
                </a:lnTo>
                <a:lnTo>
                  <a:pt x="7456" y="1896"/>
                </a:lnTo>
                <a:lnTo>
                  <a:pt x="7448" y="1890"/>
                </a:lnTo>
                <a:lnTo>
                  <a:pt x="7443" y="1882"/>
                </a:lnTo>
                <a:lnTo>
                  <a:pt x="7243" y="1493"/>
                </a:lnTo>
                <a:lnTo>
                  <a:pt x="7239" y="1478"/>
                </a:lnTo>
                <a:lnTo>
                  <a:pt x="7242" y="1469"/>
                </a:lnTo>
                <a:lnTo>
                  <a:pt x="7247" y="1461"/>
                </a:lnTo>
                <a:lnTo>
                  <a:pt x="7254" y="1455"/>
                </a:lnTo>
                <a:lnTo>
                  <a:pt x="7267" y="1454"/>
                </a:lnTo>
                <a:lnTo>
                  <a:pt x="7314" y="1454"/>
                </a:lnTo>
                <a:lnTo>
                  <a:pt x="7325" y="1455"/>
                </a:lnTo>
                <a:lnTo>
                  <a:pt x="7334" y="1457"/>
                </a:lnTo>
                <a:lnTo>
                  <a:pt x="7341" y="1464"/>
                </a:lnTo>
                <a:lnTo>
                  <a:pt x="7347" y="1471"/>
                </a:lnTo>
                <a:lnTo>
                  <a:pt x="7504" y="1793"/>
                </a:lnTo>
                <a:lnTo>
                  <a:pt x="7661" y="1471"/>
                </a:lnTo>
                <a:lnTo>
                  <a:pt x="7667" y="1464"/>
                </a:lnTo>
                <a:lnTo>
                  <a:pt x="7674" y="1457"/>
                </a:lnTo>
                <a:lnTo>
                  <a:pt x="7683" y="1455"/>
                </a:lnTo>
                <a:lnTo>
                  <a:pt x="7694" y="1454"/>
                </a:lnTo>
                <a:lnTo>
                  <a:pt x="7742" y="1454"/>
                </a:lnTo>
                <a:lnTo>
                  <a:pt x="7754" y="1455"/>
                </a:lnTo>
                <a:lnTo>
                  <a:pt x="7762" y="1461"/>
                </a:lnTo>
                <a:lnTo>
                  <a:pt x="7766" y="1469"/>
                </a:lnTo>
                <a:lnTo>
                  <a:pt x="7769" y="1478"/>
                </a:lnTo>
                <a:lnTo>
                  <a:pt x="7768" y="1486"/>
                </a:lnTo>
                <a:lnTo>
                  <a:pt x="7765" y="1493"/>
                </a:lnTo>
                <a:lnTo>
                  <a:pt x="7565" y="1882"/>
                </a:lnTo>
                <a:lnTo>
                  <a:pt x="7559" y="1890"/>
                </a:lnTo>
                <a:lnTo>
                  <a:pt x="7553" y="1896"/>
                </a:lnTo>
                <a:lnTo>
                  <a:pt x="7543" y="1899"/>
                </a:lnTo>
                <a:lnTo>
                  <a:pt x="7531" y="1900"/>
                </a:lnTo>
                <a:lnTo>
                  <a:pt x="7477" y="1900"/>
                </a:lnTo>
                <a:close/>
                <a:moveTo>
                  <a:pt x="6657" y="1695"/>
                </a:moveTo>
                <a:lnTo>
                  <a:pt x="6657" y="1482"/>
                </a:lnTo>
                <a:lnTo>
                  <a:pt x="6660" y="1471"/>
                </a:lnTo>
                <a:lnTo>
                  <a:pt x="6666" y="1461"/>
                </a:lnTo>
                <a:lnTo>
                  <a:pt x="6676" y="1455"/>
                </a:lnTo>
                <a:lnTo>
                  <a:pt x="6687" y="1454"/>
                </a:lnTo>
                <a:lnTo>
                  <a:pt x="6731" y="1454"/>
                </a:lnTo>
                <a:lnTo>
                  <a:pt x="6742" y="1455"/>
                </a:lnTo>
                <a:lnTo>
                  <a:pt x="6752" y="1461"/>
                </a:lnTo>
                <a:lnTo>
                  <a:pt x="6758" y="1471"/>
                </a:lnTo>
                <a:lnTo>
                  <a:pt x="6759" y="1482"/>
                </a:lnTo>
                <a:lnTo>
                  <a:pt x="6759" y="1695"/>
                </a:lnTo>
                <a:lnTo>
                  <a:pt x="6762" y="1726"/>
                </a:lnTo>
                <a:lnTo>
                  <a:pt x="6766" y="1738"/>
                </a:lnTo>
                <a:lnTo>
                  <a:pt x="6769" y="1751"/>
                </a:lnTo>
                <a:lnTo>
                  <a:pt x="6780" y="1772"/>
                </a:lnTo>
                <a:lnTo>
                  <a:pt x="6795" y="1789"/>
                </a:lnTo>
                <a:lnTo>
                  <a:pt x="6814" y="1802"/>
                </a:lnTo>
                <a:lnTo>
                  <a:pt x="6836" y="1810"/>
                </a:lnTo>
                <a:lnTo>
                  <a:pt x="6861" y="1815"/>
                </a:lnTo>
                <a:lnTo>
                  <a:pt x="6889" y="1817"/>
                </a:lnTo>
                <a:lnTo>
                  <a:pt x="6916" y="1815"/>
                </a:lnTo>
                <a:lnTo>
                  <a:pt x="6941" y="1810"/>
                </a:lnTo>
                <a:lnTo>
                  <a:pt x="6963" y="1802"/>
                </a:lnTo>
                <a:lnTo>
                  <a:pt x="6982" y="1789"/>
                </a:lnTo>
                <a:lnTo>
                  <a:pt x="6989" y="1780"/>
                </a:lnTo>
                <a:lnTo>
                  <a:pt x="6997" y="1772"/>
                </a:lnTo>
                <a:lnTo>
                  <a:pt x="7003" y="1762"/>
                </a:lnTo>
                <a:lnTo>
                  <a:pt x="7008" y="1751"/>
                </a:lnTo>
                <a:lnTo>
                  <a:pt x="7015" y="1726"/>
                </a:lnTo>
                <a:lnTo>
                  <a:pt x="7018" y="1695"/>
                </a:lnTo>
                <a:lnTo>
                  <a:pt x="7018" y="1482"/>
                </a:lnTo>
                <a:lnTo>
                  <a:pt x="7019" y="1471"/>
                </a:lnTo>
                <a:lnTo>
                  <a:pt x="7025" y="1461"/>
                </a:lnTo>
                <a:lnTo>
                  <a:pt x="7034" y="1455"/>
                </a:lnTo>
                <a:lnTo>
                  <a:pt x="7047" y="1454"/>
                </a:lnTo>
                <a:lnTo>
                  <a:pt x="7090" y="1454"/>
                </a:lnTo>
                <a:lnTo>
                  <a:pt x="7101" y="1455"/>
                </a:lnTo>
                <a:lnTo>
                  <a:pt x="7111" y="1461"/>
                </a:lnTo>
                <a:lnTo>
                  <a:pt x="7117" y="1471"/>
                </a:lnTo>
                <a:lnTo>
                  <a:pt x="7119" y="1482"/>
                </a:lnTo>
                <a:lnTo>
                  <a:pt x="7119" y="1695"/>
                </a:lnTo>
                <a:lnTo>
                  <a:pt x="7117" y="1725"/>
                </a:lnTo>
                <a:lnTo>
                  <a:pt x="7115" y="1752"/>
                </a:lnTo>
                <a:lnTo>
                  <a:pt x="7109" y="1777"/>
                </a:lnTo>
                <a:lnTo>
                  <a:pt x="7101" y="1799"/>
                </a:lnTo>
                <a:lnTo>
                  <a:pt x="7091" y="1819"/>
                </a:lnTo>
                <a:lnTo>
                  <a:pt x="7080" y="1836"/>
                </a:lnTo>
                <a:lnTo>
                  <a:pt x="7066" y="1851"/>
                </a:lnTo>
                <a:lnTo>
                  <a:pt x="7052" y="1865"/>
                </a:lnTo>
                <a:lnTo>
                  <a:pt x="7035" y="1876"/>
                </a:lnTo>
                <a:lnTo>
                  <a:pt x="7018" y="1885"/>
                </a:lnTo>
                <a:lnTo>
                  <a:pt x="6999" y="1892"/>
                </a:lnTo>
                <a:lnTo>
                  <a:pt x="6978" y="1899"/>
                </a:lnTo>
                <a:lnTo>
                  <a:pt x="6957" y="1904"/>
                </a:lnTo>
                <a:lnTo>
                  <a:pt x="6936" y="1906"/>
                </a:lnTo>
                <a:lnTo>
                  <a:pt x="6889" y="1909"/>
                </a:lnTo>
                <a:lnTo>
                  <a:pt x="6841" y="1906"/>
                </a:lnTo>
                <a:lnTo>
                  <a:pt x="6819" y="1904"/>
                </a:lnTo>
                <a:lnTo>
                  <a:pt x="6798" y="1899"/>
                </a:lnTo>
                <a:lnTo>
                  <a:pt x="6778" y="1892"/>
                </a:lnTo>
                <a:lnTo>
                  <a:pt x="6759" y="1885"/>
                </a:lnTo>
                <a:lnTo>
                  <a:pt x="6742" y="1876"/>
                </a:lnTo>
                <a:lnTo>
                  <a:pt x="6724" y="1865"/>
                </a:lnTo>
                <a:lnTo>
                  <a:pt x="6711" y="1851"/>
                </a:lnTo>
                <a:lnTo>
                  <a:pt x="6697" y="1836"/>
                </a:lnTo>
                <a:lnTo>
                  <a:pt x="6686" y="1819"/>
                </a:lnTo>
                <a:lnTo>
                  <a:pt x="6676" y="1799"/>
                </a:lnTo>
                <a:lnTo>
                  <a:pt x="6669" y="1777"/>
                </a:lnTo>
                <a:lnTo>
                  <a:pt x="6662" y="1752"/>
                </a:lnTo>
                <a:lnTo>
                  <a:pt x="6659" y="1725"/>
                </a:lnTo>
                <a:lnTo>
                  <a:pt x="6657" y="1695"/>
                </a:lnTo>
                <a:close/>
                <a:moveTo>
                  <a:pt x="6061" y="1870"/>
                </a:moveTo>
                <a:lnTo>
                  <a:pt x="6061" y="1482"/>
                </a:lnTo>
                <a:lnTo>
                  <a:pt x="6063" y="1471"/>
                </a:lnTo>
                <a:lnTo>
                  <a:pt x="6069" y="1461"/>
                </a:lnTo>
                <a:lnTo>
                  <a:pt x="6079" y="1455"/>
                </a:lnTo>
                <a:lnTo>
                  <a:pt x="6090" y="1454"/>
                </a:lnTo>
                <a:lnTo>
                  <a:pt x="6481" y="1454"/>
                </a:lnTo>
                <a:lnTo>
                  <a:pt x="6493" y="1455"/>
                </a:lnTo>
                <a:lnTo>
                  <a:pt x="6502" y="1461"/>
                </a:lnTo>
                <a:lnTo>
                  <a:pt x="6508" y="1471"/>
                </a:lnTo>
                <a:lnTo>
                  <a:pt x="6511" y="1482"/>
                </a:lnTo>
                <a:lnTo>
                  <a:pt x="6511" y="1515"/>
                </a:lnTo>
                <a:lnTo>
                  <a:pt x="6508" y="1527"/>
                </a:lnTo>
                <a:lnTo>
                  <a:pt x="6502" y="1536"/>
                </a:lnTo>
                <a:lnTo>
                  <a:pt x="6493" y="1542"/>
                </a:lnTo>
                <a:lnTo>
                  <a:pt x="6481" y="1543"/>
                </a:lnTo>
                <a:lnTo>
                  <a:pt x="6162" y="1543"/>
                </a:lnTo>
                <a:lnTo>
                  <a:pt x="6162" y="1629"/>
                </a:lnTo>
                <a:lnTo>
                  <a:pt x="6389" y="1629"/>
                </a:lnTo>
                <a:lnTo>
                  <a:pt x="6401" y="1631"/>
                </a:lnTo>
                <a:lnTo>
                  <a:pt x="6410" y="1638"/>
                </a:lnTo>
                <a:lnTo>
                  <a:pt x="6416" y="1646"/>
                </a:lnTo>
                <a:lnTo>
                  <a:pt x="6419" y="1659"/>
                </a:lnTo>
                <a:lnTo>
                  <a:pt x="6419" y="1690"/>
                </a:lnTo>
                <a:lnTo>
                  <a:pt x="6416" y="1702"/>
                </a:lnTo>
                <a:lnTo>
                  <a:pt x="6410" y="1711"/>
                </a:lnTo>
                <a:lnTo>
                  <a:pt x="6401" y="1717"/>
                </a:lnTo>
                <a:lnTo>
                  <a:pt x="6389" y="1720"/>
                </a:lnTo>
                <a:lnTo>
                  <a:pt x="6162" y="1720"/>
                </a:lnTo>
                <a:lnTo>
                  <a:pt x="6162" y="1810"/>
                </a:lnTo>
                <a:lnTo>
                  <a:pt x="6481" y="1810"/>
                </a:lnTo>
                <a:lnTo>
                  <a:pt x="6493" y="1812"/>
                </a:lnTo>
                <a:lnTo>
                  <a:pt x="6502" y="1818"/>
                </a:lnTo>
                <a:lnTo>
                  <a:pt x="6508" y="1828"/>
                </a:lnTo>
                <a:lnTo>
                  <a:pt x="6511" y="1839"/>
                </a:lnTo>
                <a:lnTo>
                  <a:pt x="6511" y="1870"/>
                </a:lnTo>
                <a:lnTo>
                  <a:pt x="6508" y="1882"/>
                </a:lnTo>
                <a:lnTo>
                  <a:pt x="6502" y="1892"/>
                </a:lnTo>
                <a:lnTo>
                  <a:pt x="6493" y="1897"/>
                </a:lnTo>
                <a:lnTo>
                  <a:pt x="6481" y="1900"/>
                </a:lnTo>
                <a:lnTo>
                  <a:pt x="6090" y="1900"/>
                </a:lnTo>
                <a:lnTo>
                  <a:pt x="6079" y="1897"/>
                </a:lnTo>
                <a:lnTo>
                  <a:pt x="6069" y="1892"/>
                </a:lnTo>
                <a:lnTo>
                  <a:pt x="6063" y="1882"/>
                </a:lnTo>
                <a:lnTo>
                  <a:pt x="6061" y="1870"/>
                </a:lnTo>
                <a:close/>
                <a:moveTo>
                  <a:pt x="5500" y="1610"/>
                </a:moveTo>
                <a:lnTo>
                  <a:pt x="5500" y="1870"/>
                </a:lnTo>
                <a:lnTo>
                  <a:pt x="5498" y="1882"/>
                </a:lnTo>
                <a:lnTo>
                  <a:pt x="5492" y="1892"/>
                </a:lnTo>
                <a:lnTo>
                  <a:pt x="5482" y="1897"/>
                </a:lnTo>
                <a:lnTo>
                  <a:pt x="5471" y="1900"/>
                </a:lnTo>
                <a:lnTo>
                  <a:pt x="5428" y="1900"/>
                </a:lnTo>
                <a:lnTo>
                  <a:pt x="5416" y="1897"/>
                </a:lnTo>
                <a:lnTo>
                  <a:pt x="5406" y="1892"/>
                </a:lnTo>
                <a:lnTo>
                  <a:pt x="5400" y="1882"/>
                </a:lnTo>
                <a:lnTo>
                  <a:pt x="5399" y="1870"/>
                </a:lnTo>
                <a:lnTo>
                  <a:pt x="5399" y="1482"/>
                </a:lnTo>
                <a:lnTo>
                  <a:pt x="5400" y="1471"/>
                </a:lnTo>
                <a:lnTo>
                  <a:pt x="5406" y="1461"/>
                </a:lnTo>
                <a:lnTo>
                  <a:pt x="5416" y="1455"/>
                </a:lnTo>
                <a:lnTo>
                  <a:pt x="5428" y="1454"/>
                </a:lnTo>
                <a:lnTo>
                  <a:pt x="5464" y="1454"/>
                </a:lnTo>
                <a:lnTo>
                  <a:pt x="5482" y="1456"/>
                </a:lnTo>
                <a:lnTo>
                  <a:pt x="5497" y="1465"/>
                </a:lnTo>
                <a:lnTo>
                  <a:pt x="5778" y="1743"/>
                </a:lnTo>
                <a:lnTo>
                  <a:pt x="5778" y="1482"/>
                </a:lnTo>
                <a:lnTo>
                  <a:pt x="5781" y="1471"/>
                </a:lnTo>
                <a:lnTo>
                  <a:pt x="5787" y="1461"/>
                </a:lnTo>
                <a:lnTo>
                  <a:pt x="5796" y="1455"/>
                </a:lnTo>
                <a:lnTo>
                  <a:pt x="5808" y="1454"/>
                </a:lnTo>
                <a:lnTo>
                  <a:pt x="5850" y="1454"/>
                </a:lnTo>
                <a:lnTo>
                  <a:pt x="5863" y="1455"/>
                </a:lnTo>
                <a:lnTo>
                  <a:pt x="5873" y="1461"/>
                </a:lnTo>
                <a:lnTo>
                  <a:pt x="5878" y="1471"/>
                </a:lnTo>
                <a:lnTo>
                  <a:pt x="5880" y="1482"/>
                </a:lnTo>
                <a:lnTo>
                  <a:pt x="5880" y="1870"/>
                </a:lnTo>
                <a:lnTo>
                  <a:pt x="5878" y="1882"/>
                </a:lnTo>
                <a:lnTo>
                  <a:pt x="5873" y="1892"/>
                </a:lnTo>
                <a:lnTo>
                  <a:pt x="5863" y="1897"/>
                </a:lnTo>
                <a:lnTo>
                  <a:pt x="5850" y="1900"/>
                </a:lnTo>
                <a:lnTo>
                  <a:pt x="5814" y="1900"/>
                </a:lnTo>
                <a:lnTo>
                  <a:pt x="5796" y="1897"/>
                </a:lnTo>
                <a:lnTo>
                  <a:pt x="5782" y="1887"/>
                </a:lnTo>
                <a:lnTo>
                  <a:pt x="5500" y="1610"/>
                </a:lnTo>
                <a:close/>
                <a:moveTo>
                  <a:pt x="11252" y="888"/>
                </a:moveTo>
                <a:lnTo>
                  <a:pt x="11252" y="1148"/>
                </a:lnTo>
                <a:lnTo>
                  <a:pt x="11249" y="1160"/>
                </a:lnTo>
                <a:lnTo>
                  <a:pt x="11243" y="1169"/>
                </a:lnTo>
                <a:lnTo>
                  <a:pt x="11234" y="1175"/>
                </a:lnTo>
                <a:lnTo>
                  <a:pt x="11222" y="1178"/>
                </a:lnTo>
                <a:lnTo>
                  <a:pt x="11180" y="1178"/>
                </a:lnTo>
                <a:lnTo>
                  <a:pt x="11167" y="1175"/>
                </a:lnTo>
                <a:lnTo>
                  <a:pt x="11157" y="1169"/>
                </a:lnTo>
                <a:lnTo>
                  <a:pt x="11151" y="1160"/>
                </a:lnTo>
                <a:lnTo>
                  <a:pt x="11150" y="1148"/>
                </a:lnTo>
                <a:lnTo>
                  <a:pt x="11150" y="760"/>
                </a:lnTo>
                <a:lnTo>
                  <a:pt x="11151" y="748"/>
                </a:lnTo>
                <a:lnTo>
                  <a:pt x="11157" y="739"/>
                </a:lnTo>
                <a:lnTo>
                  <a:pt x="11167" y="733"/>
                </a:lnTo>
                <a:lnTo>
                  <a:pt x="11180" y="732"/>
                </a:lnTo>
                <a:lnTo>
                  <a:pt x="11216" y="732"/>
                </a:lnTo>
                <a:lnTo>
                  <a:pt x="11234" y="734"/>
                </a:lnTo>
                <a:lnTo>
                  <a:pt x="11248" y="743"/>
                </a:lnTo>
                <a:lnTo>
                  <a:pt x="11529" y="1021"/>
                </a:lnTo>
                <a:lnTo>
                  <a:pt x="11529" y="760"/>
                </a:lnTo>
                <a:lnTo>
                  <a:pt x="11532" y="749"/>
                </a:lnTo>
                <a:lnTo>
                  <a:pt x="11538" y="739"/>
                </a:lnTo>
                <a:lnTo>
                  <a:pt x="11548" y="733"/>
                </a:lnTo>
                <a:lnTo>
                  <a:pt x="11559" y="732"/>
                </a:lnTo>
                <a:lnTo>
                  <a:pt x="11602" y="732"/>
                </a:lnTo>
                <a:lnTo>
                  <a:pt x="11614" y="733"/>
                </a:lnTo>
                <a:lnTo>
                  <a:pt x="11624" y="739"/>
                </a:lnTo>
                <a:lnTo>
                  <a:pt x="11630" y="749"/>
                </a:lnTo>
                <a:lnTo>
                  <a:pt x="11631" y="760"/>
                </a:lnTo>
                <a:lnTo>
                  <a:pt x="11631" y="1148"/>
                </a:lnTo>
                <a:lnTo>
                  <a:pt x="11630" y="1160"/>
                </a:lnTo>
                <a:lnTo>
                  <a:pt x="11624" y="1170"/>
                </a:lnTo>
                <a:lnTo>
                  <a:pt x="11614" y="1175"/>
                </a:lnTo>
                <a:lnTo>
                  <a:pt x="11602" y="1178"/>
                </a:lnTo>
                <a:lnTo>
                  <a:pt x="11566" y="1178"/>
                </a:lnTo>
                <a:lnTo>
                  <a:pt x="11548" y="1175"/>
                </a:lnTo>
                <a:lnTo>
                  <a:pt x="11533" y="1165"/>
                </a:lnTo>
                <a:lnTo>
                  <a:pt x="11252" y="888"/>
                </a:lnTo>
                <a:close/>
                <a:moveTo>
                  <a:pt x="10547" y="1148"/>
                </a:moveTo>
                <a:lnTo>
                  <a:pt x="10547" y="760"/>
                </a:lnTo>
                <a:lnTo>
                  <a:pt x="10549" y="749"/>
                </a:lnTo>
                <a:lnTo>
                  <a:pt x="10556" y="739"/>
                </a:lnTo>
                <a:lnTo>
                  <a:pt x="10564" y="733"/>
                </a:lnTo>
                <a:lnTo>
                  <a:pt x="10577" y="732"/>
                </a:lnTo>
                <a:lnTo>
                  <a:pt x="10967" y="732"/>
                </a:lnTo>
                <a:lnTo>
                  <a:pt x="10978" y="733"/>
                </a:lnTo>
                <a:lnTo>
                  <a:pt x="10988" y="739"/>
                </a:lnTo>
                <a:lnTo>
                  <a:pt x="10994" y="749"/>
                </a:lnTo>
                <a:lnTo>
                  <a:pt x="10996" y="760"/>
                </a:lnTo>
                <a:lnTo>
                  <a:pt x="10996" y="791"/>
                </a:lnTo>
                <a:lnTo>
                  <a:pt x="10994" y="804"/>
                </a:lnTo>
                <a:lnTo>
                  <a:pt x="10988" y="814"/>
                </a:lnTo>
                <a:lnTo>
                  <a:pt x="10978" y="820"/>
                </a:lnTo>
                <a:lnTo>
                  <a:pt x="10967" y="821"/>
                </a:lnTo>
                <a:lnTo>
                  <a:pt x="10649" y="821"/>
                </a:lnTo>
                <a:lnTo>
                  <a:pt x="10649" y="907"/>
                </a:lnTo>
                <a:lnTo>
                  <a:pt x="10874" y="907"/>
                </a:lnTo>
                <a:lnTo>
                  <a:pt x="10886" y="909"/>
                </a:lnTo>
                <a:lnTo>
                  <a:pt x="10896" y="915"/>
                </a:lnTo>
                <a:lnTo>
                  <a:pt x="10902" y="924"/>
                </a:lnTo>
                <a:lnTo>
                  <a:pt x="10904" y="937"/>
                </a:lnTo>
                <a:lnTo>
                  <a:pt x="10904" y="968"/>
                </a:lnTo>
                <a:lnTo>
                  <a:pt x="10902" y="980"/>
                </a:lnTo>
                <a:lnTo>
                  <a:pt x="10896" y="989"/>
                </a:lnTo>
                <a:lnTo>
                  <a:pt x="10886" y="995"/>
                </a:lnTo>
                <a:lnTo>
                  <a:pt x="10874" y="998"/>
                </a:lnTo>
                <a:lnTo>
                  <a:pt x="10649" y="998"/>
                </a:lnTo>
                <a:lnTo>
                  <a:pt x="10649" y="1087"/>
                </a:lnTo>
                <a:lnTo>
                  <a:pt x="10967" y="1087"/>
                </a:lnTo>
                <a:lnTo>
                  <a:pt x="10978" y="1089"/>
                </a:lnTo>
                <a:lnTo>
                  <a:pt x="10988" y="1096"/>
                </a:lnTo>
                <a:lnTo>
                  <a:pt x="10994" y="1104"/>
                </a:lnTo>
                <a:lnTo>
                  <a:pt x="10996" y="1117"/>
                </a:lnTo>
                <a:lnTo>
                  <a:pt x="10996" y="1148"/>
                </a:lnTo>
                <a:lnTo>
                  <a:pt x="10994" y="1160"/>
                </a:lnTo>
                <a:lnTo>
                  <a:pt x="10988" y="1170"/>
                </a:lnTo>
                <a:lnTo>
                  <a:pt x="10978" y="1175"/>
                </a:lnTo>
                <a:lnTo>
                  <a:pt x="10967" y="1178"/>
                </a:lnTo>
                <a:lnTo>
                  <a:pt x="10577" y="1178"/>
                </a:lnTo>
                <a:lnTo>
                  <a:pt x="10564" y="1175"/>
                </a:lnTo>
                <a:lnTo>
                  <a:pt x="10556" y="1170"/>
                </a:lnTo>
                <a:lnTo>
                  <a:pt x="10549" y="1160"/>
                </a:lnTo>
                <a:lnTo>
                  <a:pt x="10547" y="1148"/>
                </a:lnTo>
                <a:close/>
                <a:moveTo>
                  <a:pt x="10042" y="979"/>
                </a:moveTo>
                <a:lnTo>
                  <a:pt x="10066" y="979"/>
                </a:lnTo>
                <a:lnTo>
                  <a:pt x="10078" y="981"/>
                </a:lnTo>
                <a:lnTo>
                  <a:pt x="10088" y="988"/>
                </a:lnTo>
                <a:lnTo>
                  <a:pt x="10093" y="996"/>
                </a:lnTo>
                <a:lnTo>
                  <a:pt x="10095" y="1009"/>
                </a:lnTo>
                <a:lnTo>
                  <a:pt x="10097" y="1025"/>
                </a:lnTo>
                <a:lnTo>
                  <a:pt x="10100" y="1041"/>
                </a:lnTo>
                <a:lnTo>
                  <a:pt x="10107" y="1056"/>
                </a:lnTo>
                <a:lnTo>
                  <a:pt x="10115" y="1068"/>
                </a:lnTo>
                <a:lnTo>
                  <a:pt x="10128" y="1080"/>
                </a:lnTo>
                <a:lnTo>
                  <a:pt x="10143" y="1087"/>
                </a:lnTo>
                <a:lnTo>
                  <a:pt x="10160" y="1093"/>
                </a:lnTo>
                <a:lnTo>
                  <a:pt x="10180" y="1094"/>
                </a:lnTo>
                <a:lnTo>
                  <a:pt x="10197" y="1093"/>
                </a:lnTo>
                <a:lnTo>
                  <a:pt x="10214" y="1089"/>
                </a:lnTo>
                <a:lnTo>
                  <a:pt x="10230" y="1082"/>
                </a:lnTo>
                <a:lnTo>
                  <a:pt x="10243" y="1072"/>
                </a:lnTo>
                <a:lnTo>
                  <a:pt x="10255" y="1057"/>
                </a:lnTo>
                <a:lnTo>
                  <a:pt x="10263" y="1040"/>
                </a:lnTo>
                <a:lnTo>
                  <a:pt x="10268" y="1017"/>
                </a:lnTo>
                <a:lnTo>
                  <a:pt x="10271" y="991"/>
                </a:lnTo>
                <a:lnTo>
                  <a:pt x="10271" y="760"/>
                </a:lnTo>
                <a:lnTo>
                  <a:pt x="10272" y="749"/>
                </a:lnTo>
                <a:lnTo>
                  <a:pt x="10278" y="739"/>
                </a:lnTo>
                <a:lnTo>
                  <a:pt x="10288" y="733"/>
                </a:lnTo>
                <a:lnTo>
                  <a:pt x="10299" y="732"/>
                </a:lnTo>
                <a:lnTo>
                  <a:pt x="10343" y="732"/>
                </a:lnTo>
                <a:lnTo>
                  <a:pt x="10355" y="733"/>
                </a:lnTo>
                <a:lnTo>
                  <a:pt x="10364" y="739"/>
                </a:lnTo>
                <a:lnTo>
                  <a:pt x="10370" y="749"/>
                </a:lnTo>
                <a:lnTo>
                  <a:pt x="10373" y="760"/>
                </a:lnTo>
                <a:lnTo>
                  <a:pt x="10373" y="989"/>
                </a:lnTo>
                <a:lnTo>
                  <a:pt x="10369" y="1032"/>
                </a:lnTo>
                <a:lnTo>
                  <a:pt x="10360" y="1071"/>
                </a:lnTo>
                <a:lnTo>
                  <a:pt x="10353" y="1088"/>
                </a:lnTo>
                <a:lnTo>
                  <a:pt x="10345" y="1104"/>
                </a:lnTo>
                <a:lnTo>
                  <a:pt x="10335" y="1119"/>
                </a:lnTo>
                <a:lnTo>
                  <a:pt x="10324" y="1133"/>
                </a:lnTo>
                <a:lnTo>
                  <a:pt x="10311" y="1145"/>
                </a:lnTo>
                <a:lnTo>
                  <a:pt x="10297" y="1155"/>
                </a:lnTo>
                <a:lnTo>
                  <a:pt x="10281" y="1165"/>
                </a:lnTo>
                <a:lnTo>
                  <a:pt x="10263" y="1173"/>
                </a:lnTo>
                <a:lnTo>
                  <a:pt x="10245" y="1178"/>
                </a:lnTo>
                <a:lnTo>
                  <a:pt x="10225" y="1183"/>
                </a:lnTo>
                <a:lnTo>
                  <a:pt x="10204" y="1185"/>
                </a:lnTo>
                <a:lnTo>
                  <a:pt x="10180" y="1186"/>
                </a:lnTo>
                <a:lnTo>
                  <a:pt x="10156" y="1185"/>
                </a:lnTo>
                <a:lnTo>
                  <a:pt x="10135" y="1183"/>
                </a:lnTo>
                <a:lnTo>
                  <a:pt x="10114" y="1179"/>
                </a:lnTo>
                <a:lnTo>
                  <a:pt x="10097" y="1173"/>
                </a:lnTo>
                <a:lnTo>
                  <a:pt x="10079" y="1165"/>
                </a:lnTo>
                <a:lnTo>
                  <a:pt x="10064" y="1158"/>
                </a:lnTo>
                <a:lnTo>
                  <a:pt x="10051" y="1148"/>
                </a:lnTo>
                <a:lnTo>
                  <a:pt x="10038" y="1138"/>
                </a:lnTo>
                <a:lnTo>
                  <a:pt x="10020" y="1116"/>
                </a:lnTo>
                <a:lnTo>
                  <a:pt x="10006" y="1089"/>
                </a:lnTo>
                <a:lnTo>
                  <a:pt x="10001" y="1077"/>
                </a:lnTo>
                <a:lnTo>
                  <a:pt x="9997" y="1063"/>
                </a:lnTo>
                <a:lnTo>
                  <a:pt x="9995" y="1036"/>
                </a:lnTo>
                <a:lnTo>
                  <a:pt x="9996" y="1021"/>
                </a:lnTo>
                <a:lnTo>
                  <a:pt x="9998" y="1009"/>
                </a:lnTo>
                <a:lnTo>
                  <a:pt x="10002" y="999"/>
                </a:lnTo>
                <a:lnTo>
                  <a:pt x="10007" y="991"/>
                </a:lnTo>
                <a:lnTo>
                  <a:pt x="10015" y="986"/>
                </a:lnTo>
                <a:lnTo>
                  <a:pt x="10022" y="981"/>
                </a:lnTo>
                <a:lnTo>
                  <a:pt x="10032" y="980"/>
                </a:lnTo>
                <a:lnTo>
                  <a:pt x="10042" y="979"/>
                </a:lnTo>
                <a:close/>
                <a:moveTo>
                  <a:pt x="9486" y="954"/>
                </a:moveTo>
                <a:lnTo>
                  <a:pt x="9489" y="983"/>
                </a:lnTo>
                <a:lnTo>
                  <a:pt x="9497" y="1009"/>
                </a:lnTo>
                <a:lnTo>
                  <a:pt x="9512" y="1032"/>
                </a:lnTo>
                <a:lnTo>
                  <a:pt x="9521" y="1042"/>
                </a:lnTo>
                <a:lnTo>
                  <a:pt x="9531" y="1052"/>
                </a:lnTo>
                <a:lnTo>
                  <a:pt x="9553" y="1070"/>
                </a:lnTo>
                <a:lnTo>
                  <a:pt x="9581" y="1082"/>
                </a:lnTo>
                <a:lnTo>
                  <a:pt x="9611" y="1089"/>
                </a:lnTo>
                <a:lnTo>
                  <a:pt x="9644" y="1093"/>
                </a:lnTo>
                <a:lnTo>
                  <a:pt x="9676" y="1089"/>
                </a:lnTo>
                <a:lnTo>
                  <a:pt x="9693" y="1087"/>
                </a:lnTo>
                <a:lnTo>
                  <a:pt x="9707" y="1082"/>
                </a:lnTo>
                <a:lnTo>
                  <a:pt x="9734" y="1070"/>
                </a:lnTo>
                <a:lnTo>
                  <a:pt x="9757" y="1052"/>
                </a:lnTo>
                <a:lnTo>
                  <a:pt x="9776" y="1032"/>
                </a:lnTo>
                <a:lnTo>
                  <a:pt x="9790" y="1009"/>
                </a:lnTo>
                <a:lnTo>
                  <a:pt x="9798" y="983"/>
                </a:lnTo>
                <a:lnTo>
                  <a:pt x="9801" y="969"/>
                </a:lnTo>
                <a:lnTo>
                  <a:pt x="9802" y="954"/>
                </a:lnTo>
                <a:lnTo>
                  <a:pt x="9798" y="927"/>
                </a:lnTo>
                <a:lnTo>
                  <a:pt x="9790" y="901"/>
                </a:lnTo>
                <a:lnTo>
                  <a:pt x="9776" y="877"/>
                </a:lnTo>
                <a:lnTo>
                  <a:pt x="9767" y="866"/>
                </a:lnTo>
                <a:lnTo>
                  <a:pt x="9757" y="856"/>
                </a:lnTo>
                <a:lnTo>
                  <a:pt x="9734" y="840"/>
                </a:lnTo>
                <a:lnTo>
                  <a:pt x="9707" y="827"/>
                </a:lnTo>
                <a:lnTo>
                  <a:pt x="9676" y="819"/>
                </a:lnTo>
                <a:lnTo>
                  <a:pt x="9644" y="816"/>
                </a:lnTo>
                <a:lnTo>
                  <a:pt x="9611" y="819"/>
                </a:lnTo>
                <a:lnTo>
                  <a:pt x="9596" y="822"/>
                </a:lnTo>
                <a:lnTo>
                  <a:pt x="9581" y="827"/>
                </a:lnTo>
                <a:lnTo>
                  <a:pt x="9553" y="840"/>
                </a:lnTo>
                <a:lnTo>
                  <a:pt x="9531" y="856"/>
                </a:lnTo>
                <a:lnTo>
                  <a:pt x="9512" y="877"/>
                </a:lnTo>
                <a:lnTo>
                  <a:pt x="9497" y="901"/>
                </a:lnTo>
                <a:lnTo>
                  <a:pt x="9489" y="927"/>
                </a:lnTo>
                <a:lnTo>
                  <a:pt x="9487" y="940"/>
                </a:lnTo>
                <a:lnTo>
                  <a:pt x="9486" y="954"/>
                </a:lnTo>
                <a:close/>
                <a:moveTo>
                  <a:pt x="9908" y="954"/>
                </a:moveTo>
                <a:lnTo>
                  <a:pt x="9906" y="978"/>
                </a:lnTo>
                <a:lnTo>
                  <a:pt x="9903" y="1001"/>
                </a:lnTo>
                <a:lnTo>
                  <a:pt x="9896" y="1024"/>
                </a:lnTo>
                <a:lnTo>
                  <a:pt x="9888" y="1045"/>
                </a:lnTo>
                <a:lnTo>
                  <a:pt x="9878" y="1065"/>
                </a:lnTo>
                <a:lnTo>
                  <a:pt x="9865" y="1085"/>
                </a:lnTo>
                <a:lnTo>
                  <a:pt x="9850" y="1102"/>
                </a:lnTo>
                <a:lnTo>
                  <a:pt x="9834" y="1118"/>
                </a:lnTo>
                <a:lnTo>
                  <a:pt x="9796" y="1147"/>
                </a:lnTo>
                <a:lnTo>
                  <a:pt x="9773" y="1158"/>
                </a:lnTo>
                <a:lnTo>
                  <a:pt x="9751" y="1168"/>
                </a:lnTo>
                <a:lnTo>
                  <a:pt x="9726" y="1175"/>
                </a:lnTo>
                <a:lnTo>
                  <a:pt x="9700" y="1181"/>
                </a:lnTo>
                <a:lnTo>
                  <a:pt x="9673" y="1185"/>
                </a:lnTo>
                <a:lnTo>
                  <a:pt x="9644" y="1186"/>
                </a:lnTo>
                <a:lnTo>
                  <a:pt x="9615" y="1185"/>
                </a:lnTo>
                <a:lnTo>
                  <a:pt x="9588" y="1181"/>
                </a:lnTo>
                <a:lnTo>
                  <a:pt x="9562" y="1175"/>
                </a:lnTo>
                <a:lnTo>
                  <a:pt x="9537" y="1168"/>
                </a:lnTo>
                <a:lnTo>
                  <a:pt x="9515" y="1158"/>
                </a:lnTo>
                <a:lnTo>
                  <a:pt x="9492" y="1147"/>
                </a:lnTo>
                <a:lnTo>
                  <a:pt x="9472" y="1133"/>
                </a:lnTo>
                <a:lnTo>
                  <a:pt x="9454" y="1118"/>
                </a:lnTo>
                <a:lnTo>
                  <a:pt x="9438" y="1102"/>
                </a:lnTo>
                <a:lnTo>
                  <a:pt x="9423" y="1085"/>
                </a:lnTo>
                <a:lnTo>
                  <a:pt x="9410" y="1065"/>
                </a:lnTo>
                <a:lnTo>
                  <a:pt x="9399" y="1045"/>
                </a:lnTo>
                <a:lnTo>
                  <a:pt x="9392" y="1024"/>
                </a:lnTo>
                <a:lnTo>
                  <a:pt x="9385" y="1001"/>
                </a:lnTo>
                <a:lnTo>
                  <a:pt x="9382" y="978"/>
                </a:lnTo>
                <a:lnTo>
                  <a:pt x="9380" y="954"/>
                </a:lnTo>
                <a:lnTo>
                  <a:pt x="9382" y="930"/>
                </a:lnTo>
                <a:lnTo>
                  <a:pt x="9385" y="908"/>
                </a:lnTo>
                <a:lnTo>
                  <a:pt x="9392" y="886"/>
                </a:lnTo>
                <a:lnTo>
                  <a:pt x="9399" y="865"/>
                </a:lnTo>
                <a:lnTo>
                  <a:pt x="9410" y="843"/>
                </a:lnTo>
                <a:lnTo>
                  <a:pt x="9423" y="825"/>
                </a:lnTo>
                <a:lnTo>
                  <a:pt x="9438" y="807"/>
                </a:lnTo>
                <a:lnTo>
                  <a:pt x="9454" y="790"/>
                </a:lnTo>
                <a:lnTo>
                  <a:pt x="9492" y="763"/>
                </a:lnTo>
                <a:lnTo>
                  <a:pt x="9515" y="750"/>
                </a:lnTo>
                <a:lnTo>
                  <a:pt x="9537" y="740"/>
                </a:lnTo>
                <a:lnTo>
                  <a:pt x="9562" y="733"/>
                </a:lnTo>
                <a:lnTo>
                  <a:pt x="9588" y="728"/>
                </a:lnTo>
                <a:lnTo>
                  <a:pt x="9615" y="724"/>
                </a:lnTo>
                <a:lnTo>
                  <a:pt x="9644" y="723"/>
                </a:lnTo>
                <a:lnTo>
                  <a:pt x="9673" y="724"/>
                </a:lnTo>
                <a:lnTo>
                  <a:pt x="9700" y="728"/>
                </a:lnTo>
                <a:lnTo>
                  <a:pt x="9726" y="733"/>
                </a:lnTo>
                <a:lnTo>
                  <a:pt x="9751" y="740"/>
                </a:lnTo>
                <a:lnTo>
                  <a:pt x="9773" y="750"/>
                </a:lnTo>
                <a:lnTo>
                  <a:pt x="9796" y="763"/>
                </a:lnTo>
                <a:lnTo>
                  <a:pt x="9816" y="775"/>
                </a:lnTo>
                <a:lnTo>
                  <a:pt x="9834" y="790"/>
                </a:lnTo>
                <a:lnTo>
                  <a:pt x="9850" y="807"/>
                </a:lnTo>
                <a:lnTo>
                  <a:pt x="9865" y="825"/>
                </a:lnTo>
                <a:lnTo>
                  <a:pt x="9878" y="843"/>
                </a:lnTo>
                <a:lnTo>
                  <a:pt x="9888" y="865"/>
                </a:lnTo>
                <a:lnTo>
                  <a:pt x="9896" y="886"/>
                </a:lnTo>
                <a:lnTo>
                  <a:pt x="9903" y="908"/>
                </a:lnTo>
                <a:lnTo>
                  <a:pt x="9906" y="930"/>
                </a:lnTo>
                <a:lnTo>
                  <a:pt x="9908" y="954"/>
                </a:lnTo>
                <a:close/>
                <a:moveTo>
                  <a:pt x="9109" y="821"/>
                </a:moveTo>
                <a:lnTo>
                  <a:pt x="9109" y="1148"/>
                </a:lnTo>
                <a:lnTo>
                  <a:pt x="9107" y="1160"/>
                </a:lnTo>
                <a:lnTo>
                  <a:pt x="9101" y="1170"/>
                </a:lnTo>
                <a:lnTo>
                  <a:pt x="9092" y="1175"/>
                </a:lnTo>
                <a:lnTo>
                  <a:pt x="9080" y="1178"/>
                </a:lnTo>
                <a:lnTo>
                  <a:pt x="9037" y="1178"/>
                </a:lnTo>
                <a:lnTo>
                  <a:pt x="9025" y="1175"/>
                </a:lnTo>
                <a:lnTo>
                  <a:pt x="9016" y="1170"/>
                </a:lnTo>
                <a:lnTo>
                  <a:pt x="9010" y="1160"/>
                </a:lnTo>
                <a:lnTo>
                  <a:pt x="9007" y="1148"/>
                </a:lnTo>
                <a:lnTo>
                  <a:pt x="9007" y="821"/>
                </a:lnTo>
                <a:lnTo>
                  <a:pt x="8832" y="821"/>
                </a:lnTo>
                <a:lnTo>
                  <a:pt x="8820" y="820"/>
                </a:lnTo>
                <a:lnTo>
                  <a:pt x="8811" y="814"/>
                </a:lnTo>
                <a:lnTo>
                  <a:pt x="8805" y="804"/>
                </a:lnTo>
                <a:lnTo>
                  <a:pt x="8802" y="791"/>
                </a:lnTo>
                <a:lnTo>
                  <a:pt x="8802" y="760"/>
                </a:lnTo>
                <a:lnTo>
                  <a:pt x="8805" y="749"/>
                </a:lnTo>
                <a:lnTo>
                  <a:pt x="8811" y="739"/>
                </a:lnTo>
                <a:lnTo>
                  <a:pt x="8820" y="733"/>
                </a:lnTo>
                <a:lnTo>
                  <a:pt x="8832" y="732"/>
                </a:lnTo>
                <a:lnTo>
                  <a:pt x="9285" y="732"/>
                </a:lnTo>
                <a:lnTo>
                  <a:pt x="9297" y="733"/>
                </a:lnTo>
                <a:lnTo>
                  <a:pt x="9306" y="739"/>
                </a:lnTo>
                <a:lnTo>
                  <a:pt x="9312" y="749"/>
                </a:lnTo>
                <a:lnTo>
                  <a:pt x="9313" y="760"/>
                </a:lnTo>
                <a:lnTo>
                  <a:pt x="9313" y="791"/>
                </a:lnTo>
                <a:lnTo>
                  <a:pt x="9312" y="804"/>
                </a:lnTo>
                <a:lnTo>
                  <a:pt x="9306" y="814"/>
                </a:lnTo>
                <a:lnTo>
                  <a:pt x="9297" y="820"/>
                </a:lnTo>
                <a:lnTo>
                  <a:pt x="9285" y="821"/>
                </a:lnTo>
                <a:lnTo>
                  <a:pt x="9109" y="821"/>
                </a:lnTo>
                <a:close/>
                <a:moveTo>
                  <a:pt x="8302" y="888"/>
                </a:moveTo>
                <a:lnTo>
                  <a:pt x="8302" y="1148"/>
                </a:lnTo>
                <a:lnTo>
                  <a:pt x="8300" y="1160"/>
                </a:lnTo>
                <a:lnTo>
                  <a:pt x="8294" y="1169"/>
                </a:lnTo>
                <a:lnTo>
                  <a:pt x="8285" y="1175"/>
                </a:lnTo>
                <a:lnTo>
                  <a:pt x="8273" y="1178"/>
                </a:lnTo>
                <a:lnTo>
                  <a:pt x="8230" y="1178"/>
                </a:lnTo>
                <a:lnTo>
                  <a:pt x="8218" y="1175"/>
                </a:lnTo>
                <a:lnTo>
                  <a:pt x="8208" y="1169"/>
                </a:lnTo>
                <a:lnTo>
                  <a:pt x="8203" y="1160"/>
                </a:lnTo>
                <a:lnTo>
                  <a:pt x="8200" y="1148"/>
                </a:lnTo>
                <a:lnTo>
                  <a:pt x="8200" y="760"/>
                </a:lnTo>
                <a:lnTo>
                  <a:pt x="8203" y="748"/>
                </a:lnTo>
                <a:lnTo>
                  <a:pt x="8208" y="739"/>
                </a:lnTo>
                <a:lnTo>
                  <a:pt x="8218" y="733"/>
                </a:lnTo>
                <a:lnTo>
                  <a:pt x="8230" y="732"/>
                </a:lnTo>
                <a:lnTo>
                  <a:pt x="8266" y="732"/>
                </a:lnTo>
                <a:lnTo>
                  <a:pt x="8285" y="734"/>
                </a:lnTo>
                <a:lnTo>
                  <a:pt x="8299" y="743"/>
                </a:lnTo>
                <a:lnTo>
                  <a:pt x="8581" y="1021"/>
                </a:lnTo>
                <a:lnTo>
                  <a:pt x="8581" y="760"/>
                </a:lnTo>
                <a:lnTo>
                  <a:pt x="8582" y="749"/>
                </a:lnTo>
                <a:lnTo>
                  <a:pt x="8588" y="739"/>
                </a:lnTo>
                <a:lnTo>
                  <a:pt x="8598" y="733"/>
                </a:lnTo>
                <a:lnTo>
                  <a:pt x="8610" y="732"/>
                </a:lnTo>
                <a:lnTo>
                  <a:pt x="8653" y="732"/>
                </a:lnTo>
                <a:lnTo>
                  <a:pt x="8664" y="733"/>
                </a:lnTo>
                <a:lnTo>
                  <a:pt x="8674" y="739"/>
                </a:lnTo>
                <a:lnTo>
                  <a:pt x="8680" y="749"/>
                </a:lnTo>
                <a:lnTo>
                  <a:pt x="8682" y="760"/>
                </a:lnTo>
                <a:lnTo>
                  <a:pt x="8682" y="1148"/>
                </a:lnTo>
                <a:lnTo>
                  <a:pt x="8680" y="1160"/>
                </a:lnTo>
                <a:lnTo>
                  <a:pt x="8674" y="1170"/>
                </a:lnTo>
                <a:lnTo>
                  <a:pt x="8664" y="1175"/>
                </a:lnTo>
                <a:lnTo>
                  <a:pt x="8653" y="1178"/>
                </a:lnTo>
                <a:lnTo>
                  <a:pt x="8617" y="1178"/>
                </a:lnTo>
                <a:lnTo>
                  <a:pt x="8598" y="1175"/>
                </a:lnTo>
                <a:lnTo>
                  <a:pt x="8583" y="1165"/>
                </a:lnTo>
                <a:lnTo>
                  <a:pt x="8302" y="888"/>
                </a:lnTo>
                <a:close/>
                <a:moveTo>
                  <a:pt x="7918" y="1148"/>
                </a:moveTo>
                <a:lnTo>
                  <a:pt x="7918" y="760"/>
                </a:lnTo>
                <a:lnTo>
                  <a:pt x="7919" y="749"/>
                </a:lnTo>
                <a:lnTo>
                  <a:pt x="7926" y="739"/>
                </a:lnTo>
                <a:lnTo>
                  <a:pt x="7936" y="733"/>
                </a:lnTo>
                <a:lnTo>
                  <a:pt x="7947" y="732"/>
                </a:lnTo>
                <a:lnTo>
                  <a:pt x="7990" y="732"/>
                </a:lnTo>
                <a:lnTo>
                  <a:pt x="8003" y="733"/>
                </a:lnTo>
                <a:lnTo>
                  <a:pt x="8011" y="739"/>
                </a:lnTo>
                <a:lnTo>
                  <a:pt x="8018" y="749"/>
                </a:lnTo>
                <a:lnTo>
                  <a:pt x="8020" y="760"/>
                </a:lnTo>
                <a:lnTo>
                  <a:pt x="8020" y="1148"/>
                </a:lnTo>
                <a:lnTo>
                  <a:pt x="8018" y="1160"/>
                </a:lnTo>
                <a:lnTo>
                  <a:pt x="8011" y="1170"/>
                </a:lnTo>
                <a:lnTo>
                  <a:pt x="8003" y="1175"/>
                </a:lnTo>
                <a:lnTo>
                  <a:pt x="7990" y="1178"/>
                </a:lnTo>
                <a:lnTo>
                  <a:pt x="7947" y="1178"/>
                </a:lnTo>
                <a:lnTo>
                  <a:pt x="7936" y="1175"/>
                </a:lnTo>
                <a:lnTo>
                  <a:pt x="7926" y="1170"/>
                </a:lnTo>
                <a:lnTo>
                  <a:pt x="7919" y="1160"/>
                </a:lnTo>
                <a:lnTo>
                  <a:pt x="7918" y="1148"/>
                </a:lnTo>
                <a:close/>
                <a:moveTo>
                  <a:pt x="7500" y="966"/>
                </a:moveTo>
                <a:lnTo>
                  <a:pt x="7407" y="1036"/>
                </a:lnTo>
                <a:lnTo>
                  <a:pt x="7407" y="1148"/>
                </a:lnTo>
                <a:lnTo>
                  <a:pt x="7405" y="1160"/>
                </a:lnTo>
                <a:lnTo>
                  <a:pt x="7400" y="1170"/>
                </a:lnTo>
                <a:lnTo>
                  <a:pt x="7390" y="1175"/>
                </a:lnTo>
                <a:lnTo>
                  <a:pt x="7377" y="1178"/>
                </a:lnTo>
                <a:lnTo>
                  <a:pt x="7335" y="1178"/>
                </a:lnTo>
                <a:lnTo>
                  <a:pt x="7323" y="1175"/>
                </a:lnTo>
                <a:lnTo>
                  <a:pt x="7314" y="1170"/>
                </a:lnTo>
                <a:lnTo>
                  <a:pt x="7308" y="1160"/>
                </a:lnTo>
                <a:lnTo>
                  <a:pt x="7305" y="1148"/>
                </a:lnTo>
                <a:lnTo>
                  <a:pt x="7305" y="760"/>
                </a:lnTo>
                <a:lnTo>
                  <a:pt x="7308" y="749"/>
                </a:lnTo>
                <a:lnTo>
                  <a:pt x="7314" y="739"/>
                </a:lnTo>
                <a:lnTo>
                  <a:pt x="7323" y="733"/>
                </a:lnTo>
                <a:lnTo>
                  <a:pt x="7335" y="732"/>
                </a:lnTo>
                <a:lnTo>
                  <a:pt x="7377" y="732"/>
                </a:lnTo>
                <a:lnTo>
                  <a:pt x="7390" y="733"/>
                </a:lnTo>
                <a:lnTo>
                  <a:pt x="7400" y="739"/>
                </a:lnTo>
                <a:lnTo>
                  <a:pt x="7405" y="749"/>
                </a:lnTo>
                <a:lnTo>
                  <a:pt x="7407" y="760"/>
                </a:lnTo>
                <a:lnTo>
                  <a:pt x="7407" y="923"/>
                </a:lnTo>
                <a:lnTo>
                  <a:pt x="7642" y="745"/>
                </a:lnTo>
                <a:lnTo>
                  <a:pt x="7657" y="735"/>
                </a:lnTo>
                <a:lnTo>
                  <a:pt x="7667" y="732"/>
                </a:lnTo>
                <a:lnTo>
                  <a:pt x="7677" y="730"/>
                </a:lnTo>
                <a:lnTo>
                  <a:pt x="7759" y="730"/>
                </a:lnTo>
                <a:lnTo>
                  <a:pt x="7769" y="732"/>
                </a:lnTo>
                <a:lnTo>
                  <a:pt x="7775" y="735"/>
                </a:lnTo>
                <a:lnTo>
                  <a:pt x="7780" y="740"/>
                </a:lnTo>
                <a:lnTo>
                  <a:pt x="7781" y="748"/>
                </a:lnTo>
                <a:lnTo>
                  <a:pt x="7779" y="758"/>
                </a:lnTo>
                <a:lnTo>
                  <a:pt x="7771" y="765"/>
                </a:lnTo>
                <a:lnTo>
                  <a:pt x="7580" y="911"/>
                </a:lnTo>
                <a:lnTo>
                  <a:pt x="7783" y="1143"/>
                </a:lnTo>
                <a:lnTo>
                  <a:pt x="7789" y="1150"/>
                </a:lnTo>
                <a:lnTo>
                  <a:pt x="7791" y="1160"/>
                </a:lnTo>
                <a:lnTo>
                  <a:pt x="7790" y="1168"/>
                </a:lnTo>
                <a:lnTo>
                  <a:pt x="7785" y="1173"/>
                </a:lnTo>
                <a:lnTo>
                  <a:pt x="7779" y="1176"/>
                </a:lnTo>
                <a:lnTo>
                  <a:pt x="7770" y="1178"/>
                </a:lnTo>
                <a:lnTo>
                  <a:pt x="7698" y="1178"/>
                </a:lnTo>
                <a:lnTo>
                  <a:pt x="7687" y="1176"/>
                </a:lnTo>
                <a:lnTo>
                  <a:pt x="7678" y="1174"/>
                </a:lnTo>
                <a:lnTo>
                  <a:pt x="7670" y="1169"/>
                </a:lnTo>
                <a:lnTo>
                  <a:pt x="7663" y="1163"/>
                </a:lnTo>
                <a:lnTo>
                  <a:pt x="7500" y="966"/>
                </a:lnTo>
                <a:close/>
                <a:moveTo>
                  <a:pt x="6744" y="888"/>
                </a:moveTo>
                <a:lnTo>
                  <a:pt x="6744" y="1148"/>
                </a:lnTo>
                <a:lnTo>
                  <a:pt x="6742" y="1160"/>
                </a:lnTo>
                <a:lnTo>
                  <a:pt x="6737" y="1169"/>
                </a:lnTo>
                <a:lnTo>
                  <a:pt x="6727" y="1175"/>
                </a:lnTo>
                <a:lnTo>
                  <a:pt x="6715" y="1178"/>
                </a:lnTo>
                <a:lnTo>
                  <a:pt x="6672" y="1178"/>
                </a:lnTo>
                <a:lnTo>
                  <a:pt x="6660" y="1175"/>
                </a:lnTo>
                <a:lnTo>
                  <a:pt x="6651" y="1169"/>
                </a:lnTo>
                <a:lnTo>
                  <a:pt x="6645" y="1160"/>
                </a:lnTo>
                <a:lnTo>
                  <a:pt x="6642" y="1148"/>
                </a:lnTo>
                <a:lnTo>
                  <a:pt x="6642" y="760"/>
                </a:lnTo>
                <a:lnTo>
                  <a:pt x="6645" y="748"/>
                </a:lnTo>
                <a:lnTo>
                  <a:pt x="6651" y="739"/>
                </a:lnTo>
                <a:lnTo>
                  <a:pt x="6660" y="733"/>
                </a:lnTo>
                <a:lnTo>
                  <a:pt x="6672" y="732"/>
                </a:lnTo>
                <a:lnTo>
                  <a:pt x="6708" y="732"/>
                </a:lnTo>
                <a:lnTo>
                  <a:pt x="6727" y="734"/>
                </a:lnTo>
                <a:lnTo>
                  <a:pt x="6741" y="743"/>
                </a:lnTo>
                <a:lnTo>
                  <a:pt x="7023" y="1021"/>
                </a:lnTo>
                <a:lnTo>
                  <a:pt x="7023" y="760"/>
                </a:lnTo>
                <a:lnTo>
                  <a:pt x="7025" y="749"/>
                </a:lnTo>
                <a:lnTo>
                  <a:pt x="7032" y="739"/>
                </a:lnTo>
                <a:lnTo>
                  <a:pt x="7040" y="733"/>
                </a:lnTo>
                <a:lnTo>
                  <a:pt x="7053" y="732"/>
                </a:lnTo>
                <a:lnTo>
                  <a:pt x="7095" y="732"/>
                </a:lnTo>
                <a:lnTo>
                  <a:pt x="7107" y="733"/>
                </a:lnTo>
                <a:lnTo>
                  <a:pt x="7116" y="739"/>
                </a:lnTo>
                <a:lnTo>
                  <a:pt x="7122" y="749"/>
                </a:lnTo>
                <a:lnTo>
                  <a:pt x="7125" y="760"/>
                </a:lnTo>
                <a:lnTo>
                  <a:pt x="7125" y="1148"/>
                </a:lnTo>
                <a:lnTo>
                  <a:pt x="7122" y="1160"/>
                </a:lnTo>
                <a:lnTo>
                  <a:pt x="7116" y="1170"/>
                </a:lnTo>
                <a:lnTo>
                  <a:pt x="7107" y="1175"/>
                </a:lnTo>
                <a:lnTo>
                  <a:pt x="7095" y="1178"/>
                </a:lnTo>
                <a:lnTo>
                  <a:pt x="7059" y="1178"/>
                </a:lnTo>
                <a:lnTo>
                  <a:pt x="7040" y="1175"/>
                </a:lnTo>
                <a:lnTo>
                  <a:pt x="7027" y="1165"/>
                </a:lnTo>
                <a:lnTo>
                  <a:pt x="6744" y="888"/>
                </a:lnTo>
                <a:close/>
                <a:moveTo>
                  <a:pt x="6172" y="1000"/>
                </a:moveTo>
                <a:lnTo>
                  <a:pt x="6330" y="1000"/>
                </a:lnTo>
                <a:lnTo>
                  <a:pt x="6251" y="838"/>
                </a:lnTo>
                <a:lnTo>
                  <a:pt x="6172" y="1000"/>
                </a:lnTo>
                <a:close/>
                <a:moveTo>
                  <a:pt x="6279" y="732"/>
                </a:moveTo>
                <a:lnTo>
                  <a:pt x="6291" y="732"/>
                </a:lnTo>
                <a:lnTo>
                  <a:pt x="6299" y="735"/>
                </a:lnTo>
                <a:lnTo>
                  <a:pt x="6307" y="741"/>
                </a:lnTo>
                <a:lnTo>
                  <a:pt x="6312" y="749"/>
                </a:lnTo>
                <a:lnTo>
                  <a:pt x="6512" y="1137"/>
                </a:lnTo>
                <a:lnTo>
                  <a:pt x="6517" y="1153"/>
                </a:lnTo>
                <a:lnTo>
                  <a:pt x="6514" y="1163"/>
                </a:lnTo>
                <a:lnTo>
                  <a:pt x="6509" y="1170"/>
                </a:lnTo>
                <a:lnTo>
                  <a:pt x="6501" y="1175"/>
                </a:lnTo>
                <a:lnTo>
                  <a:pt x="6489" y="1178"/>
                </a:lnTo>
                <a:lnTo>
                  <a:pt x="6442" y="1178"/>
                </a:lnTo>
                <a:lnTo>
                  <a:pt x="6431" y="1176"/>
                </a:lnTo>
                <a:lnTo>
                  <a:pt x="6421" y="1173"/>
                </a:lnTo>
                <a:lnTo>
                  <a:pt x="6414" y="1168"/>
                </a:lnTo>
                <a:lnTo>
                  <a:pt x="6409" y="1159"/>
                </a:lnTo>
                <a:lnTo>
                  <a:pt x="6375" y="1091"/>
                </a:lnTo>
                <a:lnTo>
                  <a:pt x="6128" y="1091"/>
                </a:lnTo>
                <a:lnTo>
                  <a:pt x="6094" y="1159"/>
                </a:lnTo>
                <a:lnTo>
                  <a:pt x="6089" y="1168"/>
                </a:lnTo>
                <a:lnTo>
                  <a:pt x="6082" y="1173"/>
                </a:lnTo>
                <a:lnTo>
                  <a:pt x="6072" y="1176"/>
                </a:lnTo>
                <a:lnTo>
                  <a:pt x="6061" y="1178"/>
                </a:lnTo>
                <a:lnTo>
                  <a:pt x="6013" y="1178"/>
                </a:lnTo>
                <a:lnTo>
                  <a:pt x="6002" y="1175"/>
                </a:lnTo>
                <a:lnTo>
                  <a:pt x="5993" y="1170"/>
                </a:lnTo>
                <a:lnTo>
                  <a:pt x="5988" y="1163"/>
                </a:lnTo>
                <a:lnTo>
                  <a:pt x="5986" y="1153"/>
                </a:lnTo>
                <a:lnTo>
                  <a:pt x="5991" y="1137"/>
                </a:lnTo>
                <a:lnTo>
                  <a:pt x="6191" y="749"/>
                </a:lnTo>
                <a:lnTo>
                  <a:pt x="6196" y="741"/>
                </a:lnTo>
                <a:lnTo>
                  <a:pt x="6203" y="735"/>
                </a:lnTo>
                <a:lnTo>
                  <a:pt x="6212" y="732"/>
                </a:lnTo>
                <a:lnTo>
                  <a:pt x="6223" y="732"/>
                </a:lnTo>
                <a:lnTo>
                  <a:pt x="6279" y="732"/>
                </a:lnTo>
                <a:close/>
                <a:moveTo>
                  <a:pt x="5758" y="1148"/>
                </a:moveTo>
                <a:lnTo>
                  <a:pt x="5758" y="998"/>
                </a:lnTo>
                <a:lnTo>
                  <a:pt x="5500" y="998"/>
                </a:lnTo>
                <a:lnTo>
                  <a:pt x="5500" y="1148"/>
                </a:lnTo>
                <a:lnTo>
                  <a:pt x="5498" y="1160"/>
                </a:lnTo>
                <a:lnTo>
                  <a:pt x="5492" y="1170"/>
                </a:lnTo>
                <a:lnTo>
                  <a:pt x="5484" y="1175"/>
                </a:lnTo>
                <a:lnTo>
                  <a:pt x="5471" y="1178"/>
                </a:lnTo>
                <a:lnTo>
                  <a:pt x="5428" y="1178"/>
                </a:lnTo>
                <a:lnTo>
                  <a:pt x="5416" y="1175"/>
                </a:lnTo>
                <a:lnTo>
                  <a:pt x="5406" y="1170"/>
                </a:lnTo>
                <a:lnTo>
                  <a:pt x="5400" y="1160"/>
                </a:lnTo>
                <a:lnTo>
                  <a:pt x="5399" y="1148"/>
                </a:lnTo>
                <a:lnTo>
                  <a:pt x="5399" y="760"/>
                </a:lnTo>
                <a:lnTo>
                  <a:pt x="5400" y="749"/>
                </a:lnTo>
                <a:lnTo>
                  <a:pt x="5406" y="739"/>
                </a:lnTo>
                <a:lnTo>
                  <a:pt x="5416" y="733"/>
                </a:lnTo>
                <a:lnTo>
                  <a:pt x="5428" y="732"/>
                </a:lnTo>
                <a:lnTo>
                  <a:pt x="5471" y="732"/>
                </a:lnTo>
                <a:lnTo>
                  <a:pt x="5484" y="733"/>
                </a:lnTo>
                <a:lnTo>
                  <a:pt x="5492" y="739"/>
                </a:lnTo>
                <a:lnTo>
                  <a:pt x="5498" y="749"/>
                </a:lnTo>
                <a:lnTo>
                  <a:pt x="5500" y="760"/>
                </a:lnTo>
                <a:lnTo>
                  <a:pt x="5500" y="907"/>
                </a:lnTo>
                <a:lnTo>
                  <a:pt x="5758" y="907"/>
                </a:lnTo>
                <a:lnTo>
                  <a:pt x="5758" y="760"/>
                </a:lnTo>
                <a:lnTo>
                  <a:pt x="5761" y="749"/>
                </a:lnTo>
                <a:lnTo>
                  <a:pt x="5766" y="739"/>
                </a:lnTo>
                <a:lnTo>
                  <a:pt x="5776" y="733"/>
                </a:lnTo>
                <a:lnTo>
                  <a:pt x="5788" y="732"/>
                </a:lnTo>
                <a:lnTo>
                  <a:pt x="5830" y="732"/>
                </a:lnTo>
                <a:lnTo>
                  <a:pt x="5843" y="733"/>
                </a:lnTo>
                <a:lnTo>
                  <a:pt x="5852" y="739"/>
                </a:lnTo>
                <a:lnTo>
                  <a:pt x="5858" y="749"/>
                </a:lnTo>
                <a:lnTo>
                  <a:pt x="5860" y="760"/>
                </a:lnTo>
                <a:lnTo>
                  <a:pt x="5860" y="1148"/>
                </a:lnTo>
                <a:lnTo>
                  <a:pt x="5858" y="1160"/>
                </a:lnTo>
                <a:lnTo>
                  <a:pt x="5852" y="1170"/>
                </a:lnTo>
                <a:lnTo>
                  <a:pt x="5843" y="1175"/>
                </a:lnTo>
                <a:lnTo>
                  <a:pt x="5830" y="1178"/>
                </a:lnTo>
                <a:lnTo>
                  <a:pt x="5788" y="1178"/>
                </a:lnTo>
                <a:lnTo>
                  <a:pt x="5776" y="1175"/>
                </a:lnTo>
                <a:lnTo>
                  <a:pt x="5766" y="1170"/>
                </a:lnTo>
                <a:lnTo>
                  <a:pt x="5761" y="1160"/>
                </a:lnTo>
                <a:lnTo>
                  <a:pt x="5758" y="1148"/>
                </a:lnTo>
                <a:close/>
                <a:moveTo>
                  <a:pt x="9821" y="166"/>
                </a:moveTo>
                <a:lnTo>
                  <a:pt x="9821" y="426"/>
                </a:lnTo>
                <a:lnTo>
                  <a:pt x="9819" y="438"/>
                </a:lnTo>
                <a:lnTo>
                  <a:pt x="9813" y="447"/>
                </a:lnTo>
                <a:lnTo>
                  <a:pt x="9803" y="453"/>
                </a:lnTo>
                <a:lnTo>
                  <a:pt x="9792" y="456"/>
                </a:lnTo>
                <a:lnTo>
                  <a:pt x="9749" y="456"/>
                </a:lnTo>
                <a:lnTo>
                  <a:pt x="9736" y="453"/>
                </a:lnTo>
                <a:lnTo>
                  <a:pt x="9727" y="447"/>
                </a:lnTo>
                <a:lnTo>
                  <a:pt x="9721" y="438"/>
                </a:lnTo>
                <a:lnTo>
                  <a:pt x="9719" y="426"/>
                </a:lnTo>
                <a:lnTo>
                  <a:pt x="9719" y="38"/>
                </a:lnTo>
                <a:lnTo>
                  <a:pt x="9721" y="26"/>
                </a:lnTo>
                <a:lnTo>
                  <a:pt x="9727" y="17"/>
                </a:lnTo>
                <a:lnTo>
                  <a:pt x="9736" y="11"/>
                </a:lnTo>
                <a:lnTo>
                  <a:pt x="9749" y="8"/>
                </a:lnTo>
                <a:lnTo>
                  <a:pt x="9785" y="8"/>
                </a:lnTo>
                <a:lnTo>
                  <a:pt x="9803" y="12"/>
                </a:lnTo>
                <a:lnTo>
                  <a:pt x="9817" y="21"/>
                </a:lnTo>
                <a:lnTo>
                  <a:pt x="10099" y="298"/>
                </a:lnTo>
                <a:lnTo>
                  <a:pt x="10099" y="38"/>
                </a:lnTo>
                <a:lnTo>
                  <a:pt x="10102" y="26"/>
                </a:lnTo>
                <a:lnTo>
                  <a:pt x="10108" y="17"/>
                </a:lnTo>
                <a:lnTo>
                  <a:pt x="10117" y="11"/>
                </a:lnTo>
                <a:lnTo>
                  <a:pt x="10129" y="8"/>
                </a:lnTo>
                <a:lnTo>
                  <a:pt x="10171" y="8"/>
                </a:lnTo>
                <a:lnTo>
                  <a:pt x="10184" y="11"/>
                </a:lnTo>
                <a:lnTo>
                  <a:pt x="10194" y="17"/>
                </a:lnTo>
                <a:lnTo>
                  <a:pt x="10199" y="26"/>
                </a:lnTo>
                <a:lnTo>
                  <a:pt x="10201" y="38"/>
                </a:lnTo>
                <a:lnTo>
                  <a:pt x="10201" y="426"/>
                </a:lnTo>
                <a:lnTo>
                  <a:pt x="10199" y="438"/>
                </a:lnTo>
                <a:lnTo>
                  <a:pt x="10194" y="447"/>
                </a:lnTo>
                <a:lnTo>
                  <a:pt x="10184" y="453"/>
                </a:lnTo>
                <a:lnTo>
                  <a:pt x="10171" y="456"/>
                </a:lnTo>
                <a:lnTo>
                  <a:pt x="10135" y="456"/>
                </a:lnTo>
                <a:lnTo>
                  <a:pt x="10117" y="452"/>
                </a:lnTo>
                <a:lnTo>
                  <a:pt x="10103" y="443"/>
                </a:lnTo>
                <a:lnTo>
                  <a:pt x="9821" y="166"/>
                </a:lnTo>
                <a:close/>
                <a:moveTo>
                  <a:pt x="9117" y="426"/>
                </a:moveTo>
                <a:lnTo>
                  <a:pt x="9117" y="38"/>
                </a:lnTo>
                <a:lnTo>
                  <a:pt x="9118" y="26"/>
                </a:lnTo>
                <a:lnTo>
                  <a:pt x="9124" y="17"/>
                </a:lnTo>
                <a:lnTo>
                  <a:pt x="9134" y="11"/>
                </a:lnTo>
                <a:lnTo>
                  <a:pt x="9145" y="8"/>
                </a:lnTo>
                <a:lnTo>
                  <a:pt x="9536" y="8"/>
                </a:lnTo>
                <a:lnTo>
                  <a:pt x="9548" y="11"/>
                </a:lnTo>
                <a:lnTo>
                  <a:pt x="9558" y="17"/>
                </a:lnTo>
                <a:lnTo>
                  <a:pt x="9563" y="26"/>
                </a:lnTo>
                <a:lnTo>
                  <a:pt x="9566" y="38"/>
                </a:lnTo>
                <a:lnTo>
                  <a:pt x="9566" y="69"/>
                </a:lnTo>
                <a:lnTo>
                  <a:pt x="9563" y="82"/>
                </a:lnTo>
                <a:lnTo>
                  <a:pt x="9558" y="91"/>
                </a:lnTo>
                <a:lnTo>
                  <a:pt x="9548" y="96"/>
                </a:lnTo>
                <a:lnTo>
                  <a:pt x="9536" y="99"/>
                </a:lnTo>
                <a:lnTo>
                  <a:pt x="9218" y="99"/>
                </a:lnTo>
                <a:lnTo>
                  <a:pt x="9218" y="185"/>
                </a:lnTo>
                <a:lnTo>
                  <a:pt x="9444" y="185"/>
                </a:lnTo>
                <a:lnTo>
                  <a:pt x="9456" y="186"/>
                </a:lnTo>
                <a:lnTo>
                  <a:pt x="9465" y="192"/>
                </a:lnTo>
                <a:lnTo>
                  <a:pt x="9471" y="202"/>
                </a:lnTo>
                <a:lnTo>
                  <a:pt x="9474" y="213"/>
                </a:lnTo>
                <a:lnTo>
                  <a:pt x="9474" y="246"/>
                </a:lnTo>
                <a:lnTo>
                  <a:pt x="9471" y="257"/>
                </a:lnTo>
                <a:lnTo>
                  <a:pt x="9465" y="267"/>
                </a:lnTo>
                <a:lnTo>
                  <a:pt x="9456" y="273"/>
                </a:lnTo>
                <a:lnTo>
                  <a:pt x="9444" y="274"/>
                </a:lnTo>
                <a:lnTo>
                  <a:pt x="9218" y="274"/>
                </a:lnTo>
                <a:lnTo>
                  <a:pt x="9218" y="365"/>
                </a:lnTo>
                <a:lnTo>
                  <a:pt x="9536" y="365"/>
                </a:lnTo>
                <a:lnTo>
                  <a:pt x="9548" y="367"/>
                </a:lnTo>
                <a:lnTo>
                  <a:pt x="9558" y="374"/>
                </a:lnTo>
                <a:lnTo>
                  <a:pt x="9563" y="382"/>
                </a:lnTo>
                <a:lnTo>
                  <a:pt x="9566" y="395"/>
                </a:lnTo>
                <a:lnTo>
                  <a:pt x="9566" y="426"/>
                </a:lnTo>
                <a:lnTo>
                  <a:pt x="9563" y="438"/>
                </a:lnTo>
                <a:lnTo>
                  <a:pt x="9558" y="447"/>
                </a:lnTo>
                <a:lnTo>
                  <a:pt x="9548" y="453"/>
                </a:lnTo>
                <a:lnTo>
                  <a:pt x="9536" y="456"/>
                </a:lnTo>
                <a:lnTo>
                  <a:pt x="9145" y="456"/>
                </a:lnTo>
                <a:lnTo>
                  <a:pt x="9134" y="453"/>
                </a:lnTo>
                <a:lnTo>
                  <a:pt x="9124" y="447"/>
                </a:lnTo>
                <a:lnTo>
                  <a:pt x="9118" y="438"/>
                </a:lnTo>
                <a:lnTo>
                  <a:pt x="9117" y="426"/>
                </a:lnTo>
                <a:close/>
                <a:moveTo>
                  <a:pt x="8791" y="99"/>
                </a:moveTo>
                <a:lnTo>
                  <a:pt x="8791" y="426"/>
                </a:lnTo>
                <a:lnTo>
                  <a:pt x="8789" y="438"/>
                </a:lnTo>
                <a:lnTo>
                  <a:pt x="8784" y="447"/>
                </a:lnTo>
                <a:lnTo>
                  <a:pt x="8774" y="453"/>
                </a:lnTo>
                <a:lnTo>
                  <a:pt x="8761" y="456"/>
                </a:lnTo>
                <a:lnTo>
                  <a:pt x="8719" y="456"/>
                </a:lnTo>
                <a:lnTo>
                  <a:pt x="8707" y="453"/>
                </a:lnTo>
                <a:lnTo>
                  <a:pt x="8698" y="447"/>
                </a:lnTo>
                <a:lnTo>
                  <a:pt x="8692" y="438"/>
                </a:lnTo>
                <a:lnTo>
                  <a:pt x="8689" y="426"/>
                </a:lnTo>
                <a:lnTo>
                  <a:pt x="8689" y="99"/>
                </a:lnTo>
                <a:lnTo>
                  <a:pt x="8514" y="99"/>
                </a:lnTo>
                <a:lnTo>
                  <a:pt x="8501" y="96"/>
                </a:lnTo>
                <a:lnTo>
                  <a:pt x="8493" y="91"/>
                </a:lnTo>
                <a:lnTo>
                  <a:pt x="8486" y="82"/>
                </a:lnTo>
                <a:lnTo>
                  <a:pt x="8485" y="69"/>
                </a:lnTo>
                <a:lnTo>
                  <a:pt x="8485" y="38"/>
                </a:lnTo>
                <a:lnTo>
                  <a:pt x="8486" y="26"/>
                </a:lnTo>
                <a:lnTo>
                  <a:pt x="8493" y="17"/>
                </a:lnTo>
                <a:lnTo>
                  <a:pt x="8501" y="11"/>
                </a:lnTo>
                <a:lnTo>
                  <a:pt x="8514" y="8"/>
                </a:lnTo>
                <a:lnTo>
                  <a:pt x="8966" y="8"/>
                </a:lnTo>
                <a:lnTo>
                  <a:pt x="8979" y="11"/>
                </a:lnTo>
                <a:lnTo>
                  <a:pt x="8988" y="17"/>
                </a:lnTo>
                <a:lnTo>
                  <a:pt x="8994" y="26"/>
                </a:lnTo>
                <a:lnTo>
                  <a:pt x="8996" y="38"/>
                </a:lnTo>
                <a:lnTo>
                  <a:pt x="8996" y="69"/>
                </a:lnTo>
                <a:lnTo>
                  <a:pt x="8994" y="82"/>
                </a:lnTo>
                <a:lnTo>
                  <a:pt x="8988" y="91"/>
                </a:lnTo>
                <a:lnTo>
                  <a:pt x="8979" y="96"/>
                </a:lnTo>
                <a:lnTo>
                  <a:pt x="8966" y="99"/>
                </a:lnTo>
                <a:lnTo>
                  <a:pt x="8791" y="99"/>
                </a:lnTo>
                <a:close/>
                <a:moveTo>
                  <a:pt x="8186" y="374"/>
                </a:moveTo>
                <a:lnTo>
                  <a:pt x="8232" y="371"/>
                </a:lnTo>
                <a:lnTo>
                  <a:pt x="8271" y="360"/>
                </a:lnTo>
                <a:lnTo>
                  <a:pt x="8286" y="352"/>
                </a:lnTo>
                <a:lnTo>
                  <a:pt x="8299" y="343"/>
                </a:lnTo>
                <a:lnTo>
                  <a:pt x="8306" y="331"/>
                </a:lnTo>
                <a:lnTo>
                  <a:pt x="8309" y="318"/>
                </a:lnTo>
                <a:lnTo>
                  <a:pt x="8307" y="306"/>
                </a:lnTo>
                <a:lnTo>
                  <a:pt x="8301" y="297"/>
                </a:lnTo>
                <a:lnTo>
                  <a:pt x="8291" y="289"/>
                </a:lnTo>
                <a:lnTo>
                  <a:pt x="8278" y="283"/>
                </a:lnTo>
                <a:lnTo>
                  <a:pt x="8237" y="274"/>
                </a:lnTo>
                <a:lnTo>
                  <a:pt x="8178" y="269"/>
                </a:lnTo>
                <a:lnTo>
                  <a:pt x="8128" y="264"/>
                </a:lnTo>
                <a:lnTo>
                  <a:pt x="8105" y="261"/>
                </a:lnTo>
                <a:lnTo>
                  <a:pt x="8084" y="257"/>
                </a:lnTo>
                <a:lnTo>
                  <a:pt x="8045" y="247"/>
                </a:lnTo>
                <a:lnTo>
                  <a:pt x="8014" y="234"/>
                </a:lnTo>
                <a:lnTo>
                  <a:pt x="7989" y="217"/>
                </a:lnTo>
                <a:lnTo>
                  <a:pt x="7979" y="208"/>
                </a:lnTo>
                <a:lnTo>
                  <a:pt x="7970" y="197"/>
                </a:lnTo>
                <a:lnTo>
                  <a:pt x="7964" y="186"/>
                </a:lnTo>
                <a:lnTo>
                  <a:pt x="7959" y="174"/>
                </a:lnTo>
                <a:lnTo>
                  <a:pt x="7957" y="160"/>
                </a:lnTo>
                <a:lnTo>
                  <a:pt x="7955" y="145"/>
                </a:lnTo>
                <a:lnTo>
                  <a:pt x="7957" y="129"/>
                </a:lnTo>
                <a:lnTo>
                  <a:pt x="7959" y="114"/>
                </a:lnTo>
                <a:lnTo>
                  <a:pt x="7964" y="100"/>
                </a:lnTo>
                <a:lnTo>
                  <a:pt x="7972" y="87"/>
                </a:lnTo>
                <a:lnTo>
                  <a:pt x="7979" y="74"/>
                </a:lnTo>
                <a:lnTo>
                  <a:pt x="7990" y="62"/>
                </a:lnTo>
                <a:lnTo>
                  <a:pt x="8015" y="41"/>
                </a:lnTo>
                <a:lnTo>
                  <a:pt x="8046" y="23"/>
                </a:lnTo>
                <a:lnTo>
                  <a:pt x="8085" y="11"/>
                </a:lnTo>
                <a:lnTo>
                  <a:pt x="8105" y="6"/>
                </a:lnTo>
                <a:lnTo>
                  <a:pt x="8127" y="3"/>
                </a:lnTo>
                <a:lnTo>
                  <a:pt x="8176" y="0"/>
                </a:lnTo>
                <a:lnTo>
                  <a:pt x="8212" y="2"/>
                </a:lnTo>
                <a:lnTo>
                  <a:pt x="8244" y="6"/>
                </a:lnTo>
                <a:lnTo>
                  <a:pt x="8274" y="12"/>
                </a:lnTo>
                <a:lnTo>
                  <a:pt x="8300" y="19"/>
                </a:lnTo>
                <a:lnTo>
                  <a:pt x="8324" y="28"/>
                </a:lnTo>
                <a:lnTo>
                  <a:pt x="8343" y="37"/>
                </a:lnTo>
                <a:lnTo>
                  <a:pt x="8371" y="54"/>
                </a:lnTo>
                <a:lnTo>
                  <a:pt x="8378" y="60"/>
                </a:lnTo>
                <a:lnTo>
                  <a:pt x="8384" y="68"/>
                </a:lnTo>
                <a:lnTo>
                  <a:pt x="8388" y="77"/>
                </a:lnTo>
                <a:lnTo>
                  <a:pt x="8389" y="87"/>
                </a:lnTo>
                <a:lnTo>
                  <a:pt x="8387" y="100"/>
                </a:lnTo>
                <a:lnTo>
                  <a:pt x="8383" y="106"/>
                </a:lnTo>
                <a:lnTo>
                  <a:pt x="8380" y="113"/>
                </a:lnTo>
                <a:lnTo>
                  <a:pt x="8363" y="131"/>
                </a:lnTo>
                <a:lnTo>
                  <a:pt x="8358" y="135"/>
                </a:lnTo>
                <a:lnTo>
                  <a:pt x="8353" y="139"/>
                </a:lnTo>
                <a:lnTo>
                  <a:pt x="8342" y="141"/>
                </a:lnTo>
                <a:lnTo>
                  <a:pt x="8331" y="139"/>
                </a:lnTo>
                <a:lnTo>
                  <a:pt x="8321" y="134"/>
                </a:lnTo>
                <a:lnTo>
                  <a:pt x="8304" y="124"/>
                </a:lnTo>
                <a:lnTo>
                  <a:pt x="8286" y="115"/>
                </a:lnTo>
                <a:lnTo>
                  <a:pt x="8250" y="101"/>
                </a:lnTo>
                <a:lnTo>
                  <a:pt x="8213" y="93"/>
                </a:lnTo>
                <a:lnTo>
                  <a:pt x="8194" y="90"/>
                </a:lnTo>
                <a:lnTo>
                  <a:pt x="8176" y="90"/>
                </a:lnTo>
                <a:lnTo>
                  <a:pt x="8133" y="93"/>
                </a:lnTo>
                <a:lnTo>
                  <a:pt x="8113" y="98"/>
                </a:lnTo>
                <a:lnTo>
                  <a:pt x="8096" y="103"/>
                </a:lnTo>
                <a:lnTo>
                  <a:pt x="8081" y="110"/>
                </a:lnTo>
                <a:lnTo>
                  <a:pt x="8070" y="119"/>
                </a:lnTo>
                <a:lnTo>
                  <a:pt x="8065" y="124"/>
                </a:lnTo>
                <a:lnTo>
                  <a:pt x="8062" y="129"/>
                </a:lnTo>
                <a:lnTo>
                  <a:pt x="8060" y="139"/>
                </a:lnTo>
                <a:lnTo>
                  <a:pt x="8061" y="149"/>
                </a:lnTo>
                <a:lnTo>
                  <a:pt x="8069" y="157"/>
                </a:lnTo>
                <a:lnTo>
                  <a:pt x="8080" y="164"/>
                </a:lnTo>
                <a:lnTo>
                  <a:pt x="8094" y="169"/>
                </a:lnTo>
                <a:lnTo>
                  <a:pt x="8132" y="176"/>
                </a:lnTo>
                <a:lnTo>
                  <a:pt x="8179" y="180"/>
                </a:lnTo>
                <a:lnTo>
                  <a:pt x="8230" y="185"/>
                </a:lnTo>
                <a:lnTo>
                  <a:pt x="8275" y="191"/>
                </a:lnTo>
                <a:lnTo>
                  <a:pt x="8315" y="201"/>
                </a:lnTo>
                <a:lnTo>
                  <a:pt x="8348" y="213"/>
                </a:lnTo>
                <a:lnTo>
                  <a:pt x="8362" y="221"/>
                </a:lnTo>
                <a:lnTo>
                  <a:pt x="8376" y="229"/>
                </a:lnTo>
                <a:lnTo>
                  <a:pt x="8387" y="239"/>
                </a:lnTo>
                <a:lnTo>
                  <a:pt x="8396" y="252"/>
                </a:lnTo>
                <a:lnTo>
                  <a:pt x="8403" y="264"/>
                </a:lnTo>
                <a:lnTo>
                  <a:pt x="8408" y="278"/>
                </a:lnTo>
                <a:lnTo>
                  <a:pt x="8412" y="294"/>
                </a:lnTo>
                <a:lnTo>
                  <a:pt x="8412" y="311"/>
                </a:lnTo>
                <a:lnTo>
                  <a:pt x="8412" y="329"/>
                </a:lnTo>
                <a:lnTo>
                  <a:pt x="8408" y="345"/>
                </a:lnTo>
                <a:lnTo>
                  <a:pt x="8403" y="361"/>
                </a:lnTo>
                <a:lnTo>
                  <a:pt x="8396" y="376"/>
                </a:lnTo>
                <a:lnTo>
                  <a:pt x="8387" y="390"/>
                </a:lnTo>
                <a:lnTo>
                  <a:pt x="8376" y="402"/>
                </a:lnTo>
                <a:lnTo>
                  <a:pt x="8348" y="423"/>
                </a:lnTo>
                <a:lnTo>
                  <a:pt x="8316" y="441"/>
                </a:lnTo>
                <a:lnTo>
                  <a:pt x="8276" y="453"/>
                </a:lnTo>
                <a:lnTo>
                  <a:pt x="8255" y="458"/>
                </a:lnTo>
                <a:lnTo>
                  <a:pt x="8233" y="461"/>
                </a:lnTo>
                <a:lnTo>
                  <a:pt x="8183" y="463"/>
                </a:lnTo>
                <a:lnTo>
                  <a:pt x="8149" y="462"/>
                </a:lnTo>
                <a:lnTo>
                  <a:pt x="8116" y="459"/>
                </a:lnTo>
                <a:lnTo>
                  <a:pt x="8085" y="453"/>
                </a:lnTo>
                <a:lnTo>
                  <a:pt x="8055" y="446"/>
                </a:lnTo>
                <a:lnTo>
                  <a:pt x="8026" y="436"/>
                </a:lnTo>
                <a:lnTo>
                  <a:pt x="8002" y="425"/>
                </a:lnTo>
                <a:lnTo>
                  <a:pt x="7979" y="411"/>
                </a:lnTo>
                <a:lnTo>
                  <a:pt x="7959" y="397"/>
                </a:lnTo>
                <a:lnTo>
                  <a:pt x="7952" y="391"/>
                </a:lnTo>
                <a:lnTo>
                  <a:pt x="7947" y="384"/>
                </a:lnTo>
                <a:lnTo>
                  <a:pt x="7943" y="376"/>
                </a:lnTo>
                <a:lnTo>
                  <a:pt x="7942" y="367"/>
                </a:lnTo>
                <a:lnTo>
                  <a:pt x="7944" y="351"/>
                </a:lnTo>
                <a:lnTo>
                  <a:pt x="7953" y="339"/>
                </a:lnTo>
                <a:lnTo>
                  <a:pt x="7968" y="321"/>
                </a:lnTo>
                <a:lnTo>
                  <a:pt x="7973" y="316"/>
                </a:lnTo>
                <a:lnTo>
                  <a:pt x="7978" y="313"/>
                </a:lnTo>
                <a:lnTo>
                  <a:pt x="7989" y="310"/>
                </a:lnTo>
                <a:lnTo>
                  <a:pt x="8000" y="313"/>
                </a:lnTo>
                <a:lnTo>
                  <a:pt x="8011" y="318"/>
                </a:lnTo>
                <a:lnTo>
                  <a:pt x="8031" y="331"/>
                </a:lnTo>
                <a:lnTo>
                  <a:pt x="8052" y="343"/>
                </a:lnTo>
                <a:lnTo>
                  <a:pt x="8074" y="352"/>
                </a:lnTo>
                <a:lnTo>
                  <a:pt x="8095" y="360"/>
                </a:lnTo>
                <a:lnTo>
                  <a:pt x="8116" y="366"/>
                </a:lnTo>
                <a:lnTo>
                  <a:pt x="8138" y="370"/>
                </a:lnTo>
                <a:lnTo>
                  <a:pt x="8186" y="374"/>
                </a:lnTo>
                <a:close/>
                <a:moveTo>
                  <a:pt x="7696" y="426"/>
                </a:moveTo>
                <a:lnTo>
                  <a:pt x="7696" y="38"/>
                </a:lnTo>
                <a:lnTo>
                  <a:pt x="7698" y="26"/>
                </a:lnTo>
                <a:lnTo>
                  <a:pt x="7704" y="17"/>
                </a:lnTo>
                <a:lnTo>
                  <a:pt x="7714" y="11"/>
                </a:lnTo>
                <a:lnTo>
                  <a:pt x="7725" y="8"/>
                </a:lnTo>
                <a:lnTo>
                  <a:pt x="7769" y="8"/>
                </a:lnTo>
                <a:lnTo>
                  <a:pt x="7780" y="11"/>
                </a:lnTo>
                <a:lnTo>
                  <a:pt x="7790" y="17"/>
                </a:lnTo>
                <a:lnTo>
                  <a:pt x="7796" y="26"/>
                </a:lnTo>
                <a:lnTo>
                  <a:pt x="7798" y="38"/>
                </a:lnTo>
                <a:lnTo>
                  <a:pt x="7798" y="426"/>
                </a:lnTo>
                <a:lnTo>
                  <a:pt x="7796" y="438"/>
                </a:lnTo>
                <a:lnTo>
                  <a:pt x="7790" y="447"/>
                </a:lnTo>
                <a:lnTo>
                  <a:pt x="7780" y="453"/>
                </a:lnTo>
                <a:lnTo>
                  <a:pt x="7769" y="456"/>
                </a:lnTo>
                <a:lnTo>
                  <a:pt x="7725" y="456"/>
                </a:lnTo>
                <a:lnTo>
                  <a:pt x="7714" y="453"/>
                </a:lnTo>
                <a:lnTo>
                  <a:pt x="7704" y="447"/>
                </a:lnTo>
                <a:lnTo>
                  <a:pt x="7698" y="438"/>
                </a:lnTo>
                <a:lnTo>
                  <a:pt x="7696" y="426"/>
                </a:lnTo>
                <a:close/>
                <a:moveTo>
                  <a:pt x="7278" y="244"/>
                </a:moveTo>
                <a:lnTo>
                  <a:pt x="7186" y="313"/>
                </a:lnTo>
                <a:lnTo>
                  <a:pt x="7186" y="426"/>
                </a:lnTo>
                <a:lnTo>
                  <a:pt x="7183" y="438"/>
                </a:lnTo>
                <a:lnTo>
                  <a:pt x="7177" y="447"/>
                </a:lnTo>
                <a:lnTo>
                  <a:pt x="7168" y="453"/>
                </a:lnTo>
                <a:lnTo>
                  <a:pt x="7156" y="456"/>
                </a:lnTo>
                <a:lnTo>
                  <a:pt x="7114" y="456"/>
                </a:lnTo>
                <a:lnTo>
                  <a:pt x="7101" y="453"/>
                </a:lnTo>
                <a:lnTo>
                  <a:pt x="7091" y="447"/>
                </a:lnTo>
                <a:lnTo>
                  <a:pt x="7086" y="438"/>
                </a:lnTo>
                <a:lnTo>
                  <a:pt x="7084" y="426"/>
                </a:lnTo>
                <a:lnTo>
                  <a:pt x="7084" y="38"/>
                </a:lnTo>
                <a:lnTo>
                  <a:pt x="7086" y="26"/>
                </a:lnTo>
                <a:lnTo>
                  <a:pt x="7091" y="17"/>
                </a:lnTo>
                <a:lnTo>
                  <a:pt x="7101" y="11"/>
                </a:lnTo>
                <a:lnTo>
                  <a:pt x="7114" y="8"/>
                </a:lnTo>
                <a:lnTo>
                  <a:pt x="7156" y="8"/>
                </a:lnTo>
                <a:lnTo>
                  <a:pt x="7168" y="11"/>
                </a:lnTo>
                <a:lnTo>
                  <a:pt x="7177" y="17"/>
                </a:lnTo>
                <a:lnTo>
                  <a:pt x="7183" y="26"/>
                </a:lnTo>
                <a:lnTo>
                  <a:pt x="7186" y="38"/>
                </a:lnTo>
                <a:lnTo>
                  <a:pt x="7186" y="200"/>
                </a:lnTo>
                <a:lnTo>
                  <a:pt x="7421" y="22"/>
                </a:lnTo>
                <a:lnTo>
                  <a:pt x="7436" y="12"/>
                </a:lnTo>
                <a:lnTo>
                  <a:pt x="7444" y="9"/>
                </a:lnTo>
                <a:lnTo>
                  <a:pt x="7456" y="8"/>
                </a:lnTo>
                <a:lnTo>
                  <a:pt x="7538" y="8"/>
                </a:lnTo>
                <a:lnTo>
                  <a:pt x="7548" y="9"/>
                </a:lnTo>
                <a:lnTo>
                  <a:pt x="7554" y="13"/>
                </a:lnTo>
                <a:lnTo>
                  <a:pt x="7558" y="18"/>
                </a:lnTo>
                <a:lnTo>
                  <a:pt x="7560" y="24"/>
                </a:lnTo>
                <a:lnTo>
                  <a:pt x="7556" y="36"/>
                </a:lnTo>
                <a:lnTo>
                  <a:pt x="7550" y="43"/>
                </a:lnTo>
                <a:lnTo>
                  <a:pt x="7357" y="188"/>
                </a:lnTo>
                <a:lnTo>
                  <a:pt x="7561" y="421"/>
                </a:lnTo>
                <a:lnTo>
                  <a:pt x="7568" y="428"/>
                </a:lnTo>
                <a:lnTo>
                  <a:pt x="7570" y="438"/>
                </a:lnTo>
                <a:lnTo>
                  <a:pt x="7569" y="446"/>
                </a:lnTo>
                <a:lnTo>
                  <a:pt x="7564" y="451"/>
                </a:lnTo>
                <a:lnTo>
                  <a:pt x="7558" y="454"/>
                </a:lnTo>
                <a:lnTo>
                  <a:pt x="7548" y="456"/>
                </a:lnTo>
                <a:lnTo>
                  <a:pt x="7477" y="456"/>
                </a:lnTo>
                <a:lnTo>
                  <a:pt x="7466" y="454"/>
                </a:lnTo>
                <a:lnTo>
                  <a:pt x="7456" y="452"/>
                </a:lnTo>
                <a:lnTo>
                  <a:pt x="7448" y="447"/>
                </a:lnTo>
                <a:lnTo>
                  <a:pt x="7442" y="441"/>
                </a:lnTo>
                <a:lnTo>
                  <a:pt x="7278" y="244"/>
                </a:lnTo>
                <a:close/>
                <a:moveTo>
                  <a:pt x="6523" y="426"/>
                </a:moveTo>
                <a:lnTo>
                  <a:pt x="6523" y="38"/>
                </a:lnTo>
                <a:lnTo>
                  <a:pt x="6526" y="26"/>
                </a:lnTo>
                <a:lnTo>
                  <a:pt x="6532" y="17"/>
                </a:lnTo>
                <a:lnTo>
                  <a:pt x="6540" y="11"/>
                </a:lnTo>
                <a:lnTo>
                  <a:pt x="6553" y="8"/>
                </a:lnTo>
                <a:lnTo>
                  <a:pt x="6595" y="8"/>
                </a:lnTo>
                <a:lnTo>
                  <a:pt x="6608" y="11"/>
                </a:lnTo>
                <a:lnTo>
                  <a:pt x="6616" y="17"/>
                </a:lnTo>
                <a:lnTo>
                  <a:pt x="6623" y="26"/>
                </a:lnTo>
                <a:lnTo>
                  <a:pt x="6625" y="38"/>
                </a:lnTo>
                <a:lnTo>
                  <a:pt x="6625" y="365"/>
                </a:lnTo>
                <a:lnTo>
                  <a:pt x="6937" y="365"/>
                </a:lnTo>
                <a:lnTo>
                  <a:pt x="6950" y="367"/>
                </a:lnTo>
                <a:lnTo>
                  <a:pt x="6958" y="374"/>
                </a:lnTo>
                <a:lnTo>
                  <a:pt x="6964" y="382"/>
                </a:lnTo>
                <a:lnTo>
                  <a:pt x="6966" y="395"/>
                </a:lnTo>
                <a:lnTo>
                  <a:pt x="6966" y="426"/>
                </a:lnTo>
                <a:lnTo>
                  <a:pt x="6964" y="438"/>
                </a:lnTo>
                <a:lnTo>
                  <a:pt x="6958" y="447"/>
                </a:lnTo>
                <a:lnTo>
                  <a:pt x="6950" y="453"/>
                </a:lnTo>
                <a:lnTo>
                  <a:pt x="6937" y="456"/>
                </a:lnTo>
                <a:lnTo>
                  <a:pt x="6553" y="456"/>
                </a:lnTo>
                <a:lnTo>
                  <a:pt x="6540" y="453"/>
                </a:lnTo>
                <a:lnTo>
                  <a:pt x="6532" y="447"/>
                </a:lnTo>
                <a:lnTo>
                  <a:pt x="6526" y="438"/>
                </a:lnTo>
                <a:lnTo>
                  <a:pt x="6523" y="426"/>
                </a:lnTo>
                <a:close/>
                <a:moveTo>
                  <a:pt x="5886" y="251"/>
                </a:moveTo>
                <a:lnTo>
                  <a:pt x="5886" y="38"/>
                </a:lnTo>
                <a:lnTo>
                  <a:pt x="5889" y="26"/>
                </a:lnTo>
                <a:lnTo>
                  <a:pt x="5895" y="17"/>
                </a:lnTo>
                <a:lnTo>
                  <a:pt x="5905" y="11"/>
                </a:lnTo>
                <a:lnTo>
                  <a:pt x="5916" y="8"/>
                </a:lnTo>
                <a:lnTo>
                  <a:pt x="5960" y="8"/>
                </a:lnTo>
                <a:lnTo>
                  <a:pt x="5971" y="11"/>
                </a:lnTo>
                <a:lnTo>
                  <a:pt x="5981" y="17"/>
                </a:lnTo>
                <a:lnTo>
                  <a:pt x="5987" y="26"/>
                </a:lnTo>
                <a:lnTo>
                  <a:pt x="5988" y="38"/>
                </a:lnTo>
                <a:lnTo>
                  <a:pt x="5988" y="251"/>
                </a:lnTo>
                <a:lnTo>
                  <a:pt x="5991" y="280"/>
                </a:lnTo>
                <a:lnTo>
                  <a:pt x="5995" y="294"/>
                </a:lnTo>
                <a:lnTo>
                  <a:pt x="5998" y="306"/>
                </a:lnTo>
                <a:lnTo>
                  <a:pt x="6010" y="328"/>
                </a:lnTo>
                <a:lnTo>
                  <a:pt x="6024" y="344"/>
                </a:lnTo>
                <a:lnTo>
                  <a:pt x="6043" y="356"/>
                </a:lnTo>
                <a:lnTo>
                  <a:pt x="6065" y="365"/>
                </a:lnTo>
                <a:lnTo>
                  <a:pt x="6090" y="370"/>
                </a:lnTo>
                <a:lnTo>
                  <a:pt x="6118" y="371"/>
                </a:lnTo>
                <a:lnTo>
                  <a:pt x="6145" y="370"/>
                </a:lnTo>
                <a:lnTo>
                  <a:pt x="6170" y="365"/>
                </a:lnTo>
                <a:lnTo>
                  <a:pt x="6192" y="356"/>
                </a:lnTo>
                <a:lnTo>
                  <a:pt x="6211" y="344"/>
                </a:lnTo>
                <a:lnTo>
                  <a:pt x="6218" y="336"/>
                </a:lnTo>
                <a:lnTo>
                  <a:pt x="6226" y="328"/>
                </a:lnTo>
                <a:lnTo>
                  <a:pt x="6232" y="318"/>
                </a:lnTo>
                <a:lnTo>
                  <a:pt x="6237" y="306"/>
                </a:lnTo>
                <a:lnTo>
                  <a:pt x="6245" y="280"/>
                </a:lnTo>
                <a:lnTo>
                  <a:pt x="6247" y="251"/>
                </a:lnTo>
                <a:lnTo>
                  <a:pt x="6247" y="38"/>
                </a:lnTo>
                <a:lnTo>
                  <a:pt x="6248" y="26"/>
                </a:lnTo>
                <a:lnTo>
                  <a:pt x="6254" y="17"/>
                </a:lnTo>
                <a:lnTo>
                  <a:pt x="6263" y="11"/>
                </a:lnTo>
                <a:lnTo>
                  <a:pt x="6276" y="8"/>
                </a:lnTo>
                <a:lnTo>
                  <a:pt x="6319" y="8"/>
                </a:lnTo>
                <a:lnTo>
                  <a:pt x="6330" y="11"/>
                </a:lnTo>
                <a:lnTo>
                  <a:pt x="6340" y="17"/>
                </a:lnTo>
                <a:lnTo>
                  <a:pt x="6346" y="26"/>
                </a:lnTo>
                <a:lnTo>
                  <a:pt x="6348" y="38"/>
                </a:lnTo>
                <a:lnTo>
                  <a:pt x="6348" y="251"/>
                </a:lnTo>
                <a:lnTo>
                  <a:pt x="6348" y="280"/>
                </a:lnTo>
                <a:lnTo>
                  <a:pt x="6344" y="308"/>
                </a:lnTo>
                <a:lnTo>
                  <a:pt x="6338" y="333"/>
                </a:lnTo>
                <a:lnTo>
                  <a:pt x="6330" y="354"/>
                </a:lnTo>
                <a:lnTo>
                  <a:pt x="6320" y="374"/>
                </a:lnTo>
                <a:lnTo>
                  <a:pt x="6309" y="391"/>
                </a:lnTo>
                <a:lnTo>
                  <a:pt x="6296" y="407"/>
                </a:lnTo>
                <a:lnTo>
                  <a:pt x="6281" y="420"/>
                </a:lnTo>
                <a:lnTo>
                  <a:pt x="6264" y="431"/>
                </a:lnTo>
                <a:lnTo>
                  <a:pt x="6247" y="441"/>
                </a:lnTo>
                <a:lnTo>
                  <a:pt x="6228" y="448"/>
                </a:lnTo>
                <a:lnTo>
                  <a:pt x="6207" y="454"/>
                </a:lnTo>
                <a:lnTo>
                  <a:pt x="6186" y="458"/>
                </a:lnTo>
                <a:lnTo>
                  <a:pt x="6165" y="462"/>
                </a:lnTo>
                <a:lnTo>
                  <a:pt x="6118" y="463"/>
                </a:lnTo>
                <a:lnTo>
                  <a:pt x="6070" y="462"/>
                </a:lnTo>
                <a:lnTo>
                  <a:pt x="6049" y="458"/>
                </a:lnTo>
                <a:lnTo>
                  <a:pt x="6027" y="454"/>
                </a:lnTo>
                <a:lnTo>
                  <a:pt x="6007" y="448"/>
                </a:lnTo>
                <a:lnTo>
                  <a:pt x="5988" y="441"/>
                </a:lnTo>
                <a:lnTo>
                  <a:pt x="5971" y="431"/>
                </a:lnTo>
                <a:lnTo>
                  <a:pt x="5955" y="420"/>
                </a:lnTo>
                <a:lnTo>
                  <a:pt x="5940" y="407"/>
                </a:lnTo>
                <a:lnTo>
                  <a:pt x="5926" y="391"/>
                </a:lnTo>
                <a:lnTo>
                  <a:pt x="5915" y="374"/>
                </a:lnTo>
                <a:lnTo>
                  <a:pt x="5905" y="354"/>
                </a:lnTo>
                <a:lnTo>
                  <a:pt x="5898" y="333"/>
                </a:lnTo>
                <a:lnTo>
                  <a:pt x="5891" y="308"/>
                </a:lnTo>
                <a:lnTo>
                  <a:pt x="5888" y="280"/>
                </a:lnTo>
                <a:lnTo>
                  <a:pt x="5886" y="251"/>
                </a:lnTo>
                <a:close/>
                <a:moveTo>
                  <a:pt x="5388" y="257"/>
                </a:moveTo>
                <a:lnTo>
                  <a:pt x="5413" y="257"/>
                </a:lnTo>
                <a:lnTo>
                  <a:pt x="5424" y="259"/>
                </a:lnTo>
                <a:lnTo>
                  <a:pt x="5434" y="264"/>
                </a:lnTo>
                <a:lnTo>
                  <a:pt x="5440" y="274"/>
                </a:lnTo>
                <a:lnTo>
                  <a:pt x="5441" y="287"/>
                </a:lnTo>
                <a:lnTo>
                  <a:pt x="5443" y="303"/>
                </a:lnTo>
                <a:lnTo>
                  <a:pt x="5446" y="319"/>
                </a:lnTo>
                <a:lnTo>
                  <a:pt x="5454" y="334"/>
                </a:lnTo>
                <a:lnTo>
                  <a:pt x="5462" y="346"/>
                </a:lnTo>
                <a:lnTo>
                  <a:pt x="5474" y="357"/>
                </a:lnTo>
                <a:lnTo>
                  <a:pt x="5489" y="365"/>
                </a:lnTo>
                <a:lnTo>
                  <a:pt x="5506" y="370"/>
                </a:lnTo>
                <a:lnTo>
                  <a:pt x="5526" y="372"/>
                </a:lnTo>
                <a:lnTo>
                  <a:pt x="5543" y="371"/>
                </a:lnTo>
                <a:lnTo>
                  <a:pt x="5561" y="367"/>
                </a:lnTo>
                <a:lnTo>
                  <a:pt x="5576" y="360"/>
                </a:lnTo>
                <a:lnTo>
                  <a:pt x="5589" y="349"/>
                </a:lnTo>
                <a:lnTo>
                  <a:pt x="5600" y="335"/>
                </a:lnTo>
                <a:lnTo>
                  <a:pt x="5609" y="318"/>
                </a:lnTo>
                <a:lnTo>
                  <a:pt x="5614" y="295"/>
                </a:lnTo>
                <a:lnTo>
                  <a:pt x="5617" y="269"/>
                </a:lnTo>
                <a:lnTo>
                  <a:pt x="5617" y="38"/>
                </a:lnTo>
                <a:lnTo>
                  <a:pt x="5619" y="26"/>
                </a:lnTo>
                <a:lnTo>
                  <a:pt x="5625" y="17"/>
                </a:lnTo>
                <a:lnTo>
                  <a:pt x="5634" y="11"/>
                </a:lnTo>
                <a:lnTo>
                  <a:pt x="5646" y="8"/>
                </a:lnTo>
                <a:lnTo>
                  <a:pt x="5689" y="8"/>
                </a:lnTo>
                <a:lnTo>
                  <a:pt x="5701" y="11"/>
                </a:lnTo>
                <a:lnTo>
                  <a:pt x="5710" y="17"/>
                </a:lnTo>
                <a:lnTo>
                  <a:pt x="5716" y="26"/>
                </a:lnTo>
                <a:lnTo>
                  <a:pt x="5719" y="38"/>
                </a:lnTo>
                <a:lnTo>
                  <a:pt x="5719" y="267"/>
                </a:lnTo>
                <a:lnTo>
                  <a:pt x="5715" y="310"/>
                </a:lnTo>
                <a:lnTo>
                  <a:pt x="5706" y="349"/>
                </a:lnTo>
                <a:lnTo>
                  <a:pt x="5700" y="366"/>
                </a:lnTo>
                <a:lnTo>
                  <a:pt x="5691" y="382"/>
                </a:lnTo>
                <a:lnTo>
                  <a:pt x="5681" y="397"/>
                </a:lnTo>
                <a:lnTo>
                  <a:pt x="5670" y="411"/>
                </a:lnTo>
                <a:lnTo>
                  <a:pt x="5658" y="423"/>
                </a:lnTo>
                <a:lnTo>
                  <a:pt x="5643" y="433"/>
                </a:lnTo>
                <a:lnTo>
                  <a:pt x="5628" y="442"/>
                </a:lnTo>
                <a:lnTo>
                  <a:pt x="5610" y="449"/>
                </a:lnTo>
                <a:lnTo>
                  <a:pt x="5592" y="456"/>
                </a:lnTo>
                <a:lnTo>
                  <a:pt x="5571" y="461"/>
                </a:lnTo>
                <a:lnTo>
                  <a:pt x="5549" y="463"/>
                </a:lnTo>
                <a:lnTo>
                  <a:pt x="5526" y="463"/>
                </a:lnTo>
                <a:lnTo>
                  <a:pt x="5502" y="463"/>
                </a:lnTo>
                <a:lnTo>
                  <a:pt x="5481" y="461"/>
                </a:lnTo>
                <a:lnTo>
                  <a:pt x="5461" y="456"/>
                </a:lnTo>
                <a:lnTo>
                  <a:pt x="5443" y="451"/>
                </a:lnTo>
                <a:lnTo>
                  <a:pt x="5425" y="443"/>
                </a:lnTo>
                <a:lnTo>
                  <a:pt x="5410" y="436"/>
                </a:lnTo>
                <a:lnTo>
                  <a:pt x="5397" y="426"/>
                </a:lnTo>
                <a:lnTo>
                  <a:pt x="5385" y="416"/>
                </a:lnTo>
                <a:lnTo>
                  <a:pt x="5365" y="392"/>
                </a:lnTo>
                <a:lnTo>
                  <a:pt x="5352" y="367"/>
                </a:lnTo>
                <a:lnTo>
                  <a:pt x="5347" y="354"/>
                </a:lnTo>
                <a:lnTo>
                  <a:pt x="5344" y="340"/>
                </a:lnTo>
                <a:lnTo>
                  <a:pt x="5342" y="313"/>
                </a:lnTo>
                <a:lnTo>
                  <a:pt x="5342" y="299"/>
                </a:lnTo>
                <a:lnTo>
                  <a:pt x="5344" y="287"/>
                </a:lnTo>
                <a:lnTo>
                  <a:pt x="5348" y="277"/>
                </a:lnTo>
                <a:lnTo>
                  <a:pt x="5354" y="269"/>
                </a:lnTo>
                <a:lnTo>
                  <a:pt x="5360" y="263"/>
                </a:lnTo>
                <a:lnTo>
                  <a:pt x="5369" y="259"/>
                </a:lnTo>
                <a:lnTo>
                  <a:pt x="5378" y="257"/>
                </a:lnTo>
                <a:lnTo>
                  <a:pt x="5388" y="257"/>
                </a:lnTo>
                <a:close/>
                <a:moveTo>
                  <a:pt x="13488" y="1418"/>
                </a:moveTo>
                <a:lnTo>
                  <a:pt x="13491" y="1404"/>
                </a:lnTo>
                <a:lnTo>
                  <a:pt x="13499" y="1394"/>
                </a:lnTo>
                <a:lnTo>
                  <a:pt x="13505" y="1389"/>
                </a:lnTo>
                <a:lnTo>
                  <a:pt x="13511" y="1387"/>
                </a:lnTo>
                <a:lnTo>
                  <a:pt x="13527" y="1383"/>
                </a:lnTo>
                <a:lnTo>
                  <a:pt x="13543" y="1387"/>
                </a:lnTo>
                <a:lnTo>
                  <a:pt x="13550" y="1389"/>
                </a:lnTo>
                <a:lnTo>
                  <a:pt x="13556" y="1394"/>
                </a:lnTo>
                <a:lnTo>
                  <a:pt x="13563" y="1404"/>
                </a:lnTo>
                <a:lnTo>
                  <a:pt x="13566" y="1411"/>
                </a:lnTo>
                <a:lnTo>
                  <a:pt x="13567" y="1418"/>
                </a:lnTo>
                <a:lnTo>
                  <a:pt x="13563" y="1431"/>
                </a:lnTo>
                <a:lnTo>
                  <a:pt x="13556" y="1442"/>
                </a:lnTo>
                <a:lnTo>
                  <a:pt x="13550" y="1447"/>
                </a:lnTo>
                <a:lnTo>
                  <a:pt x="13543" y="1450"/>
                </a:lnTo>
                <a:lnTo>
                  <a:pt x="13527" y="1452"/>
                </a:lnTo>
                <a:lnTo>
                  <a:pt x="13511" y="1450"/>
                </a:lnTo>
                <a:lnTo>
                  <a:pt x="13505" y="1447"/>
                </a:lnTo>
                <a:lnTo>
                  <a:pt x="13499" y="1442"/>
                </a:lnTo>
                <a:lnTo>
                  <a:pt x="13491" y="1431"/>
                </a:lnTo>
                <a:lnTo>
                  <a:pt x="13489" y="1425"/>
                </a:lnTo>
                <a:lnTo>
                  <a:pt x="13488" y="1418"/>
                </a:lnTo>
                <a:close/>
                <a:moveTo>
                  <a:pt x="1296" y="0"/>
                </a:moveTo>
                <a:lnTo>
                  <a:pt x="1486" y="0"/>
                </a:lnTo>
                <a:lnTo>
                  <a:pt x="1515" y="2"/>
                </a:lnTo>
                <a:lnTo>
                  <a:pt x="1539" y="8"/>
                </a:lnTo>
                <a:lnTo>
                  <a:pt x="1559" y="18"/>
                </a:lnTo>
                <a:lnTo>
                  <a:pt x="1577" y="31"/>
                </a:lnTo>
                <a:lnTo>
                  <a:pt x="1590" y="48"/>
                </a:lnTo>
                <a:lnTo>
                  <a:pt x="1600" y="69"/>
                </a:lnTo>
                <a:lnTo>
                  <a:pt x="1607" y="94"/>
                </a:lnTo>
                <a:lnTo>
                  <a:pt x="1609" y="123"/>
                </a:lnTo>
                <a:lnTo>
                  <a:pt x="1609" y="1101"/>
                </a:lnTo>
                <a:lnTo>
                  <a:pt x="1609" y="1148"/>
                </a:lnTo>
                <a:lnTo>
                  <a:pt x="1607" y="1195"/>
                </a:lnTo>
                <a:lnTo>
                  <a:pt x="1603" y="1241"/>
                </a:lnTo>
                <a:lnTo>
                  <a:pt x="1597" y="1286"/>
                </a:lnTo>
                <a:lnTo>
                  <a:pt x="1589" y="1329"/>
                </a:lnTo>
                <a:lnTo>
                  <a:pt x="1580" y="1372"/>
                </a:lnTo>
                <a:lnTo>
                  <a:pt x="1570" y="1413"/>
                </a:lnTo>
                <a:lnTo>
                  <a:pt x="1558" y="1452"/>
                </a:lnTo>
                <a:lnTo>
                  <a:pt x="1529" y="1527"/>
                </a:lnTo>
                <a:lnTo>
                  <a:pt x="1493" y="1597"/>
                </a:lnTo>
                <a:lnTo>
                  <a:pt x="1473" y="1629"/>
                </a:lnTo>
                <a:lnTo>
                  <a:pt x="1452" y="1660"/>
                </a:lnTo>
                <a:lnTo>
                  <a:pt x="1429" y="1689"/>
                </a:lnTo>
                <a:lnTo>
                  <a:pt x="1404" y="1717"/>
                </a:lnTo>
                <a:lnTo>
                  <a:pt x="1378" y="1743"/>
                </a:lnTo>
                <a:lnTo>
                  <a:pt x="1349" y="1768"/>
                </a:lnTo>
                <a:lnTo>
                  <a:pt x="1319" y="1792"/>
                </a:lnTo>
                <a:lnTo>
                  <a:pt x="1288" y="1814"/>
                </a:lnTo>
                <a:lnTo>
                  <a:pt x="1256" y="1834"/>
                </a:lnTo>
                <a:lnTo>
                  <a:pt x="1221" y="1853"/>
                </a:lnTo>
                <a:lnTo>
                  <a:pt x="1185" y="1870"/>
                </a:lnTo>
                <a:lnTo>
                  <a:pt x="1148" y="1885"/>
                </a:lnTo>
                <a:lnTo>
                  <a:pt x="1108" y="1899"/>
                </a:lnTo>
                <a:lnTo>
                  <a:pt x="1067" y="1910"/>
                </a:lnTo>
                <a:lnTo>
                  <a:pt x="1025" y="1920"/>
                </a:lnTo>
                <a:lnTo>
                  <a:pt x="981" y="1928"/>
                </a:lnTo>
                <a:lnTo>
                  <a:pt x="935" y="1935"/>
                </a:lnTo>
                <a:lnTo>
                  <a:pt x="888" y="1940"/>
                </a:lnTo>
                <a:lnTo>
                  <a:pt x="839" y="1942"/>
                </a:lnTo>
                <a:lnTo>
                  <a:pt x="790" y="1943"/>
                </a:lnTo>
                <a:lnTo>
                  <a:pt x="739" y="1942"/>
                </a:lnTo>
                <a:lnTo>
                  <a:pt x="689" y="1940"/>
                </a:lnTo>
                <a:lnTo>
                  <a:pt x="642" y="1935"/>
                </a:lnTo>
                <a:lnTo>
                  <a:pt x="596" y="1928"/>
                </a:lnTo>
                <a:lnTo>
                  <a:pt x="510" y="1911"/>
                </a:lnTo>
                <a:lnTo>
                  <a:pt x="431" y="1886"/>
                </a:lnTo>
                <a:lnTo>
                  <a:pt x="395" y="1872"/>
                </a:lnTo>
                <a:lnTo>
                  <a:pt x="361" y="1856"/>
                </a:lnTo>
                <a:lnTo>
                  <a:pt x="327" y="1840"/>
                </a:lnTo>
                <a:lnTo>
                  <a:pt x="296" y="1822"/>
                </a:lnTo>
                <a:lnTo>
                  <a:pt x="237" y="1782"/>
                </a:lnTo>
                <a:lnTo>
                  <a:pt x="211" y="1761"/>
                </a:lnTo>
                <a:lnTo>
                  <a:pt x="187" y="1738"/>
                </a:lnTo>
                <a:lnTo>
                  <a:pt x="163" y="1715"/>
                </a:lnTo>
                <a:lnTo>
                  <a:pt x="142" y="1691"/>
                </a:lnTo>
                <a:lnTo>
                  <a:pt x="103" y="1640"/>
                </a:lnTo>
                <a:lnTo>
                  <a:pt x="71" y="1588"/>
                </a:lnTo>
                <a:lnTo>
                  <a:pt x="45" y="1532"/>
                </a:lnTo>
                <a:lnTo>
                  <a:pt x="35" y="1503"/>
                </a:lnTo>
                <a:lnTo>
                  <a:pt x="25" y="1475"/>
                </a:lnTo>
                <a:lnTo>
                  <a:pt x="17" y="1446"/>
                </a:lnTo>
                <a:lnTo>
                  <a:pt x="11" y="1418"/>
                </a:lnTo>
                <a:lnTo>
                  <a:pt x="2" y="1359"/>
                </a:lnTo>
                <a:lnTo>
                  <a:pt x="0" y="1301"/>
                </a:lnTo>
                <a:lnTo>
                  <a:pt x="0" y="1295"/>
                </a:lnTo>
                <a:lnTo>
                  <a:pt x="2" y="1267"/>
                </a:lnTo>
                <a:lnTo>
                  <a:pt x="9" y="1242"/>
                </a:lnTo>
                <a:lnTo>
                  <a:pt x="14" y="1231"/>
                </a:lnTo>
                <a:lnTo>
                  <a:pt x="20" y="1221"/>
                </a:lnTo>
                <a:lnTo>
                  <a:pt x="35" y="1203"/>
                </a:lnTo>
                <a:lnTo>
                  <a:pt x="53" y="1188"/>
                </a:lnTo>
                <a:lnTo>
                  <a:pt x="75" y="1176"/>
                </a:lnTo>
                <a:lnTo>
                  <a:pt x="99" y="1170"/>
                </a:lnTo>
                <a:lnTo>
                  <a:pt x="127" y="1168"/>
                </a:lnTo>
                <a:lnTo>
                  <a:pt x="310" y="1168"/>
                </a:lnTo>
                <a:lnTo>
                  <a:pt x="333" y="1169"/>
                </a:lnTo>
                <a:lnTo>
                  <a:pt x="354" y="1174"/>
                </a:lnTo>
                <a:lnTo>
                  <a:pt x="373" y="1181"/>
                </a:lnTo>
                <a:lnTo>
                  <a:pt x="390" y="1193"/>
                </a:lnTo>
                <a:lnTo>
                  <a:pt x="405" y="1205"/>
                </a:lnTo>
                <a:lnTo>
                  <a:pt x="417" y="1221"/>
                </a:lnTo>
                <a:lnTo>
                  <a:pt x="426" y="1239"/>
                </a:lnTo>
                <a:lnTo>
                  <a:pt x="433" y="1259"/>
                </a:lnTo>
                <a:lnTo>
                  <a:pt x="445" y="1304"/>
                </a:lnTo>
                <a:lnTo>
                  <a:pt x="463" y="1355"/>
                </a:lnTo>
                <a:lnTo>
                  <a:pt x="474" y="1380"/>
                </a:lnTo>
                <a:lnTo>
                  <a:pt x="487" y="1403"/>
                </a:lnTo>
                <a:lnTo>
                  <a:pt x="502" y="1425"/>
                </a:lnTo>
                <a:lnTo>
                  <a:pt x="519" y="1445"/>
                </a:lnTo>
                <a:lnTo>
                  <a:pt x="537" y="1464"/>
                </a:lnTo>
                <a:lnTo>
                  <a:pt x="557" y="1481"/>
                </a:lnTo>
                <a:lnTo>
                  <a:pt x="579" y="1497"/>
                </a:lnTo>
                <a:lnTo>
                  <a:pt x="604" y="1511"/>
                </a:lnTo>
                <a:lnTo>
                  <a:pt x="630" y="1523"/>
                </a:lnTo>
                <a:lnTo>
                  <a:pt x="658" y="1533"/>
                </a:lnTo>
                <a:lnTo>
                  <a:pt x="688" y="1542"/>
                </a:lnTo>
                <a:lnTo>
                  <a:pt x="720" y="1548"/>
                </a:lnTo>
                <a:lnTo>
                  <a:pt x="754" y="1551"/>
                </a:lnTo>
                <a:lnTo>
                  <a:pt x="790" y="1552"/>
                </a:lnTo>
                <a:lnTo>
                  <a:pt x="827" y="1551"/>
                </a:lnTo>
                <a:lnTo>
                  <a:pt x="864" y="1547"/>
                </a:lnTo>
                <a:lnTo>
                  <a:pt x="883" y="1543"/>
                </a:lnTo>
                <a:lnTo>
                  <a:pt x="900" y="1539"/>
                </a:lnTo>
                <a:lnTo>
                  <a:pt x="935" y="1529"/>
                </a:lnTo>
                <a:lnTo>
                  <a:pt x="969" y="1516"/>
                </a:lnTo>
                <a:lnTo>
                  <a:pt x="1001" y="1500"/>
                </a:lnTo>
                <a:lnTo>
                  <a:pt x="1031" y="1478"/>
                </a:lnTo>
                <a:lnTo>
                  <a:pt x="1058" y="1455"/>
                </a:lnTo>
                <a:lnTo>
                  <a:pt x="1072" y="1441"/>
                </a:lnTo>
                <a:lnTo>
                  <a:pt x="1084" y="1426"/>
                </a:lnTo>
                <a:lnTo>
                  <a:pt x="1107" y="1395"/>
                </a:lnTo>
                <a:lnTo>
                  <a:pt x="1127" y="1359"/>
                </a:lnTo>
                <a:lnTo>
                  <a:pt x="1143" y="1318"/>
                </a:lnTo>
                <a:lnTo>
                  <a:pt x="1156" y="1273"/>
                </a:lnTo>
                <a:lnTo>
                  <a:pt x="1166" y="1224"/>
                </a:lnTo>
                <a:lnTo>
                  <a:pt x="1173" y="1169"/>
                </a:lnTo>
                <a:lnTo>
                  <a:pt x="1175" y="1111"/>
                </a:lnTo>
                <a:lnTo>
                  <a:pt x="1176" y="611"/>
                </a:lnTo>
                <a:lnTo>
                  <a:pt x="1178" y="111"/>
                </a:lnTo>
                <a:lnTo>
                  <a:pt x="1180" y="85"/>
                </a:lnTo>
                <a:lnTo>
                  <a:pt x="1186" y="63"/>
                </a:lnTo>
                <a:lnTo>
                  <a:pt x="1196" y="44"/>
                </a:lnTo>
                <a:lnTo>
                  <a:pt x="1210" y="28"/>
                </a:lnTo>
                <a:lnTo>
                  <a:pt x="1226" y="16"/>
                </a:lnTo>
                <a:lnTo>
                  <a:pt x="1246" y="7"/>
                </a:lnTo>
                <a:lnTo>
                  <a:pt x="1270" y="2"/>
                </a:lnTo>
                <a:lnTo>
                  <a:pt x="1296" y="0"/>
                </a:lnTo>
                <a:close/>
                <a:moveTo>
                  <a:pt x="2792" y="435"/>
                </a:moveTo>
                <a:lnTo>
                  <a:pt x="2606" y="435"/>
                </a:lnTo>
                <a:lnTo>
                  <a:pt x="2576" y="432"/>
                </a:lnTo>
                <a:lnTo>
                  <a:pt x="2550" y="427"/>
                </a:lnTo>
                <a:lnTo>
                  <a:pt x="2529" y="417"/>
                </a:lnTo>
                <a:lnTo>
                  <a:pt x="2510" y="405"/>
                </a:lnTo>
                <a:lnTo>
                  <a:pt x="2497" y="387"/>
                </a:lnTo>
                <a:lnTo>
                  <a:pt x="2487" y="366"/>
                </a:lnTo>
                <a:lnTo>
                  <a:pt x="2481" y="341"/>
                </a:lnTo>
                <a:lnTo>
                  <a:pt x="2478" y="311"/>
                </a:lnTo>
                <a:lnTo>
                  <a:pt x="2477" y="212"/>
                </a:lnTo>
                <a:lnTo>
                  <a:pt x="2479" y="111"/>
                </a:lnTo>
                <a:lnTo>
                  <a:pt x="2482" y="85"/>
                </a:lnTo>
                <a:lnTo>
                  <a:pt x="2488" y="63"/>
                </a:lnTo>
                <a:lnTo>
                  <a:pt x="2498" y="44"/>
                </a:lnTo>
                <a:lnTo>
                  <a:pt x="2512" y="28"/>
                </a:lnTo>
                <a:lnTo>
                  <a:pt x="2528" y="16"/>
                </a:lnTo>
                <a:lnTo>
                  <a:pt x="2548" y="7"/>
                </a:lnTo>
                <a:lnTo>
                  <a:pt x="2570" y="2"/>
                </a:lnTo>
                <a:lnTo>
                  <a:pt x="2598" y="0"/>
                </a:lnTo>
                <a:lnTo>
                  <a:pt x="2787" y="0"/>
                </a:lnTo>
                <a:lnTo>
                  <a:pt x="2815" y="2"/>
                </a:lnTo>
                <a:lnTo>
                  <a:pt x="2840" y="8"/>
                </a:lnTo>
                <a:lnTo>
                  <a:pt x="2861" y="18"/>
                </a:lnTo>
                <a:lnTo>
                  <a:pt x="2879" y="31"/>
                </a:lnTo>
                <a:lnTo>
                  <a:pt x="2892" y="48"/>
                </a:lnTo>
                <a:lnTo>
                  <a:pt x="2902" y="69"/>
                </a:lnTo>
                <a:lnTo>
                  <a:pt x="2907" y="94"/>
                </a:lnTo>
                <a:lnTo>
                  <a:pt x="2910" y="123"/>
                </a:lnTo>
                <a:lnTo>
                  <a:pt x="2911" y="222"/>
                </a:lnTo>
                <a:lnTo>
                  <a:pt x="2910" y="323"/>
                </a:lnTo>
                <a:lnTo>
                  <a:pt x="2906" y="349"/>
                </a:lnTo>
                <a:lnTo>
                  <a:pt x="2900" y="371"/>
                </a:lnTo>
                <a:lnTo>
                  <a:pt x="2890" y="391"/>
                </a:lnTo>
                <a:lnTo>
                  <a:pt x="2877" y="406"/>
                </a:lnTo>
                <a:lnTo>
                  <a:pt x="2860" y="418"/>
                </a:lnTo>
                <a:lnTo>
                  <a:pt x="2840" y="427"/>
                </a:lnTo>
                <a:lnTo>
                  <a:pt x="2818" y="432"/>
                </a:lnTo>
                <a:lnTo>
                  <a:pt x="2792" y="435"/>
                </a:lnTo>
                <a:close/>
                <a:moveTo>
                  <a:pt x="527" y="0"/>
                </a:moveTo>
                <a:lnTo>
                  <a:pt x="555" y="3"/>
                </a:lnTo>
                <a:lnTo>
                  <a:pt x="567" y="6"/>
                </a:lnTo>
                <a:lnTo>
                  <a:pt x="579" y="9"/>
                </a:lnTo>
                <a:lnTo>
                  <a:pt x="591" y="14"/>
                </a:lnTo>
                <a:lnTo>
                  <a:pt x="601" y="21"/>
                </a:lnTo>
                <a:lnTo>
                  <a:pt x="618" y="36"/>
                </a:lnTo>
                <a:lnTo>
                  <a:pt x="633" y="54"/>
                </a:lnTo>
                <a:lnTo>
                  <a:pt x="644" y="75"/>
                </a:lnTo>
                <a:lnTo>
                  <a:pt x="650" y="100"/>
                </a:lnTo>
                <a:lnTo>
                  <a:pt x="653" y="126"/>
                </a:lnTo>
                <a:lnTo>
                  <a:pt x="653" y="308"/>
                </a:lnTo>
                <a:lnTo>
                  <a:pt x="650" y="335"/>
                </a:lnTo>
                <a:lnTo>
                  <a:pt x="643" y="359"/>
                </a:lnTo>
                <a:lnTo>
                  <a:pt x="638" y="370"/>
                </a:lnTo>
                <a:lnTo>
                  <a:pt x="632" y="381"/>
                </a:lnTo>
                <a:lnTo>
                  <a:pt x="617" y="398"/>
                </a:lnTo>
                <a:lnTo>
                  <a:pt x="599" y="413"/>
                </a:lnTo>
                <a:lnTo>
                  <a:pt x="577" y="425"/>
                </a:lnTo>
                <a:lnTo>
                  <a:pt x="552" y="432"/>
                </a:lnTo>
                <a:lnTo>
                  <a:pt x="526" y="435"/>
                </a:lnTo>
                <a:lnTo>
                  <a:pt x="128" y="435"/>
                </a:lnTo>
                <a:lnTo>
                  <a:pt x="99" y="432"/>
                </a:lnTo>
                <a:lnTo>
                  <a:pt x="87" y="430"/>
                </a:lnTo>
                <a:lnTo>
                  <a:pt x="75" y="425"/>
                </a:lnTo>
                <a:lnTo>
                  <a:pt x="63" y="420"/>
                </a:lnTo>
                <a:lnTo>
                  <a:pt x="53" y="413"/>
                </a:lnTo>
                <a:lnTo>
                  <a:pt x="35" y="398"/>
                </a:lnTo>
                <a:lnTo>
                  <a:pt x="21" y="381"/>
                </a:lnTo>
                <a:lnTo>
                  <a:pt x="10" y="359"/>
                </a:lnTo>
                <a:lnTo>
                  <a:pt x="4" y="335"/>
                </a:lnTo>
                <a:lnTo>
                  <a:pt x="1" y="308"/>
                </a:lnTo>
                <a:lnTo>
                  <a:pt x="1" y="126"/>
                </a:lnTo>
                <a:lnTo>
                  <a:pt x="4" y="100"/>
                </a:lnTo>
                <a:lnTo>
                  <a:pt x="10" y="75"/>
                </a:lnTo>
                <a:lnTo>
                  <a:pt x="15" y="65"/>
                </a:lnTo>
                <a:lnTo>
                  <a:pt x="21" y="54"/>
                </a:lnTo>
                <a:lnTo>
                  <a:pt x="35" y="36"/>
                </a:lnTo>
                <a:lnTo>
                  <a:pt x="53" y="21"/>
                </a:lnTo>
                <a:lnTo>
                  <a:pt x="63" y="16"/>
                </a:lnTo>
                <a:lnTo>
                  <a:pt x="75" y="9"/>
                </a:lnTo>
                <a:lnTo>
                  <a:pt x="98" y="3"/>
                </a:lnTo>
                <a:lnTo>
                  <a:pt x="124" y="0"/>
                </a:lnTo>
                <a:lnTo>
                  <a:pt x="527" y="0"/>
                </a:lnTo>
                <a:close/>
                <a:moveTo>
                  <a:pt x="2598" y="734"/>
                </a:moveTo>
                <a:lnTo>
                  <a:pt x="3349" y="734"/>
                </a:lnTo>
                <a:lnTo>
                  <a:pt x="4101" y="734"/>
                </a:lnTo>
                <a:lnTo>
                  <a:pt x="4102" y="111"/>
                </a:lnTo>
                <a:lnTo>
                  <a:pt x="4106" y="85"/>
                </a:lnTo>
                <a:lnTo>
                  <a:pt x="4112" y="63"/>
                </a:lnTo>
                <a:lnTo>
                  <a:pt x="4122" y="44"/>
                </a:lnTo>
                <a:lnTo>
                  <a:pt x="4134" y="28"/>
                </a:lnTo>
                <a:lnTo>
                  <a:pt x="4151" y="16"/>
                </a:lnTo>
                <a:lnTo>
                  <a:pt x="4170" y="7"/>
                </a:lnTo>
                <a:lnTo>
                  <a:pt x="4194" y="2"/>
                </a:lnTo>
                <a:lnTo>
                  <a:pt x="4220" y="0"/>
                </a:lnTo>
                <a:lnTo>
                  <a:pt x="4405" y="1"/>
                </a:lnTo>
                <a:lnTo>
                  <a:pt x="4435" y="2"/>
                </a:lnTo>
                <a:lnTo>
                  <a:pt x="4461" y="7"/>
                </a:lnTo>
                <a:lnTo>
                  <a:pt x="4483" y="17"/>
                </a:lnTo>
                <a:lnTo>
                  <a:pt x="4501" y="29"/>
                </a:lnTo>
                <a:lnTo>
                  <a:pt x="4515" y="47"/>
                </a:lnTo>
                <a:lnTo>
                  <a:pt x="4525" y="68"/>
                </a:lnTo>
                <a:lnTo>
                  <a:pt x="4531" y="93"/>
                </a:lnTo>
                <a:lnTo>
                  <a:pt x="4534" y="123"/>
                </a:lnTo>
                <a:lnTo>
                  <a:pt x="4532" y="959"/>
                </a:lnTo>
                <a:lnTo>
                  <a:pt x="4532" y="1797"/>
                </a:lnTo>
                <a:lnTo>
                  <a:pt x="4530" y="1823"/>
                </a:lnTo>
                <a:lnTo>
                  <a:pt x="4524" y="1845"/>
                </a:lnTo>
                <a:lnTo>
                  <a:pt x="4514" y="1865"/>
                </a:lnTo>
                <a:lnTo>
                  <a:pt x="4500" y="1880"/>
                </a:lnTo>
                <a:lnTo>
                  <a:pt x="4484" y="1892"/>
                </a:lnTo>
                <a:lnTo>
                  <a:pt x="4464" y="1901"/>
                </a:lnTo>
                <a:lnTo>
                  <a:pt x="4440" y="1906"/>
                </a:lnTo>
                <a:lnTo>
                  <a:pt x="4414" y="1909"/>
                </a:lnTo>
                <a:lnTo>
                  <a:pt x="4230" y="1909"/>
                </a:lnTo>
                <a:lnTo>
                  <a:pt x="4200" y="1906"/>
                </a:lnTo>
                <a:lnTo>
                  <a:pt x="4174" y="1901"/>
                </a:lnTo>
                <a:lnTo>
                  <a:pt x="4152" y="1892"/>
                </a:lnTo>
                <a:lnTo>
                  <a:pt x="4134" y="1879"/>
                </a:lnTo>
                <a:lnTo>
                  <a:pt x="4121" y="1861"/>
                </a:lnTo>
                <a:lnTo>
                  <a:pt x="4111" y="1840"/>
                </a:lnTo>
                <a:lnTo>
                  <a:pt x="4105" y="1815"/>
                </a:lnTo>
                <a:lnTo>
                  <a:pt x="4102" y="1785"/>
                </a:lnTo>
                <a:lnTo>
                  <a:pt x="4101" y="1170"/>
                </a:lnTo>
                <a:lnTo>
                  <a:pt x="3505" y="1170"/>
                </a:lnTo>
                <a:lnTo>
                  <a:pt x="2911" y="1170"/>
                </a:lnTo>
                <a:lnTo>
                  <a:pt x="2910" y="1797"/>
                </a:lnTo>
                <a:lnTo>
                  <a:pt x="2906" y="1823"/>
                </a:lnTo>
                <a:lnTo>
                  <a:pt x="2900" y="1845"/>
                </a:lnTo>
                <a:lnTo>
                  <a:pt x="2890" y="1865"/>
                </a:lnTo>
                <a:lnTo>
                  <a:pt x="2877" y="1880"/>
                </a:lnTo>
                <a:lnTo>
                  <a:pt x="2860" y="1892"/>
                </a:lnTo>
                <a:lnTo>
                  <a:pt x="2840" y="1901"/>
                </a:lnTo>
                <a:lnTo>
                  <a:pt x="2818" y="1906"/>
                </a:lnTo>
                <a:lnTo>
                  <a:pt x="2792" y="1909"/>
                </a:lnTo>
                <a:lnTo>
                  <a:pt x="2606" y="1909"/>
                </a:lnTo>
                <a:lnTo>
                  <a:pt x="2576" y="1906"/>
                </a:lnTo>
                <a:lnTo>
                  <a:pt x="2550" y="1901"/>
                </a:lnTo>
                <a:lnTo>
                  <a:pt x="2529" y="1892"/>
                </a:lnTo>
                <a:lnTo>
                  <a:pt x="2510" y="1879"/>
                </a:lnTo>
                <a:lnTo>
                  <a:pt x="2497" y="1861"/>
                </a:lnTo>
                <a:lnTo>
                  <a:pt x="2487" y="1840"/>
                </a:lnTo>
                <a:lnTo>
                  <a:pt x="2481" y="1815"/>
                </a:lnTo>
                <a:lnTo>
                  <a:pt x="2478" y="1785"/>
                </a:lnTo>
                <a:lnTo>
                  <a:pt x="2479" y="846"/>
                </a:lnTo>
                <a:lnTo>
                  <a:pt x="2482" y="820"/>
                </a:lnTo>
                <a:lnTo>
                  <a:pt x="2488" y="797"/>
                </a:lnTo>
                <a:lnTo>
                  <a:pt x="2498" y="779"/>
                </a:lnTo>
                <a:lnTo>
                  <a:pt x="2512" y="763"/>
                </a:lnTo>
                <a:lnTo>
                  <a:pt x="2528" y="750"/>
                </a:lnTo>
                <a:lnTo>
                  <a:pt x="2548" y="741"/>
                </a:lnTo>
                <a:lnTo>
                  <a:pt x="2570" y="737"/>
                </a:lnTo>
                <a:lnTo>
                  <a:pt x="2598" y="734"/>
                </a:lnTo>
                <a:close/>
                <a:moveTo>
                  <a:pt x="6426" y="4373"/>
                </a:moveTo>
                <a:lnTo>
                  <a:pt x="6425" y="4573"/>
                </a:lnTo>
                <a:lnTo>
                  <a:pt x="6422" y="4599"/>
                </a:lnTo>
                <a:lnTo>
                  <a:pt x="6416" y="4623"/>
                </a:lnTo>
                <a:lnTo>
                  <a:pt x="6406" y="4642"/>
                </a:lnTo>
                <a:lnTo>
                  <a:pt x="6392" y="4658"/>
                </a:lnTo>
                <a:lnTo>
                  <a:pt x="6376" y="4669"/>
                </a:lnTo>
                <a:lnTo>
                  <a:pt x="6356" y="4678"/>
                </a:lnTo>
                <a:lnTo>
                  <a:pt x="6333" y="4684"/>
                </a:lnTo>
                <a:lnTo>
                  <a:pt x="6307" y="4685"/>
                </a:lnTo>
                <a:lnTo>
                  <a:pt x="6123" y="4685"/>
                </a:lnTo>
                <a:lnTo>
                  <a:pt x="6093" y="4684"/>
                </a:lnTo>
                <a:lnTo>
                  <a:pt x="6067" y="4678"/>
                </a:lnTo>
                <a:lnTo>
                  <a:pt x="6044" y="4669"/>
                </a:lnTo>
                <a:lnTo>
                  <a:pt x="6027" y="4655"/>
                </a:lnTo>
                <a:lnTo>
                  <a:pt x="6013" y="4638"/>
                </a:lnTo>
                <a:lnTo>
                  <a:pt x="6003" y="4617"/>
                </a:lnTo>
                <a:lnTo>
                  <a:pt x="5996" y="4592"/>
                </a:lnTo>
                <a:lnTo>
                  <a:pt x="5993" y="4563"/>
                </a:lnTo>
                <a:lnTo>
                  <a:pt x="5995" y="4363"/>
                </a:lnTo>
                <a:lnTo>
                  <a:pt x="5998" y="4336"/>
                </a:lnTo>
                <a:lnTo>
                  <a:pt x="6005" y="4313"/>
                </a:lnTo>
                <a:lnTo>
                  <a:pt x="6013" y="4295"/>
                </a:lnTo>
                <a:lnTo>
                  <a:pt x="6027" y="4279"/>
                </a:lnTo>
                <a:lnTo>
                  <a:pt x="6043" y="4266"/>
                </a:lnTo>
                <a:lnTo>
                  <a:pt x="6063" y="4257"/>
                </a:lnTo>
                <a:lnTo>
                  <a:pt x="6087" y="4252"/>
                </a:lnTo>
                <a:lnTo>
                  <a:pt x="6113" y="4251"/>
                </a:lnTo>
                <a:lnTo>
                  <a:pt x="6302" y="4251"/>
                </a:lnTo>
                <a:lnTo>
                  <a:pt x="6332" y="4254"/>
                </a:lnTo>
                <a:lnTo>
                  <a:pt x="6356" y="4259"/>
                </a:lnTo>
                <a:lnTo>
                  <a:pt x="6376" y="4269"/>
                </a:lnTo>
                <a:lnTo>
                  <a:pt x="6394" y="4282"/>
                </a:lnTo>
                <a:lnTo>
                  <a:pt x="6407" y="4298"/>
                </a:lnTo>
                <a:lnTo>
                  <a:pt x="6417" y="4320"/>
                </a:lnTo>
                <a:lnTo>
                  <a:pt x="6424" y="4344"/>
                </a:lnTo>
                <a:lnTo>
                  <a:pt x="6426" y="4373"/>
                </a:lnTo>
                <a:close/>
                <a:moveTo>
                  <a:pt x="4219" y="2777"/>
                </a:moveTo>
                <a:lnTo>
                  <a:pt x="4408" y="2777"/>
                </a:lnTo>
                <a:lnTo>
                  <a:pt x="4437" y="2778"/>
                </a:lnTo>
                <a:lnTo>
                  <a:pt x="4461" y="2785"/>
                </a:lnTo>
                <a:lnTo>
                  <a:pt x="4483" y="2795"/>
                </a:lnTo>
                <a:lnTo>
                  <a:pt x="4500" y="2807"/>
                </a:lnTo>
                <a:lnTo>
                  <a:pt x="4514" y="2824"/>
                </a:lnTo>
                <a:lnTo>
                  <a:pt x="4522" y="2846"/>
                </a:lnTo>
                <a:lnTo>
                  <a:pt x="4529" y="2870"/>
                </a:lnTo>
                <a:lnTo>
                  <a:pt x="4531" y="2899"/>
                </a:lnTo>
                <a:lnTo>
                  <a:pt x="4531" y="3099"/>
                </a:lnTo>
                <a:lnTo>
                  <a:pt x="4527" y="3125"/>
                </a:lnTo>
                <a:lnTo>
                  <a:pt x="4521" y="3148"/>
                </a:lnTo>
                <a:lnTo>
                  <a:pt x="4511" y="3167"/>
                </a:lnTo>
                <a:lnTo>
                  <a:pt x="4499" y="3182"/>
                </a:lnTo>
                <a:lnTo>
                  <a:pt x="4481" y="3195"/>
                </a:lnTo>
                <a:lnTo>
                  <a:pt x="4461" y="3204"/>
                </a:lnTo>
                <a:lnTo>
                  <a:pt x="4439" y="3209"/>
                </a:lnTo>
                <a:lnTo>
                  <a:pt x="4413" y="3211"/>
                </a:lnTo>
                <a:lnTo>
                  <a:pt x="4228" y="3211"/>
                </a:lnTo>
                <a:lnTo>
                  <a:pt x="4198" y="3209"/>
                </a:lnTo>
                <a:lnTo>
                  <a:pt x="4172" y="3204"/>
                </a:lnTo>
                <a:lnTo>
                  <a:pt x="4151" y="3194"/>
                </a:lnTo>
                <a:lnTo>
                  <a:pt x="4132" y="3181"/>
                </a:lnTo>
                <a:lnTo>
                  <a:pt x="4118" y="3164"/>
                </a:lnTo>
                <a:lnTo>
                  <a:pt x="4108" y="3143"/>
                </a:lnTo>
                <a:lnTo>
                  <a:pt x="4102" y="3118"/>
                </a:lnTo>
                <a:lnTo>
                  <a:pt x="4100" y="3088"/>
                </a:lnTo>
                <a:lnTo>
                  <a:pt x="4101" y="2888"/>
                </a:lnTo>
                <a:lnTo>
                  <a:pt x="4103" y="2862"/>
                </a:lnTo>
                <a:lnTo>
                  <a:pt x="4110" y="2839"/>
                </a:lnTo>
                <a:lnTo>
                  <a:pt x="4120" y="2821"/>
                </a:lnTo>
                <a:lnTo>
                  <a:pt x="4133" y="2805"/>
                </a:lnTo>
                <a:lnTo>
                  <a:pt x="4149" y="2792"/>
                </a:lnTo>
                <a:lnTo>
                  <a:pt x="4169" y="2783"/>
                </a:lnTo>
                <a:lnTo>
                  <a:pt x="4192" y="2778"/>
                </a:lnTo>
                <a:lnTo>
                  <a:pt x="4219" y="2777"/>
                </a:lnTo>
                <a:close/>
                <a:moveTo>
                  <a:pt x="2595" y="2777"/>
                </a:moveTo>
                <a:lnTo>
                  <a:pt x="2782" y="2777"/>
                </a:lnTo>
                <a:lnTo>
                  <a:pt x="2815" y="2782"/>
                </a:lnTo>
                <a:lnTo>
                  <a:pt x="2845" y="2792"/>
                </a:lnTo>
                <a:lnTo>
                  <a:pt x="2859" y="2800"/>
                </a:lnTo>
                <a:lnTo>
                  <a:pt x="2872" y="2807"/>
                </a:lnTo>
                <a:lnTo>
                  <a:pt x="2896" y="2828"/>
                </a:lnTo>
                <a:lnTo>
                  <a:pt x="3693" y="3615"/>
                </a:lnTo>
                <a:lnTo>
                  <a:pt x="4491" y="4402"/>
                </a:lnTo>
                <a:lnTo>
                  <a:pt x="4509" y="4423"/>
                </a:lnTo>
                <a:lnTo>
                  <a:pt x="4516" y="4434"/>
                </a:lnTo>
                <a:lnTo>
                  <a:pt x="4522" y="4446"/>
                </a:lnTo>
                <a:lnTo>
                  <a:pt x="4530" y="4472"/>
                </a:lnTo>
                <a:lnTo>
                  <a:pt x="4532" y="4500"/>
                </a:lnTo>
                <a:lnTo>
                  <a:pt x="4532" y="4573"/>
                </a:lnTo>
                <a:lnTo>
                  <a:pt x="4530" y="4599"/>
                </a:lnTo>
                <a:lnTo>
                  <a:pt x="4524" y="4623"/>
                </a:lnTo>
                <a:lnTo>
                  <a:pt x="4514" y="4642"/>
                </a:lnTo>
                <a:lnTo>
                  <a:pt x="4500" y="4658"/>
                </a:lnTo>
                <a:lnTo>
                  <a:pt x="4484" y="4669"/>
                </a:lnTo>
                <a:lnTo>
                  <a:pt x="4464" y="4678"/>
                </a:lnTo>
                <a:lnTo>
                  <a:pt x="4442" y="4684"/>
                </a:lnTo>
                <a:lnTo>
                  <a:pt x="4414" y="4685"/>
                </a:lnTo>
                <a:lnTo>
                  <a:pt x="4255" y="4685"/>
                </a:lnTo>
                <a:lnTo>
                  <a:pt x="4212" y="4683"/>
                </a:lnTo>
                <a:lnTo>
                  <a:pt x="4175" y="4673"/>
                </a:lnTo>
                <a:lnTo>
                  <a:pt x="4159" y="4665"/>
                </a:lnTo>
                <a:lnTo>
                  <a:pt x="4144" y="4656"/>
                </a:lnTo>
                <a:lnTo>
                  <a:pt x="4129" y="4646"/>
                </a:lnTo>
                <a:lnTo>
                  <a:pt x="4116" y="4634"/>
                </a:lnTo>
                <a:lnTo>
                  <a:pt x="3514" y="4041"/>
                </a:lnTo>
                <a:lnTo>
                  <a:pt x="2912" y="3448"/>
                </a:lnTo>
                <a:lnTo>
                  <a:pt x="2910" y="4010"/>
                </a:lnTo>
                <a:lnTo>
                  <a:pt x="2908" y="4573"/>
                </a:lnTo>
                <a:lnTo>
                  <a:pt x="2906" y="4599"/>
                </a:lnTo>
                <a:lnTo>
                  <a:pt x="2900" y="4623"/>
                </a:lnTo>
                <a:lnTo>
                  <a:pt x="2890" y="4642"/>
                </a:lnTo>
                <a:lnTo>
                  <a:pt x="2877" y="4658"/>
                </a:lnTo>
                <a:lnTo>
                  <a:pt x="2860" y="4669"/>
                </a:lnTo>
                <a:lnTo>
                  <a:pt x="2840" y="4678"/>
                </a:lnTo>
                <a:lnTo>
                  <a:pt x="2818" y="4684"/>
                </a:lnTo>
                <a:lnTo>
                  <a:pt x="2792" y="4685"/>
                </a:lnTo>
                <a:lnTo>
                  <a:pt x="2606" y="4685"/>
                </a:lnTo>
                <a:lnTo>
                  <a:pt x="2576" y="4684"/>
                </a:lnTo>
                <a:lnTo>
                  <a:pt x="2550" y="4678"/>
                </a:lnTo>
                <a:lnTo>
                  <a:pt x="2529" y="4669"/>
                </a:lnTo>
                <a:lnTo>
                  <a:pt x="2510" y="4655"/>
                </a:lnTo>
                <a:lnTo>
                  <a:pt x="2497" y="4638"/>
                </a:lnTo>
                <a:lnTo>
                  <a:pt x="2487" y="4617"/>
                </a:lnTo>
                <a:lnTo>
                  <a:pt x="2481" y="4592"/>
                </a:lnTo>
                <a:lnTo>
                  <a:pt x="2478" y="4563"/>
                </a:lnTo>
                <a:lnTo>
                  <a:pt x="2477" y="3726"/>
                </a:lnTo>
                <a:lnTo>
                  <a:pt x="2477" y="2888"/>
                </a:lnTo>
                <a:lnTo>
                  <a:pt x="2479" y="2862"/>
                </a:lnTo>
                <a:lnTo>
                  <a:pt x="2486" y="2839"/>
                </a:lnTo>
                <a:lnTo>
                  <a:pt x="2496" y="2821"/>
                </a:lnTo>
                <a:lnTo>
                  <a:pt x="2509" y="2805"/>
                </a:lnTo>
                <a:lnTo>
                  <a:pt x="2525" y="2792"/>
                </a:lnTo>
                <a:lnTo>
                  <a:pt x="2545" y="2783"/>
                </a:lnTo>
                <a:lnTo>
                  <a:pt x="2569" y="2778"/>
                </a:lnTo>
                <a:lnTo>
                  <a:pt x="2595" y="2777"/>
                </a:lnTo>
                <a:close/>
                <a:moveTo>
                  <a:pt x="6366" y="3882"/>
                </a:moveTo>
                <a:lnTo>
                  <a:pt x="6350" y="3897"/>
                </a:lnTo>
                <a:lnTo>
                  <a:pt x="6334" y="3909"/>
                </a:lnTo>
                <a:lnTo>
                  <a:pt x="6315" y="3921"/>
                </a:lnTo>
                <a:lnTo>
                  <a:pt x="6297" y="3929"/>
                </a:lnTo>
                <a:lnTo>
                  <a:pt x="6277" y="3937"/>
                </a:lnTo>
                <a:lnTo>
                  <a:pt x="6256" y="3942"/>
                </a:lnTo>
                <a:lnTo>
                  <a:pt x="6235" y="3946"/>
                </a:lnTo>
                <a:lnTo>
                  <a:pt x="6212" y="3947"/>
                </a:lnTo>
                <a:lnTo>
                  <a:pt x="6207" y="3947"/>
                </a:lnTo>
                <a:lnTo>
                  <a:pt x="6185" y="3946"/>
                </a:lnTo>
                <a:lnTo>
                  <a:pt x="6164" y="3942"/>
                </a:lnTo>
                <a:lnTo>
                  <a:pt x="6143" y="3937"/>
                </a:lnTo>
                <a:lnTo>
                  <a:pt x="6123" y="3929"/>
                </a:lnTo>
                <a:lnTo>
                  <a:pt x="6104" y="3921"/>
                </a:lnTo>
                <a:lnTo>
                  <a:pt x="6087" y="3909"/>
                </a:lnTo>
                <a:lnTo>
                  <a:pt x="6069" y="3897"/>
                </a:lnTo>
                <a:lnTo>
                  <a:pt x="6054" y="3882"/>
                </a:lnTo>
                <a:lnTo>
                  <a:pt x="5119" y="2954"/>
                </a:lnTo>
                <a:lnTo>
                  <a:pt x="5106" y="2936"/>
                </a:lnTo>
                <a:lnTo>
                  <a:pt x="5096" y="2918"/>
                </a:lnTo>
                <a:lnTo>
                  <a:pt x="5088" y="2898"/>
                </a:lnTo>
                <a:lnTo>
                  <a:pt x="5087" y="2877"/>
                </a:lnTo>
                <a:lnTo>
                  <a:pt x="5088" y="2856"/>
                </a:lnTo>
                <a:lnTo>
                  <a:pt x="5093" y="2837"/>
                </a:lnTo>
                <a:lnTo>
                  <a:pt x="5101" y="2820"/>
                </a:lnTo>
                <a:lnTo>
                  <a:pt x="5112" y="2805"/>
                </a:lnTo>
                <a:lnTo>
                  <a:pt x="5125" y="2793"/>
                </a:lnTo>
                <a:lnTo>
                  <a:pt x="5143" y="2783"/>
                </a:lnTo>
                <a:lnTo>
                  <a:pt x="5163" y="2778"/>
                </a:lnTo>
                <a:lnTo>
                  <a:pt x="5186" y="2777"/>
                </a:lnTo>
                <a:lnTo>
                  <a:pt x="5466" y="2777"/>
                </a:lnTo>
                <a:lnTo>
                  <a:pt x="5508" y="2781"/>
                </a:lnTo>
                <a:lnTo>
                  <a:pt x="5528" y="2786"/>
                </a:lnTo>
                <a:lnTo>
                  <a:pt x="5548" y="2793"/>
                </a:lnTo>
                <a:lnTo>
                  <a:pt x="5567" y="2801"/>
                </a:lnTo>
                <a:lnTo>
                  <a:pt x="5584" y="2812"/>
                </a:lnTo>
                <a:lnTo>
                  <a:pt x="5615" y="2837"/>
                </a:lnTo>
                <a:lnTo>
                  <a:pt x="6210" y="3435"/>
                </a:lnTo>
                <a:lnTo>
                  <a:pt x="6804" y="2837"/>
                </a:lnTo>
                <a:lnTo>
                  <a:pt x="6836" y="2812"/>
                </a:lnTo>
                <a:lnTo>
                  <a:pt x="6854" y="2801"/>
                </a:lnTo>
                <a:lnTo>
                  <a:pt x="6871" y="2793"/>
                </a:lnTo>
                <a:lnTo>
                  <a:pt x="6911" y="2781"/>
                </a:lnTo>
                <a:lnTo>
                  <a:pt x="6953" y="2777"/>
                </a:lnTo>
                <a:lnTo>
                  <a:pt x="7233" y="2777"/>
                </a:lnTo>
                <a:lnTo>
                  <a:pt x="7257" y="2778"/>
                </a:lnTo>
                <a:lnTo>
                  <a:pt x="7277" y="2783"/>
                </a:lnTo>
                <a:lnTo>
                  <a:pt x="7294" y="2793"/>
                </a:lnTo>
                <a:lnTo>
                  <a:pt x="7309" y="2805"/>
                </a:lnTo>
                <a:lnTo>
                  <a:pt x="7319" y="2820"/>
                </a:lnTo>
                <a:lnTo>
                  <a:pt x="7324" y="2827"/>
                </a:lnTo>
                <a:lnTo>
                  <a:pt x="7328" y="2837"/>
                </a:lnTo>
                <a:lnTo>
                  <a:pt x="7333" y="2856"/>
                </a:lnTo>
                <a:lnTo>
                  <a:pt x="7334" y="2877"/>
                </a:lnTo>
                <a:lnTo>
                  <a:pt x="7331" y="2898"/>
                </a:lnTo>
                <a:lnTo>
                  <a:pt x="7325" y="2918"/>
                </a:lnTo>
                <a:lnTo>
                  <a:pt x="7314" y="2936"/>
                </a:lnTo>
                <a:lnTo>
                  <a:pt x="7300" y="2954"/>
                </a:lnTo>
                <a:lnTo>
                  <a:pt x="6366" y="388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25.5.2021</a:t>
            </a:fld>
            <a:endParaRPr lang="fi-FI" dirty="0"/>
          </a:p>
        </p:txBody>
      </p:sp>
      <p:sp>
        <p:nvSpPr>
          <p:cNvPr id="4" name="Footer Placeholder 3"/>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5" name="Slide Number Placeholder 4"/>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21483769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logo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F639A8F3-E835-4AB2-A264-1D8CAD754C18}"/>
              </a:ext>
            </a:extLst>
          </p:cNvPr>
          <p:cNvSpPr>
            <a:spLocks noEditPoints="1"/>
          </p:cNvSpPr>
          <p:nvPr userDrawn="1"/>
        </p:nvSpPr>
        <p:spPr bwMode="auto">
          <a:xfrm>
            <a:off x="2747963" y="2333625"/>
            <a:ext cx="7416800" cy="2479676"/>
          </a:xfrm>
          <a:custGeom>
            <a:avLst/>
            <a:gdLst>
              <a:gd name="T0" fmla="*/ 13842 w 14015"/>
              <a:gd name="T1" fmla="*/ 1792 h 4685"/>
              <a:gd name="T2" fmla="*/ 13858 w 14015"/>
              <a:gd name="T3" fmla="*/ 1890 h 4685"/>
              <a:gd name="T4" fmla="*/ 13807 w 14015"/>
              <a:gd name="T5" fmla="*/ 1450 h 4685"/>
              <a:gd name="T6" fmla="*/ 13031 w 14015"/>
              <a:gd name="T7" fmla="*/ 1645 h 4685"/>
              <a:gd name="T8" fmla="*/ 12317 w 14015"/>
              <a:gd name="T9" fmla="*/ 1870 h 4685"/>
              <a:gd name="T10" fmla="*/ 12034 w 14015"/>
              <a:gd name="T11" fmla="*/ 1870 h 4685"/>
              <a:gd name="T12" fmla="*/ 11523 w 14015"/>
              <a:gd name="T13" fmla="*/ 1692 h 4685"/>
              <a:gd name="T14" fmla="*/ 11831 w 14015"/>
              <a:gd name="T15" fmla="*/ 1583 h 4685"/>
              <a:gd name="T16" fmla="*/ 11886 w 14015"/>
              <a:gd name="T17" fmla="*/ 1790 h 4685"/>
              <a:gd name="T18" fmla="*/ 11663 w 14015"/>
              <a:gd name="T19" fmla="*/ 1819 h 4685"/>
              <a:gd name="T20" fmla="*/ 11339 w 14015"/>
              <a:gd name="T21" fmla="*/ 1874 h 4685"/>
              <a:gd name="T22" fmla="*/ 10731 w 14015"/>
              <a:gd name="T23" fmla="*/ 1495 h 4685"/>
              <a:gd name="T24" fmla="*/ 9730 w 14015"/>
              <a:gd name="T25" fmla="*/ 1899 h 4685"/>
              <a:gd name="T26" fmla="*/ 9615 w 14015"/>
              <a:gd name="T27" fmla="*/ 1455 h 4685"/>
              <a:gd name="T28" fmla="*/ 8993 w 14015"/>
              <a:gd name="T29" fmla="*/ 1461 h 4685"/>
              <a:gd name="T30" fmla="*/ 8200 w 14015"/>
              <a:gd name="T31" fmla="*/ 1562 h 4685"/>
              <a:gd name="T32" fmla="*/ 7921 w 14015"/>
              <a:gd name="T33" fmla="*/ 1840 h 4685"/>
              <a:gd name="T34" fmla="*/ 8370 w 14015"/>
              <a:gd name="T35" fmla="*/ 1630 h 4685"/>
              <a:gd name="T36" fmla="*/ 7477 w 14015"/>
              <a:gd name="T37" fmla="*/ 1900 h 4685"/>
              <a:gd name="T38" fmla="*/ 7090 w 14015"/>
              <a:gd name="T39" fmla="*/ 1454 h 4685"/>
              <a:gd name="T40" fmla="*/ 6061 w 14015"/>
              <a:gd name="T41" fmla="*/ 1482 h 4685"/>
              <a:gd name="T42" fmla="*/ 6493 w 14015"/>
              <a:gd name="T43" fmla="*/ 1897 h 4685"/>
              <a:gd name="T44" fmla="*/ 5880 w 14015"/>
              <a:gd name="T45" fmla="*/ 1870 h 4685"/>
              <a:gd name="T46" fmla="*/ 11630 w 14015"/>
              <a:gd name="T47" fmla="*/ 749 h 4685"/>
              <a:gd name="T48" fmla="*/ 10886 w 14015"/>
              <a:gd name="T49" fmla="*/ 995 h 4685"/>
              <a:gd name="T50" fmla="*/ 10255 w 14015"/>
              <a:gd name="T51" fmla="*/ 1057 h 4685"/>
              <a:gd name="T52" fmla="*/ 10020 w 14015"/>
              <a:gd name="T53" fmla="*/ 1116 h 4685"/>
              <a:gd name="T54" fmla="*/ 9757 w 14015"/>
              <a:gd name="T55" fmla="*/ 856 h 4685"/>
              <a:gd name="T56" fmla="*/ 9472 w 14015"/>
              <a:gd name="T57" fmla="*/ 1133 h 4685"/>
              <a:gd name="T58" fmla="*/ 9896 w 14015"/>
              <a:gd name="T59" fmla="*/ 886 h 4685"/>
              <a:gd name="T60" fmla="*/ 8302 w 14015"/>
              <a:gd name="T61" fmla="*/ 888 h 4685"/>
              <a:gd name="T62" fmla="*/ 8583 w 14015"/>
              <a:gd name="T63" fmla="*/ 1165 h 4685"/>
              <a:gd name="T64" fmla="*/ 7314 w 14015"/>
              <a:gd name="T65" fmla="*/ 739 h 4685"/>
              <a:gd name="T66" fmla="*/ 6737 w 14015"/>
              <a:gd name="T67" fmla="*/ 1169 h 4685"/>
              <a:gd name="T68" fmla="*/ 6330 w 14015"/>
              <a:gd name="T69" fmla="*/ 1000 h 4685"/>
              <a:gd name="T70" fmla="*/ 6279 w 14015"/>
              <a:gd name="T71" fmla="*/ 732 h 4685"/>
              <a:gd name="T72" fmla="*/ 5858 w 14015"/>
              <a:gd name="T73" fmla="*/ 1160 h 4685"/>
              <a:gd name="T74" fmla="*/ 10199 w 14015"/>
              <a:gd name="T75" fmla="*/ 26 h 4685"/>
              <a:gd name="T76" fmla="*/ 9456 w 14015"/>
              <a:gd name="T77" fmla="*/ 273 h 4685"/>
              <a:gd name="T78" fmla="*/ 8486 w 14015"/>
              <a:gd name="T79" fmla="*/ 26 h 4685"/>
              <a:gd name="T80" fmla="*/ 7959 w 14015"/>
              <a:gd name="T81" fmla="*/ 174 h 4685"/>
              <a:gd name="T82" fmla="*/ 8250 w 14015"/>
              <a:gd name="T83" fmla="*/ 101 h 4685"/>
              <a:gd name="T84" fmla="*/ 8316 w 14015"/>
              <a:gd name="T85" fmla="*/ 441 h 4685"/>
              <a:gd name="T86" fmla="*/ 7725 w 14015"/>
              <a:gd name="T87" fmla="*/ 8 h 4685"/>
              <a:gd name="T88" fmla="*/ 7186 w 14015"/>
              <a:gd name="T89" fmla="*/ 38 h 4685"/>
              <a:gd name="T90" fmla="*/ 6625 w 14015"/>
              <a:gd name="T91" fmla="*/ 38 h 4685"/>
              <a:gd name="T92" fmla="*/ 6118 w 14015"/>
              <a:gd name="T93" fmla="*/ 371 h 4685"/>
              <a:gd name="T94" fmla="*/ 6070 w 14015"/>
              <a:gd name="T95" fmla="*/ 462 h 4685"/>
              <a:gd name="T96" fmla="*/ 5617 w 14015"/>
              <a:gd name="T97" fmla="*/ 38 h 4685"/>
              <a:gd name="T98" fmla="*/ 5342 w 14015"/>
              <a:gd name="T99" fmla="*/ 313 h 4685"/>
              <a:gd name="T100" fmla="*/ 1577 w 14015"/>
              <a:gd name="T101" fmla="*/ 31 h 4685"/>
              <a:gd name="T102" fmla="*/ 689 w 14015"/>
              <a:gd name="T103" fmla="*/ 1940 h 4685"/>
              <a:gd name="T104" fmla="*/ 390 w 14015"/>
              <a:gd name="T105" fmla="*/ 1193 h 4685"/>
              <a:gd name="T106" fmla="*/ 1173 w 14015"/>
              <a:gd name="T107" fmla="*/ 1169 h 4685"/>
              <a:gd name="T108" fmla="*/ 2892 w 14015"/>
              <a:gd name="T109" fmla="*/ 48 h 4685"/>
              <a:gd name="T110" fmla="*/ 87 w 14015"/>
              <a:gd name="T111" fmla="*/ 430 h 4685"/>
              <a:gd name="T112" fmla="*/ 4501 w 14015"/>
              <a:gd name="T113" fmla="*/ 29 h 4685"/>
              <a:gd name="T114" fmla="*/ 2576 w 14015"/>
              <a:gd name="T115" fmla="*/ 1906 h 4685"/>
              <a:gd name="T116" fmla="*/ 5998 w 14015"/>
              <a:gd name="T117" fmla="*/ 4336 h 4685"/>
              <a:gd name="T118" fmla="*/ 4198 w 14015"/>
              <a:gd name="T119" fmla="*/ 3209 h 4685"/>
              <a:gd name="T120" fmla="*/ 4464 w 14015"/>
              <a:gd name="T121" fmla="*/ 4678 h 4685"/>
              <a:gd name="T122" fmla="*/ 2525 w 14015"/>
              <a:gd name="T123" fmla="*/ 2792 h 4685"/>
              <a:gd name="T124" fmla="*/ 5528 w 14015"/>
              <a:gd name="T125" fmla="*/ 2786 h 4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15" h="4685">
                <a:moveTo>
                  <a:pt x="13936" y="1418"/>
                </a:moveTo>
                <a:lnTo>
                  <a:pt x="13939" y="1404"/>
                </a:lnTo>
                <a:lnTo>
                  <a:pt x="13948" y="1394"/>
                </a:lnTo>
                <a:lnTo>
                  <a:pt x="13954" y="1389"/>
                </a:lnTo>
                <a:lnTo>
                  <a:pt x="13960" y="1387"/>
                </a:lnTo>
                <a:lnTo>
                  <a:pt x="13976" y="1383"/>
                </a:lnTo>
                <a:lnTo>
                  <a:pt x="13991" y="1387"/>
                </a:lnTo>
                <a:lnTo>
                  <a:pt x="13999" y="1389"/>
                </a:lnTo>
                <a:lnTo>
                  <a:pt x="14004" y="1394"/>
                </a:lnTo>
                <a:lnTo>
                  <a:pt x="14012" y="1404"/>
                </a:lnTo>
                <a:lnTo>
                  <a:pt x="14015" y="1411"/>
                </a:lnTo>
                <a:lnTo>
                  <a:pt x="14015" y="1418"/>
                </a:lnTo>
                <a:lnTo>
                  <a:pt x="14012" y="1431"/>
                </a:lnTo>
                <a:lnTo>
                  <a:pt x="14004" y="1442"/>
                </a:lnTo>
                <a:lnTo>
                  <a:pt x="13999" y="1447"/>
                </a:lnTo>
                <a:lnTo>
                  <a:pt x="13991" y="1450"/>
                </a:lnTo>
                <a:lnTo>
                  <a:pt x="13976" y="1452"/>
                </a:lnTo>
                <a:lnTo>
                  <a:pt x="13960" y="1450"/>
                </a:lnTo>
                <a:lnTo>
                  <a:pt x="13954" y="1447"/>
                </a:lnTo>
                <a:lnTo>
                  <a:pt x="13948" y="1442"/>
                </a:lnTo>
                <a:lnTo>
                  <a:pt x="13939" y="1431"/>
                </a:lnTo>
                <a:lnTo>
                  <a:pt x="13938" y="1425"/>
                </a:lnTo>
                <a:lnTo>
                  <a:pt x="13936" y="1418"/>
                </a:lnTo>
                <a:close/>
                <a:moveTo>
                  <a:pt x="13593" y="1676"/>
                </a:moveTo>
                <a:lnTo>
                  <a:pt x="13597" y="1705"/>
                </a:lnTo>
                <a:lnTo>
                  <a:pt x="13606" y="1731"/>
                </a:lnTo>
                <a:lnTo>
                  <a:pt x="13619" y="1754"/>
                </a:lnTo>
                <a:lnTo>
                  <a:pt x="13628" y="1766"/>
                </a:lnTo>
                <a:lnTo>
                  <a:pt x="13638" y="1774"/>
                </a:lnTo>
                <a:lnTo>
                  <a:pt x="13662" y="1792"/>
                </a:lnTo>
                <a:lnTo>
                  <a:pt x="13688" y="1804"/>
                </a:lnTo>
                <a:lnTo>
                  <a:pt x="13719" y="1813"/>
                </a:lnTo>
                <a:lnTo>
                  <a:pt x="13751" y="1815"/>
                </a:lnTo>
                <a:lnTo>
                  <a:pt x="13785" y="1813"/>
                </a:lnTo>
                <a:lnTo>
                  <a:pt x="13800" y="1809"/>
                </a:lnTo>
                <a:lnTo>
                  <a:pt x="13815" y="1804"/>
                </a:lnTo>
                <a:lnTo>
                  <a:pt x="13842" y="1792"/>
                </a:lnTo>
                <a:lnTo>
                  <a:pt x="13864" y="1774"/>
                </a:lnTo>
                <a:lnTo>
                  <a:pt x="13883" y="1754"/>
                </a:lnTo>
                <a:lnTo>
                  <a:pt x="13898" y="1731"/>
                </a:lnTo>
                <a:lnTo>
                  <a:pt x="13907" y="1705"/>
                </a:lnTo>
                <a:lnTo>
                  <a:pt x="13909" y="1691"/>
                </a:lnTo>
                <a:lnTo>
                  <a:pt x="13909" y="1676"/>
                </a:lnTo>
                <a:lnTo>
                  <a:pt x="13907" y="1649"/>
                </a:lnTo>
                <a:lnTo>
                  <a:pt x="13898" y="1623"/>
                </a:lnTo>
                <a:lnTo>
                  <a:pt x="13883" y="1599"/>
                </a:lnTo>
                <a:lnTo>
                  <a:pt x="13874" y="1588"/>
                </a:lnTo>
                <a:lnTo>
                  <a:pt x="13864" y="1579"/>
                </a:lnTo>
                <a:lnTo>
                  <a:pt x="13842" y="1562"/>
                </a:lnTo>
                <a:lnTo>
                  <a:pt x="13815" y="1549"/>
                </a:lnTo>
                <a:lnTo>
                  <a:pt x="13785" y="1541"/>
                </a:lnTo>
                <a:lnTo>
                  <a:pt x="13751" y="1538"/>
                </a:lnTo>
                <a:lnTo>
                  <a:pt x="13719" y="1541"/>
                </a:lnTo>
                <a:lnTo>
                  <a:pt x="13703" y="1544"/>
                </a:lnTo>
                <a:lnTo>
                  <a:pt x="13688" y="1549"/>
                </a:lnTo>
                <a:lnTo>
                  <a:pt x="13662" y="1562"/>
                </a:lnTo>
                <a:lnTo>
                  <a:pt x="13638" y="1579"/>
                </a:lnTo>
                <a:lnTo>
                  <a:pt x="13619" y="1599"/>
                </a:lnTo>
                <a:lnTo>
                  <a:pt x="13606" y="1623"/>
                </a:lnTo>
                <a:lnTo>
                  <a:pt x="13597" y="1649"/>
                </a:lnTo>
                <a:lnTo>
                  <a:pt x="13594" y="1662"/>
                </a:lnTo>
                <a:lnTo>
                  <a:pt x="13593" y="1676"/>
                </a:lnTo>
                <a:close/>
                <a:moveTo>
                  <a:pt x="14015" y="1676"/>
                </a:moveTo>
                <a:lnTo>
                  <a:pt x="14014" y="1701"/>
                </a:lnTo>
                <a:lnTo>
                  <a:pt x="14010" y="1723"/>
                </a:lnTo>
                <a:lnTo>
                  <a:pt x="14005" y="1746"/>
                </a:lnTo>
                <a:lnTo>
                  <a:pt x="13996" y="1767"/>
                </a:lnTo>
                <a:lnTo>
                  <a:pt x="13985" y="1787"/>
                </a:lnTo>
                <a:lnTo>
                  <a:pt x="13972" y="1807"/>
                </a:lnTo>
                <a:lnTo>
                  <a:pt x="13958" y="1824"/>
                </a:lnTo>
                <a:lnTo>
                  <a:pt x="13941" y="1840"/>
                </a:lnTo>
                <a:lnTo>
                  <a:pt x="13903" y="1869"/>
                </a:lnTo>
                <a:lnTo>
                  <a:pt x="13882" y="1880"/>
                </a:lnTo>
                <a:lnTo>
                  <a:pt x="13858" y="1890"/>
                </a:lnTo>
                <a:lnTo>
                  <a:pt x="13833" y="1899"/>
                </a:lnTo>
                <a:lnTo>
                  <a:pt x="13807" y="1904"/>
                </a:lnTo>
                <a:lnTo>
                  <a:pt x="13780" y="1907"/>
                </a:lnTo>
                <a:lnTo>
                  <a:pt x="13751" y="1909"/>
                </a:lnTo>
                <a:lnTo>
                  <a:pt x="13723" y="1907"/>
                </a:lnTo>
                <a:lnTo>
                  <a:pt x="13695" y="1904"/>
                </a:lnTo>
                <a:lnTo>
                  <a:pt x="13669" y="1899"/>
                </a:lnTo>
                <a:lnTo>
                  <a:pt x="13645" y="1890"/>
                </a:lnTo>
                <a:lnTo>
                  <a:pt x="13622" y="1880"/>
                </a:lnTo>
                <a:lnTo>
                  <a:pt x="13599" y="1869"/>
                </a:lnTo>
                <a:lnTo>
                  <a:pt x="13580" y="1855"/>
                </a:lnTo>
                <a:lnTo>
                  <a:pt x="13562" y="1840"/>
                </a:lnTo>
                <a:lnTo>
                  <a:pt x="13545" y="1824"/>
                </a:lnTo>
                <a:lnTo>
                  <a:pt x="13530" y="1807"/>
                </a:lnTo>
                <a:lnTo>
                  <a:pt x="13517" y="1787"/>
                </a:lnTo>
                <a:lnTo>
                  <a:pt x="13507" y="1767"/>
                </a:lnTo>
                <a:lnTo>
                  <a:pt x="13499" y="1746"/>
                </a:lnTo>
                <a:lnTo>
                  <a:pt x="13493" y="1723"/>
                </a:lnTo>
                <a:lnTo>
                  <a:pt x="13489" y="1701"/>
                </a:lnTo>
                <a:lnTo>
                  <a:pt x="13488" y="1676"/>
                </a:lnTo>
                <a:lnTo>
                  <a:pt x="13489" y="1652"/>
                </a:lnTo>
                <a:lnTo>
                  <a:pt x="13493" y="1630"/>
                </a:lnTo>
                <a:lnTo>
                  <a:pt x="13499" y="1608"/>
                </a:lnTo>
                <a:lnTo>
                  <a:pt x="13507" y="1587"/>
                </a:lnTo>
                <a:lnTo>
                  <a:pt x="13517" y="1565"/>
                </a:lnTo>
                <a:lnTo>
                  <a:pt x="13530" y="1547"/>
                </a:lnTo>
                <a:lnTo>
                  <a:pt x="13545" y="1529"/>
                </a:lnTo>
                <a:lnTo>
                  <a:pt x="13562" y="1513"/>
                </a:lnTo>
                <a:lnTo>
                  <a:pt x="13599" y="1485"/>
                </a:lnTo>
                <a:lnTo>
                  <a:pt x="13622" y="1472"/>
                </a:lnTo>
                <a:lnTo>
                  <a:pt x="13645" y="1464"/>
                </a:lnTo>
                <a:lnTo>
                  <a:pt x="13669" y="1455"/>
                </a:lnTo>
                <a:lnTo>
                  <a:pt x="13695" y="1450"/>
                </a:lnTo>
                <a:lnTo>
                  <a:pt x="13723" y="1446"/>
                </a:lnTo>
                <a:lnTo>
                  <a:pt x="13751" y="1445"/>
                </a:lnTo>
                <a:lnTo>
                  <a:pt x="13780" y="1446"/>
                </a:lnTo>
                <a:lnTo>
                  <a:pt x="13807" y="1450"/>
                </a:lnTo>
                <a:lnTo>
                  <a:pt x="13833" y="1455"/>
                </a:lnTo>
                <a:lnTo>
                  <a:pt x="13858" y="1464"/>
                </a:lnTo>
                <a:lnTo>
                  <a:pt x="13882" y="1472"/>
                </a:lnTo>
                <a:lnTo>
                  <a:pt x="13903" y="1485"/>
                </a:lnTo>
                <a:lnTo>
                  <a:pt x="13923" y="1498"/>
                </a:lnTo>
                <a:lnTo>
                  <a:pt x="13941" y="1513"/>
                </a:lnTo>
                <a:lnTo>
                  <a:pt x="13958" y="1529"/>
                </a:lnTo>
                <a:lnTo>
                  <a:pt x="13972" y="1547"/>
                </a:lnTo>
                <a:lnTo>
                  <a:pt x="13985" y="1565"/>
                </a:lnTo>
                <a:lnTo>
                  <a:pt x="13996" y="1587"/>
                </a:lnTo>
                <a:lnTo>
                  <a:pt x="14005" y="1608"/>
                </a:lnTo>
                <a:lnTo>
                  <a:pt x="14010" y="1630"/>
                </a:lnTo>
                <a:lnTo>
                  <a:pt x="14014" y="1652"/>
                </a:lnTo>
                <a:lnTo>
                  <a:pt x="14015" y="1676"/>
                </a:lnTo>
                <a:close/>
                <a:moveTo>
                  <a:pt x="13124" y="1690"/>
                </a:moveTo>
                <a:lnTo>
                  <a:pt x="13031" y="1758"/>
                </a:lnTo>
                <a:lnTo>
                  <a:pt x="13031" y="1870"/>
                </a:lnTo>
                <a:lnTo>
                  <a:pt x="13029" y="1882"/>
                </a:lnTo>
                <a:lnTo>
                  <a:pt x="13024" y="1892"/>
                </a:lnTo>
                <a:lnTo>
                  <a:pt x="13014" y="1897"/>
                </a:lnTo>
                <a:lnTo>
                  <a:pt x="13001" y="1900"/>
                </a:lnTo>
                <a:lnTo>
                  <a:pt x="12959" y="1900"/>
                </a:lnTo>
                <a:lnTo>
                  <a:pt x="12947" y="1897"/>
                </a:lnTo>
                <a:lnTo>
                  <a:pt x="12938" y="1892"/>
                </a:lnTo>
                <a:lnTo>
                  <a:pt x="12932" y="1882"/>
                </a:lnTo>
                <a:lnTo>
                  <a:pt x="12929" y="1870"/>
                </a:lnTo>
                <a:lnTo>
                  <a:pt x="12929" y="1482"/>
                </a:lnTo>
                <a:lnTo>
                  <a:pt x="12932" y="1471"/>
                </a:lnTo>
                <a:lnTo>
                  <a:pt x="12938" y="1461"/>
                </a:lnTo>
                <a:lnTo>
                  <a:pt x="12947" y="1455"/>
                </a:lnTo>
                <a:lnTo>
                  <a:pt x="12959" y="1454"/>
                </a:lnTo>
                <a:lnTo>
                  <a:pt x="13001" y="1454"/>
                </a:lnTo>
                <a:lnTo>
                  <a:pt x="13014" y="1455"/>
                </a:lnTo>
                <a:lnTo>
                  <a:pt x="13024" y="1461"/>
                </a:lnTo>
                <a:lnTo>
                  <a:pt x="13029" y="1471"/>
                </a:lnTo>
                <a:lnTo>
                  <a:pt x="13031" y="1482"/>
                </a:lnTo>
                <a:lnTo>
                  <a:pt x="13031" y="1645"/>
                </a:lnTo>
                <a:lnTo>
                  <a:pt x="13266" y="1467"/>
                </a:lnTo>
                <a:lnTo>
                  <a:pt x="13281" y="1457"/>
                </a:lnTo>
                <a:lnTo>
                  <a:pt x="13291" y="1454"/>
                </a:lnTo>
                <a:lnTo>
                  <a:pt x="13301" y="1452"/>
                </a:lnTo>
                <a:lnTo>
                  <a:pt x="13383" y="1452"/>
                </a:lnTo>
                <a:lnTo>
                  <a:pt x="13393" y="1454"/>
                </a:lnTo>
                <a:lnTo>
                  <a:pt x="13399" y="1457"/>
                </a:lnTo>
                <a:lnTo>
                  <a:pt x="13404" y="1462"/>
                </a:lnTo>
                <a:lnTo>
                  <a:pt x="13405" y="1470"/>
                </a:lnTo>
                <a:lnTo>
                  <a:pt x="13403" y="1480"/>
                </a:lnTo>
                <a:lnTo>
                  <a:pt x="13396" y="1487"/>
                </a:lnTo>
                <a:lnTo>
                  <a:pt x="13204" y="1633"/>
                </a:lnTo>
                <a:lnTo>
                  <a:pt x="13407" y="1865"/>
                </a:lnTo>
                <a:lnTo>
                  <a:pt x="13413" y="1874"/>
                </a:lnTo>
                <a:lnTo>
                  <a:pt x="13415" y="1884"/>
                </a:lnTo>
                <a:lnTo>
                  <a:pt x="13414" y="1890"/>
                </a:lnTo>
                <a:lnTo>
                  <a:pt x="13409" y="1895"/>
                </a:lnTo>
                <a:lnTo>
                  <a:pt x="13403" y="1899"/>
                </a:lnTo>
                <a:lnTo>
                  <a:pt x="13394" y="1900"/>
                </a:lnTo>
                <a:lnTo>
                  <a:pt x="13322" y="1900"/>
                </a:lnTo>
                <a:lnTo>
                  <a:pt x="13311" y="1899"/>
                </a:lnTo>
                <a:lnTo>
                  <a:pt x="13302" y="1896"/>
                </a:lnTo>
                <a:lnTo>
                  <a:pt x="13294" y="1891"/>
                </a:lnTo>
                <a:lnTo>
                  <a:pt x="13287" y="1886"/>
                </a:lnTo>
                <a:lnTo>
                  <a:pt x="13124" y="1690"/>
                </a:lnTo>
                <a:close/>
                <a:moveTo>
                  <a:pt x="12511" y="1690"/>
                </a:moveTo>
                <a:lnTo>
                  <a:pt x="12418" y="1758"/>
                </a:lnTo>
                <a:lnTo>
                  <a:pt x="12418" y="1870"/>
                </a:lnTo>
                <a:lnTo>
                  <a:pt x="12417" y="1882"/>
                </a:lnTo>
                <a:lnTo>
                  <a:pt x="12411" y="1892"/>
                </a:lnTo>
                <a:lnTo>
                  <a:pt x="12401" y="1897"/>
                </a:lnTo>
                <a:lnTo>
                  <a:pt x="12390" y="1900"/>
                </a:lnTo>
                <a:lnTo>
                  <a:pt x="12346" y="1900"/>
                </a:lnTo>
                <a:lnTo>
                  <a:pt x="12335" y="1897"/>
                </a:lnTo>
                <a:lnTo>
                  <a:pt x="12325" y="1892"/>
                </a:lnTo>
                <a:lnTo>
                  <a:pt x="12319" y="1882"/>
                </a:lnTo>
                <a:lnTo>
                  <a:pt x="12317" y="1870"/>
                </a:lnTo>
                <a:lnTo>
                  <a:pt x="12317" y="1482"/>
                </a:lnTo>
                <a:lnTo>
                  <a:pt x="12319" y="1471"/>
                </a:lnTo>
                <a:lnTo>
                  <a:pt x="12325" y="1461"/>
                </a:lnTo>
                <a:lnTo>
                  <a:pt x="12335" y="1455"/>
                </a:lnTo>
                <a:lnTo>
                  <a:pt x="12346" y="1454"/>
                </a:lnTo>
                <a:lnTo>
                  <a:pt x="12390" y="1454"/>
                </a:lnTo>
                <a:lnTo>
                  <a:pt x="12401" y="1455"/>
                </a:lnTo>
                <a:lnTo>
                  <a:pt x="12411" y="1461"/>
                </a:lnTo>
                <a:lnTo>
                  <a:pt x="12417" y="1471"/>
                </a:lnTo>
                <a:lnTo>
                  <a:pt x="12418" y="1482"/>
                </a:lnTo>
                <a:lnTo>
                  <a:pt x="12418" y="1645"/>
                </a:lnTo>
                <a:lnTo>
                  <a:pt x="12654" y="1467"/>
                </a:lnTo>
                <a:lnTo>
                  <a:pt x="12669" y="1457"/>
                </a:lnTo>
                <a:lnTo>
                  <a:pt x="12678" y="1454"/>
                </a:lnTo>
                <a:lnTo>
                  <a:pt x="12689" y="1452"/>
                </a:lnTo>
                <a:lnTo>
                  <a:pt x="12771" y="1452"/>
                </a:lnTo>
                <a:lnTo>
                  <a:pt x="12780" y="1454"/>
                </a:lnTo>
                <a:lnTo>
                  <a:pt x="12787" y="1457"/>
                </a:lnTo>
                <a:lnTo>
                  <a:pt x="12791" y="1462"/>
                </a:lnTo>
                <a:lnTo>
                  <a:pt x="12792" y="1470"/>
                </a:lnTo>
                <a:lnTo>
                  <a:pt x="12790" y="1480"/>
                </a:lnTo>
                <a:lnTo>
                  <a:pt x="12783" y="1487"/>
                </a:lnTo>
                <a:lnTo>
                  <a:pt x="12591" y="1633"/>
                </a:lnTo>
                <a:lnTo>
                  <a:pt x="12795" y="1865"/>
                </a:lnTo>
                <a:lnTo>
                  <a:pt x="12800" y="1874"/>
                </a:lnTo>
                <a:lnTo>
                  <a:pt x="12802" y="1884"/>
                </a:lnTo>
                <a:lnTo>
                  <a:pt x="12801" y="1890"/>
                </a:lnTo>
                <a:lnTo>
                  <a:pt x="12797" y="1895"/>
                </a:lnTo>
                <a:lnTo>
                  <a:pt x="12790" y="1899"/>
                </a:lnTo>
                <a:lnTo>
                  <a:pt x="12781" y="1900"/>
                </a:lnTo>
                <a:lnTo>
                  <a:pt x="12710" y="1900"/>
                </a:lnTo>
                <a:lnTo>
                  <a:pt x="12699" y="1899"/>
                </a:lnTo>
                <a:lnTo>
                  <a:pt x="12689" y="1896"/>
                </a:lnTo>
                <a:lnTo>
                  <a:pt x="12682" y="1891"/>
                </a:lnTo>
                <a:lnTo>
                  <a:pt x="12676" y="1886"/>
                </a:lnTo>
                <a:lnTo>
                  <a:pt x="12511" y="1690"/>
                </a:lnTo>
                <a:close/>
                <a:moveTo>
                  <a:pt x="12034" y="1870"/>
                </a:moveTo>
                <a:lnTo>
                  <a:pt x="12034" y="1482"/>
                </a:lnTo>
                <a:lnTo>
                  <a:pt x="12036" y="1471"/>
                </a:lnTo>
                <a:lnTo>
                  <a:pt x="12043" y="1461"/>
                </a:lnTo>
                <a:lnTo>
                  <a:pt x="12051" y="1455"/>
                </a:lnTo>
                <a:lnTo>
                  <a:pt x="12064" y="1454"/>
                </a:lnTo>
                <a:lnTo>
                  <a:pt x="12106" y="1454"/>
                </a:lnTo>
                <a:lnTo>
                  <a:pt x="12119" y="1455"/>
                </a:lnTo>
                <a:lnTo>
                  <a:pt x="12128" y="1461"/>
                </a:lnTo>
                <a:lnTo>
                  <a:pt x="12135" y="1471"/>
                </a:lnTo>
                <a:lnTo>
                  <a:pt x="12136" y="1482"/>
                </a:lnTo>
                <a:lnTo>
                  <a:pt x="12136" y="1870"/>
                </a:lnTo>
                <a:lnTo>
                  <a:pt x="12135" y="1882"/>
                </a:lnTo>
                <a:lnTo>
                  <a:pt x="12128" y="1892"/>
                </a:lnTo>
                <a:lnTo>
                  <a:pt x="12119" y="1897"/>
                </a:lnTo>
                <a:lnTo>
                  <a:pt x="12106" y="1900"/>
                </a:lnTo>
                <a:lnTo>
                  <a:pt x="12064" y="1900"/>
                </a:lnTo>
                <a:lnTo>
                  <a:pt x="12051" y="1897"/>
                </a:lnTo>
                <a:lnTo>
                  <a:pt x="12043" y="1892"/>
                </a:lnTo>
                <a:lnTo>
                  <a:pt x="12036" y="1882"/>
                </a:lnTo>
                <a:lnTo>
                  <a:pt x="12034" y="1870"/>
                </a:lnTo>
                <a:close/>
                <a:moveTo>
                  <a:pt x="11663" y="1819"/>
                </a:moveTo>
                <a:lnTo>
                  <a:pt x="11709" y="1815"/>
                </a:lnTo>
                <a:lnTo>
                  <a:pt x="11748" y="1805"/>
                </a:lnTo>
                <a:lnTo>
                  <a:pt x="11764" y="1797"/>
                </a:lnTo>
                <a:lnTo>
                  <a:pt x="11777" y="1788"/>
                </a:lnTo>
                <a:lnTo>
                  <a:pt x="11784" y="1776"/>
                </a:lnTo>
                <a:lnTo>
                  <a:pt x="11787" y="1762"/>
                </a:lnTo>
                <a:lnTo>
                  <a:pt x="11784" y="1751"/>
                </a:lnTo>
                <a:lnTo>
                  <a:pt x="11779" y="1742"/>
                </a:lnTo>
                <a:lnTo>
                  <a:pt x="11769" y="1735"/>
                </a:lnTo>
                <a:lnTo>
                  <a:pt x="11755" y="1728"/>
                </a:lnTo>
                <a:lnTo>
                  <a:pt x="11714" y="1720"/>
                </a:lnTo>
                <a:lnTo>
                  <a:pt x="11656" y="1713"/>
                </a:lnTo>
                <a:lnTo>
                  <a:pt x="11606" y="1708"/>
                </a:lnTo>
                <a:lnTo>
                  <a:pt x="11583" y="1706"/>
                </a:lnTo>
                <a:lnTo>
                  <a:pt x="11561" y="1701"/>
                </a:lnTo>
                <a:lnTo>
                  <a:pt x="11523" y="1692"/>
                </a:lnTo>
                <a:lnTo>
                  <a:pt x="11492" y="1679"/>
                </a:lnTo>
                <a:lnTo>
                  <a:pt x="11466" y="1662"/>
                </a:lnTo>
                <a:lnTo>
                  <a:pt x="11456" y="1652"/>
                </a:lnTo>
                <a:lnTo>
                  <a:pt x="11448" y="1643"/>
                </a:lnTo>
                <a:lnTo>
                  <a:pt x="11442" y="1630"/>
                </a:lnTo>
                <a:lnTo>
                  <a:pt x="11437" y="1618"/>
                </a:lnTo>
                <a:lnTo>
                  <a:pt x="11435" y="1604"/>
                </a:lnTo>
                <a:lnTo>
                  <a:pt x="11433" y="1589"/>
                </a:lnTo>
                <a:lnTo>
                  <a:pt x="11435" y="1574"/>
                </a:lnTo>
                <a:lnTo>
                  <a:pt x="11437" y="1559"/>
                </a:lnTo>
                <a:lnTo>
                  <a:pt x="11442" y="1544"/>
                </a:lnTo>
                <a:lnTo>
                  <a:pt x="11448" y="1531"/>
                </a:lnTo>
                <a:lnTo>
                  <a:pt x="11457" y="1518"/>
                </a:lnTo>
                <a:lnTo>
                  <a:pt x="11467" y="1506"/>
                </a:lnTo>
                <a:lnTo>
                  <a:pt x="11493" y="1485"/>
                </a:lnTo>
                <a:lnTo>
                  <a:pt x="11524" y="1469"/>
                </a:lnTo>
                <a:lnTo>
                  <a:pt x="11561" y="1456"/>
                </a:lnTo>
                <a:lnTo>
                  <a:pt x="11583" y="1451"/>
                </a:lnTo>
                <a:lnTo>
                  <a:pt x="11605" y="1447"/>
                </a:lnTo>
                <a:lnTo>
                  <a:pt x="11652" y="1445"/>
                </a:lnTo>
                <a:lnTo>
                  <a:pt x="11688" y="1446"/>
                </a:lnTo>
                <a:lnTo>
                  <a:pt x="11722" y="1450"/>
                </a:lnTo>
                <a:lnTo>
                  <a:pt x="11752" y="1456"/>
                </a:lnTo>
                <a:lnTo>
                  <a:pt x="11778" y="1464"/>
                </a:lnTo>
                <a:lnTo>
                  <a:pt x="11801" y="1472"/>
                </a:lnTo>
                <a:lnTo>
                  <a:pt x="11820" y="1481"/>
                </a:lnTo>
                <a:lnTo>
                  <a:pt x="11849" y="1498"/>
                </a:lnTo>
                <a:lnTo>
                  <a:pt x="11856" y="1506"/>
                </a:lnTo>
                <a:lnTo>
                  <a:pt x="11862" y="1513"/>
                </a:lnTo>
                <a:lnTo>
                  <a:pt x="11866" y="1521"/>
                </a:lnTo>
                <a:lnTo>
                  <a:pt x="11867" y="1531"/>
                </a:lnTo>
                <a:lnTo>
                  <a:pt x="11865" y="1544"/>
                </a:lnTo>
                <a:lnTo>
                  <a:pt x="11861" y="1552"/>
                </a:lnTo>
                <a:lnTo>
                  <a:pt x="11856" y="1558"/>
                </a:lnTo>
                <a:lnTo>
                  <a:pt x="11841" y="1575"/>
                </a:lnTo>
                <a:lnTo>
                  <a:pt x="11836" y="1580"/>
                </a:lnTo>
                <a:lnTo>
                  <a:pt x="11831" y="1583"/>
                </a:lnTo>
                <a:lnTo>
                  <a:pt x="11820" y="1585"/>
                </a:lnTo>
                <a:lnTo>
                  <a:pt x="11809" y="1584"/>
                </a:lnTo>
                <a:lnTo>
                  <a:pt x="11798" y="1579"/>
                </a:lnTo>
                <a:lnTo>
                  <a:pt x="11782" y="1568"/>
                </a:lnTo>
                <a:lnTo>
                  <a:pt x="11764" y="1559"/>
                </a:lnTo>
                <a:lnTo>
                  <a:pt x="11728" y="1546"/>
                </a:lnTo>
                <a:lnTo>
                  <a:pt x="11691" y="1537"/>
                </a:lnTo>
                <a:lnTo>
                  <a:pt x="11672" y="1536"/>
                </a:lnTo>
                <a:lnTo>
                  <a:pt x="11652" y="1534"/>
                </a:lnTo>
                <a:lnTo>
                  <a:pt x="11610" y="1538"/>
                </a:lnTo>
                <a:lnTo>
                  <a:pt x="11591" y="1542"/>
                </a:lnTo>
                <a:lnTo>
                  <a:pt x="11574" y="1548"/>
                </a:lnTo>
                <a:lnTo>
                  <a:pt x="11559" y="1554"/>
                </a:lnTo>
                <a:lnTo>
                  <a:pt x="11547" y="1563"/>
                </a:lnTo>
                <a:lnTo>
                  <a:pt x="11543" y="1568"/>
                </a:lnTo>
                <a:lnTo>
                  <a:pt x="11539" y="1573"/>
                </a:lnTo>
                <a:lnTo>
                  <a:pt x="11537" y="1584"/>
                </a:lnTo>
                <a:lnTo>
                  <a:pt x="11539" y="1594"/>
                </a:lnTo>
                <a:lnTo>
                  <a:pt x="11547" y="1602"/>
                </a:lnTo>
                <a:lnTo>
                  <a:pt x="11558" y="1609"/>
                </a:lnTo>
                <a:lnTo>
                  <a:pt x="11571" y="1614"/>
                </a:lnTo>
                <a:lnTo>
                  <a:pt x="11610" y="1620"/>
                </a:lnTo>
                <a:lnTo>
                  <a:pt x="11657" y="1625"/>
                </a:lnTo>
                <a:lnTo>
                  <a:pt x="11707" y="1629"/>
                </a:lnTo>
                <a:lnTo>
                  <a:pt x="11753" y="1636"/>
                </a:lnTo>
                <a:lnTo>
                  <a:pt x="11791" y="1645"/>
                </a:lnTo>
                <a:lnTo>
                  <a:pt x="11826" y="1657"/>
                </a:lnTo>
                <a:lnTo>
                  <a:pt x="11840" y="1666"/>
                </a:lnTo>
                <a:lnTo>
                  <a:pt x="11852" y="1675"/>
                </a:lnTo>
                <a:lnTo>
                  <a:pt x="11864" y="1685"/>
                </a:lnTo>
                <a:lnTo>
                  <a:pt x="11874" y="1696"/>
                </a:lnTo>
                <a:lnTo>
                  <a:pt x="11880" y="1708"/>
                </a:lnTo>
                <a:lnTo>
                  <a:pt x="11886" y="1723"/>
                </a:lnTo>
                <a:lnTo>
                  <a:pt x="11888" y="1738"/>
                </a:lnTo>
                <a:lnTo>
                  <a:pt x="11890" y="1756"/>
                </a:lnTo>
                <a:lnTo>
                  <a:pt x="11888" y="1774"/>
                </a:lnTo>
                <a:lnTo>
                  <a:pt x="11886" y="1790"/>
                </a:lnTo>
                <a:lnTo>
                  <a:pt x="11881" y="1805"/>
                </a:lnTo>
                <a:lnTo>
                  <a:pt x="11874" y="1820"/>
                </a:lnTo>
                <a:lnTo>
                  <a:pt x="11864" y="1834"/>
                </a:lnTo>
                <a:lnTo>
                  <a:pt x="11854" y="1846"/>
                </a:lnTo>
                <a:lnTo>
                  <a:pt x="11826" y="1869"/>
                </a:lnTo>
                <a:lnTo>
                  <a:pt x="11793" y="1886"/>
                </a:lnTo>
                <a:lnTo>
                  <a:pt x="11754" y="1899"/>
                </a:lnTo>
                <a:lnTo>
                  <a:pt x="11733" y="1902"/>
                </a:lnTo>
                <a:lnTo>
                  <a:pt x="11709" y="1906"/>
                </a:lnTo>
                <a:lnTo>
                  <a:pt x="11661" y="1909"/>
                </a:lnTo>
                <a:lnTo>
                  <a:pt x="11626" y="1907"/>
                </a:lnTo>
                <a:lnTo>
                  <a:pt x="11594" y="1904"/>
                </a:lnTo>
                <a:lnTo>
                  <a:pt x="11561" y="1897"/>
                </a:lnTo>
                <a:lnTo>
                  <a:pt x="11532" y="1890"/>
                </a:lnTo>
                <a:lnTo>
                  <a:pt x="11504" y="1880"/>
                </a:lnTo>
                <a:lnTo>
                  <a:pt x="11479" y="1869"/>
                </a:lnTo>
                <a:lnTo>
                  <a:pt x="11456" y="1856"/>
                </a:lnTo>
                <a:lnTo>
                  <a:pt x="11436" y="1841"/>
                </a:lnTo>
                <a:lnTo>
                  <a:pt x="11430" y="1835"/>
                </a:lnTo>
                <a:lnTo>
                  <a:pt x="11425" y="1829"/>
                </a:lnTo>
                <a:lnTo>
                  <a:pt x="11421" y="1820"/>
                </a:lnTo>
                <a:lnTo>
                  <a:pt x="11420" y="1812"/>
                </a:lnTo>
                <a:lnTo>
                  <a:pt x="11422" y="1797"/>
                </a:lnTo>
                <a:lnTo>
                  <a:pt x="11431" y="1784"/>
                </a:lnTo>
                <a:lnTo>
                  <a:pt x="11446" y="1766"/>
                </a:lnTo>
                <a:lnTo>
                  <a:pt x="11451" y="1761"/>
                </a:lnTo>
                <a:lnTo>
                  <a:pt x="11456" y="1758"/>
                </a:lnTo>
                <a:lnTo>
                  <a:pt x="11467" y="1756"/>
                </a:lnTo>
                <a:lnTo>
                  <a:pt x="11478" y="1758"/>
                </a:lnTo>
                <a:lnTo>
                  <a:pt x="11489" y="1763"/>
                </a:lnTo>
                <a:lnTo>
                  <a:pt x="11509" y="1776"/>
                </a:lnTo>
                <a:lnTo>
                  <a:pt x="11530" y="1787"/>
                </a:lnTo>
                <a:lnTo>
                  <a:pt x="11550" y="1797"/>
                </a:lnTo>
                <a:lnTo>
                  <a:pt x="11571" y="1805"/>
                </a:lnTo>
                <a:lnTo>
                  <a:pt x="11594" y="1810"/>
                </a:lnTo>
                <a:lnTo>
                  <a:pt x="11616" y="1815"/>
                </a:lnTo>
                <a:lnTo>
                  <a:pt x="11663" y="1819"/>
                </a:lnTo>
                <a:close/>
                <a:moveTo>
                  <a:pt x="11050" y="1690"/>
                </a:moveTo>
                <a:lnTo>
                  <a:pt x="10957" y="1758"/>
                </a:lnTo>
                <a:lnTo>
                  <a:pt x="10957" y="1870"/>
                </a:lnTo>
                <a:lnTo>
                  <a:pt x="10956" y="1882"/>
                </a:lnTo>
                <a:lnTo>
                  <a:pt x="10950" y="1892"/>
                </a:lnTo>
                <a:lnTo>
                  <a:pt x="10940" y="1897"/>
                </a:lnTo>
                <a:lnTo>
                  <a:pt x="10929" y="1900"/>
                </a:lnTo>
                <a:lnTo>
                  <a:pt x="10885" y="1900"/>
                </a:lnTo>
                <a:lnTo>
                  <a:pt x="10874" y="1897"/>
                </a:lnTo>
                <a:lnTo>
                  <a:pt x="10864" y="1892"/>
                </a:lnTo>
                <a:lnTo>
                  <a:pt x="10858" y="1882"/>
                </a:lnTo>
                <a:lnTo>
                  <a:pt x="10855" y="1870"/>
                </a:lnTo>
                <a:lnTo>
                  <a:pt x="10855" y="1482"/>
                </a:lnTo>
                <a:lnTo>
                  <a:pt x="10858" y="1471"/>
                </a:lnTo>
                <a:lnTo>
                  <a:pt x="10864" y="1461"/>
                </a:lnTo>
                <a:lnTo>
                  <a:pt x="10874" y="1455"/>
                </a:lnTo>
                <a:lnTo>
                  <a:pt x="10885" y="1454"/>
                </a:lnTo>
                <a:lnTo>
                  <a:pt x="10929" y="1454"/>
                </a:lnTo>
                <a:lnTo>
                  <a:pt x="10940" y="1455"/>
                </a:lnTo>
                <a:lnTo>
                  <a:pt x="10950" y="1461"/>
                </a:lnTo>
                <a:lnTo>
                  <a:pt x="10956" y="1471"/>
                </a:lnTo>
                <a:lnTo>
                  <a:pt x="10957" y="1482"/>
                </a:lnTo>
                <a:lnTo>
                  <a:pt x="10957" y="1645"/>
                </a:lnTo>
                <a:lnTo>
                  <a:pt x="11193" y="1467"/>
                </a:lnTo>
                <a:lnTo>
                  <a:pt x="11208" y="1457"/>
                </a:lnTo>
                <a:lnTo>
                  <a:pt x="11217" y="1454"/>
                </a:lnTo>
                <a:lnTo>
                  <a:pt x="11228" y="1452"/>
                </a:lnTo>
                <a:lnTo>
                  <a:pt x="11310" y="1452"/>
                </a:lnTo>
                <a:lnTo>
                  <a:pt x="11319" y="1454"/>
                </a:lnTo>
                <a:lnTo>
                  <a:pt x="11326" y="1457"/>
                </a:lnTo>
                <a:lnTo>
                  <a:pt x="11330" y="1462"/>
                </a:lnTo>
                <a:lnTo>
                  <a:pt x="11331" y="1470"/>
                </a:lnTo>
                <a:lnTo>
                  <a:pt x="11329" y="1480"/>
                </a:lnTo>
                <a:lnTo>
                  <a:pt x="11321" y="1487"/>
                </a:lnTo>
                <a:lnTo>
                  <a:pt x="11130" y="1633"/>
                </a:lnTo>
                <a:lnTo>
                  <a:pt x="11334" y="1865"/>
                </a:lnTo>
                <a:lnTo>
                  <a:pt x="11339" y="1874"/>
                </a:lnTo>
                <a:lnTo>
                  <a:pt x="11341" y="1884"/>
                </a:lnTo>
                <a:lnTo>
                  <a:pt x="11340" y="1890"/>
                </a:lnTo>
                <a:lnTo>
                  <a:pt x="11336" y="1895"/>
                </a:lnTo>
                <a:lnTo>
                  <a:pt x="11329" y="1899"/>
                </a:lnTo>
                <a:lnTo>
                  <a:pt x="11320" y="1900"/>
                </a:lnTo>
                <a:lnTo>
                  <a:pt x="11249" y="1900"/>
                </a:lnTo>
                <a:lnTo>
                  <a:pt x="11238" y="1899"/>
                </a:lnTo>
                <a:lnTo>
                  <a:pt x="11228" y="1896"/>
                </a:lnTo>
                <a:lnTo>
                  <a:pt x="11221" y="1891"/>
                </a:lnTo>
                <a:lnTo>
                  <a:pt x="11215" y="1886"/>
                </a:lnTo>
                <a:lnTo>
                  <a:pt x="11050" y="1690"/>
                </a:lnTo>
                <a:close/>
                <a:moveTo>
                  <a:pt x="10411" y="1870"/>
                </a:moveTo>
                <a:lnTo>
                  <a:pt x="10411" y="1727"/>
                </a:lnTo>
                <a:lnTo>
                  <a:pt x="10191" y="1495"/>
                </a:lnTo>
                <a:lnTo>
                  <a:pt x="10186" y="1486"/>
                </a:lnTo>
                <a:lnTo>
                  <a:pt x="10184" y="1477"/>
                </a:lnTo>
                <a:lnTo>
                  <a:pt x="10185" y="1467"/>
                </a:lnTo>
                <a:lnTo>
                  <a:pt x="10190" y="1460"/>
                </a:lnTo>
                <a:lnTo>
                  <a:pt x="10197" y="1455"/>
                </a:lnTo>
                <a:lnTo>
                  <a:pt x="10207" y="1454"/>
                </a:lnTo>
                <a:lnTo>
                  <a:pt x="10266" y="1454"/>
                </a:lnTo>
                <a:lnTo>
                  <a:pt x="10277" y="1455"/>
                </a:lnTo>
                <a:lnTo>
                  <a:pt x="10287" y="1457"/>
                </a:lnTo>
                <a:lnTo>
                  <a:pt x="10296" y="1464"/>
                </a:lnTo>
                <a:lnTo>
                  <a:pt x="10303" y="1471"/>
                </a:lnTo>
                <a:lnTo>
                  <a:pt x="10461" y="1644"/>
                </a:lnTo>
                <a:lnTo>
                  <a:pt x="10619" y="1471"/>
                </a:lnTo>
                <a:lnTo>
                  <a:pt x="10635" y="1457"/>
                </a:lnTo>
                <a:lnTo>
                  <a:pt x="10645" y="1455"/>
                </a:lnTo>
                <a:lnTo>
                  <a:pt x="10656" y="1454"/>
                </a:lnTo>
                <a:lnTo>
                  <a:pt x="10715" y="1454"/>
                </a:lnTo>
                <a:lnTo>
                  <a:pt x="10725" y="1455"/>
                </a:lnTo>
                <a:lnTo>
                  <a:pt x="10732" y="1460"/>
                </a:lnTo>
                <a:lnTo>
                  <a:pt x="10737" y="1467"/>
                </a:lnTo>
                <a:lnTo>
                  <a:pt x="10738" y="1477"/>
                </a:lnTo>
                <a:lnTo>
                  <a:pt x="10736" y="1486"/>
                </a:lnTo>
                <a:lnTo>
                  <a:pt x="10731" y="1495"/>
                </a:lnTo>
                <a:lnTo>
                  <a:pt x="10511" y="1727"/>
                </a:lnTo>
                <a:lnTo>
                  <a:pt x="10511" y="1870"/>
                </a:lnTo>
                <a:lnTo>
                  <a:pt x="10508" y="1882"/>
                </a:lnTo>
                <a:lnTo>
                  <a:pt x="10502" y="1892"/>
                </a:lnTo>
                <a:lnTo>
                  <a:pt x="10493" y="1897"/>
                </a:lnTo>
                <a:lnTo>
                  <a:pt x="10481" y="1900"/>
                </a:lnTo>
                <a:lnTo>
                  <a:pt x="10441" y="1900"/>
                </a:lnTo>
                <a:lnTo>
                  <a:pt x="10430" y="1897"/>
                </a:lnTo>
                <a:lnTo>
                  <a:pt x="10420" y="1892"/>
                </a:lnTo>
                <a:lnTo>
                  <a:pt x="10414" y="1882"/>
                </a:lnTo>
                <a:lnTo>
                  <a:pt x="10411" y="1870"/>
                </a:lnTo>
                <a:close/>
                <a:moveTo>
                  <a:pt x="9831" y="1722"/>
                </a:moveTo>
                <a:lnTo>
                  <a:pt x="9989" y="1722"/>
                </a:lnTo>
                <a:lnTo>
                  <a:pt x="9910" y="1561"/>
                </a:lnTo>
                <a:lnTo>
                  <a:pt x="9831" y="1722"/>
                </a:lnTo>
                <a:close/>
                <a:moveTo>
                  <a:pt x="9938" y="1454"/>
                </a:moveTo>
                <a:lnTo>
                  <a:pt x="9949" y="1455"/>
                </a:lnTo>
                <a:lnTo>
                  <a:pt x="9957" y="1457"/>
                </a:lnTo>
                <a:lnTo>
                  <a:pt x="9965" y="1464"/>
                </a:lnTo>
                <a:lnTo>
                  <a:pt x="9970" y="1471"/>
                </a:lnTo>
                <a:lnTo>
                  <a:pt x="10170" y="1860"/>
                </a:lnTo>
                <a:lnTo>
                  <a:pt x="10175" y="1875"/>
                </a:lnTo>
                <a:lnTo>
                  <a:pt x="10173" y="1885"/>
                </a:lnTo>
                <a:lnTo>
                  <a:pt x="10168" y="1892"/>
                </a:lnTo>
                <a:lnTo>
                  <a:pt x="10159" y="1899"/>
                </a:lnTo>
                <a:lnTo>
                  <a:pt x="10148" y="1900"/>
                </a:lnTo>
                <a:lnTo>
                  <a:pt x="10100" y="1900"/>
                </a:lnTo>
                <a:lnTo>
                  <a:pt x="10089" y="1899"/>
                </a:lnTo>
                <a:lnTo>
                  <a:pt x="10079" y="1896"/>
                </a:lnTo>
                <a:lnTo>
                  <a:pt x="10072" y="1890"/>
                </a:lnTo>
                <a:lnTo>
                  <a:pt x="10067" y="1882"/>
                </a:lnTo>
                <a:lnTo>
                  <a:pt x="10033" y="1813"/>
                </a:lnTo>
                <a:lnTo>
                  <a:pt x="9786" y="1813"/>
                </a:lnTo>
                <a:lnTo>
                  <a:pt x="9752" y="1882"/>
                </a:lnTo>
                <a:lnTo>
                  <a:pt x="9747" y="1890"/>
                </a:lnTo>
                <a:lnTo>
                  <a:pt x="9740" y="1896"/>
                </a:lnTo>
                <a:lnTo>
                  <a:pt x="9730" y="1899"/>
                </a:lnTo>
                <a:lnTo>
                  <a:pt x="9719" y="1900"/>
                </a:lnTo>
                <a:lnTo>
                  <a:pt x="9671" y="1900"/>
                </a:lnTo>
                <a:lnTo>
                  <a:pt x="9660" y="1899"/>
                </a:lnTo>
                <a:lnTo>
                  <a:pt x="9652" y="1892"/>
                </a:lnTo>
                <a:lnTo>
                  <a:pt x="9647" y="1885"/>
                </a:lnTo>
                <a:lnTo>
                  <a:pt x="9644" y="1875"/>
                </a:lnTo>
                <a:lnTo>
                  <a:pt x="9649" y="1860"/>
                </a:lnTo>
                <a:lnTo>
                  <a:pt x="9849" y="1471"/>
                </a:lnTo>
                <a:lnTo>
                  <a:pt x="9854" y="1464"/>
                </a:lnTo>
                <a:lnTo>
                  <a:pt x="9862" y="1457"/>
                </a:lnTo>
                <a:lnTo>
                  <a:pt x="9870" y="1455"/>
                </a:lnTo>
                <a:lnTo>
                  <a:pt x="9882" y="1454"/>
                </a:lnTo>
                <a:lnTo>
                  <a:pt x="9938" y="1454"/>
                </a:lnTo>
                <a:close/>
                <a:moveTo>
                  <a:pt x="9428" y="1543"/>
                </a:moveTo>
                <a:lnTo>
                  <a:pt x="9428" y="1870"/>
                </a:lnTo>
                <a:lnTo>
                  <a:pt x="9425" y="1882"/>
                </a:lnTo>
                <a:lnTo>
                  <a:pt x="9420" y="1892"/>
                </a:lnTo>
                <a:lnTo>
                  <a:pt x="9410" y="1897"/>
                </a:lnTo>
                <a:lnTo>
                  <a:pt x="9398" y="1900"/>
                </a:lnTo>
                <a:lnTo>
                  <a:pt x="9356" y="1900"/>
                </a:lnTo>
                <a:lnTo>
                  <a:pt x="9343" y="1897"/>
                </a:lnTo>
                <a:lnTo>
                  <a:pt x="9334" y="1892"/>
                </a:lnTo>
                <a:lnTo>
                  <a:pt x="9328" y="1882"/>
                </a:lnTo>
                <a:lnTo>
                  <a:pt x="9326" y="1870"/>
                </a:lnTo>
                <a:lnTo>
                  <a:pt x="9326" y="1543"/>
                </a:lnTo>
                <a:lnTo>
                  <a:pt x="9150" y="1543"/>
                </a:lnTo>
                <a:lnTo>
                  <a:pt x="9138" y="1542"/>
                </a:lnTo>
                <a:lnTo>
                  <a:pt x="9129" y="1536"/>
                </a:lnTo>
                <a:lnTo>
                  <a:pt x="9123" y="1527"/>
                </a:lnTo>
                <a:lnTo>
                  <a:pt x="9121" y="1515"/>
                </a:lnTo>
                <a:lnTo>
                  <a:pt x="9121" y="1482"/>
                </a:lnTo>
                <a:lnTo>
                  <a:pt x="9123" y="1471"/>
                </a:lnTo>
                <a:lnTo>
                  <a:pt x="9129" y="1461"/>
                </a:lnTo>
                <a:lnTo>
                  <a:pt x="9138" y="1455"/>
                </a:lnTo>
                <a:lnTo>
                  <a:pt x="9150" y="1454"/>
                </a:lnTo>
                <a:lnTo>
                  <a:pt x="9603" y="1454"/>
                </a:lnTo>
                <a:lnTo>
                  <a:pt x="9615" y="1455"/>
                </a:lnTo>
                <a:lnTo>
                  <a:pt x="9624" y="1461"/>
                </a:lnTo>
                <a:lnTo>
                  <a:pt x="9630" y="1471"/>
                </a:lnTo>
                <a:lnTo>
                  <a:pt x="9633" y="1482"/>
                </a:lnTo>
                <a:lnTo>
                  <a:pt x="9633" y="1515"/>
                </a:lnTo>
                <a:lnTo>
                  <a:pt x="9630" y="1527"/>
                </a:lnTo>
                <a:lnTo>
                  <a:pt x="9624" y="1536"/>
                </a:lnTo>
                <a:lnTo>
                  <a:pt x="9615" y="1542"/>
                </a:lnTo>
                <a:lnTo>
                  <a:pt x="9603" y="1543"/>
                </a:lnTo>
                <a:lnTo>
                  <a:pt x="9428" y="1543"/>
                </a:lnTo>
                <a:close/>
                <a:moveTo>
                  <a:pt x="8621" y="1610"/>
                </a:moveTo>
                <a:lnTo>
                  <a:pt x="8621" y="1870"/>
                </a:lnTo>
                <a:lnTo>
                  <a:pt x="8618" y="1882"/>
                </a:lnTo>
                <a:lnTo>
                  <a:pt x="8612" y="1892"/>
                </a:lnTo>
                <a:lnTo>
                  <a:pt x="8603" y="1897"/>
                </a:lnTo>
                <a:lnTo>
                  <a:pt x="8591" y="1900"/>
                </a:lnTo>
                <a:lnTo>
                  <a:pt x="8549" y="1900"/>
                </a:lnTo>
                <a:lnTo>
                  <a:pt x="8536" y="1897"/>
                </a:lnTo>
                <a:lnTo>
                  <a:pt x="8527" y="1892"/>
                </a:lnTo>
                <a:lnTo>
                  <a:pt x="8521" y="1882"/>
                </a:lnTo>
                <a:lnTo>
                  <a:pt x="8519" y="1870"/>
                </a:lnTo>
                <a:lnTo>
                  <a:pt x="8519" y="1482"/>
                </a:lnTo>
                <a:lnTo>
                  <a:pt x="8521" y="1471"/>
                </a:lnTo>
                <a:lnTo>
                  <a:pt x="8527" y="1461"/>
                </a:lnTo>
                <a:lnTo>
                  <a:pt x="8536" y="1455"/>
                </a:lnTo>
                <a:lnTo>
                  <a:pt x="8549" y="1454"/>
                </a:lnTo>
                <a:lnTo>
                  <a:pt x="8585" y="1454"/>
                </a:lnTo>
                <a:lnTo>
                  <a:pt x="8603" y="1456"/>
                </a:lnTo>
                <a:lnTo>
                  <a:pt x="8617" y="1465"/>
                </a:lnTo>
                <a:lnTo>
                  <a:pt x="8899" y="1743"/>
                </a:lnTo>
                <a:lnTo>
                  <a:pt x="8899" y="1482"/>
                </a:lnTo>
                <a:lnTo>
                  <a:pt x="8901" y="1471"/>
                </a:lnTo>
                <a:lnTo>
                  <a:pt x="8907" y="1461"/>
                </a:lnTo>
                <a:lnTo>
                  <a:pt x="8917" y="1455"/>
                </a:lnTo>
                <a:lnTo>
                  <a:pt x="8928" y="1454"/>
                </a:lnTo>
                <a:lnTo>
                  <a:pt x="8971" y="1454"/>
                </a:lnTo>
                <a:lnTo>
                  <a:pt x="8984" y="1455"/>
                </a:lnTo>
                <a:lnTo>
                  <a:pt x="8993" y="1461"/>
                </a:lnTo>
                <a:lnTo>
                  <a:pt x="8999" y="1471"/>
                </a:lnTo>
                <a:lnTo>
                  <a:pt x="9001" y="1482"/>
                </a:lnTo>
                <a:lnTo>
                  <a:pt x="9001" y="1870"/>
                </a:lnTo>
                <a:lnTo>
                  <a:pt x="8999" y="1882"/>
                </a:lnTo>
                <a:lnTo>
                  <a:pt x="8993" y="1892"/>
                </a:lnTo>
                <a:lnTo>
                  <a:pt x="8984" y="1897"/>
                </a:lnTo>
                <a:lnTo>
                  <a:pt x="8971" y="1900"/>
                </a:lnTo>
                <a:lnTo>
                  <a:pt x="8935" y="1900"/>
                </a:lnTo>
                <a:lnTo>
                  <a:pt x="8917" y="1897"/>
                </a:lnTo>
                <a:lnTo>
                  <a:pt x="8903" y="1887"/>
                </a:lnTo>
                <a:lnTo>
                  <a:pt x="8621" y="1610"/>
                </a:lnTo>
                <a:close/>
                <a:moveTo>
                  <a:pt x="7953" y="1676"/>
                </a:moveTo>
                <a:lnTo>
                  <a:pt x="7955" y="1705"/>
                </a:lnTo>
                <a:lnTo>
                  <a:pt x="7964" y="1731"/>
                </a:lnTo>
                <a:lnTo>
                  <a:pt x="7979" y="1754"/>
                </a:lnTo>
                <a:lnTo>
                  <a:pt x="7988" y="1766"/>
                </a:lnTo>
                <a:lnTo>
                  <a:pt x="7998" y="1774"/>
                </a:lnTo>
                <a:lnTo>
                  <a:pt x="8020" y="1792"/>
                </a:lnTo>
                <a:lnTo>
                  <a:pt x="8048" y="1804"/>
                </a:lnTo>
                <a:lnTo>
                  <a:pt x="8077" y="1813"/>
                </a:lnTo>
                <a:lnTo>
                  <a:pt x="8111" y="1815"/>
                </a:lnTo>
                <a:lnTo>
                  <a:pt x="8143" y="1813"/>
                </a:lnTo>
                <a:lnTo>
                  <a:pt x="8159" y="1809"/>
                </a:lnTo>
                <a:lnTo>
                  <a:pt x="8174" y="1804"/>
                </a:lnTo>
                <a:lnTo>
                  <a:pt x="8200" y="1792"/>
                </a:lnTo>
                <a:lnTo>
                  <a:pt x="8224" y="1774"/>
                </a:lnTo>
                <a:lnTo>
                  <a:pt x="8243" y="1754"/>
                </a:lnTo>
                <a:lnTo>
                  <a:pt x="8256" y="1731"/>
                </a:lnTo>
                <a:lnTo>
                  <a:pt x="8265" y="1705"/>
                </a:lnTo>
                <a:lnTo>
                  <a:pt x="8268" y="1691"/>
                </a:lnTo>
                <a:lnTo>
                  <a:pt x="8269" y="1676"/>
                </a:lnTo>
                <a:lnTo>
                  <a:pt x="8265" y="1649"/>
                </a:lnTo>
                <a:lnTo>
                  <a:pt x="8256" y="1623"/>
                </a:lnTo>
                <a:lnTo>
                  <a:pt x="8243" y="1599"/>
                </a:lnTo>
                <a:lnTo>
                  <a:pt x="8234" y="1588"/>
                </a:lnTo>
                <a:lnTo>
                  <a:pt x="8224" y="1579"/>
                </a:lnTo>
                <a:lnTo>
                  <a:pt x="8200" y="1562"/>
                </a:lnTo>
                <a:lnTo>
                  <a:pt x="8174" y="1549"/>
                </a:lnTo>
                <a:lnTo>
                  <a:pt x="8143" y="1541"/>
                </a:lnTo>
                <a:lnTo>
                  <a:pt x="8111" y="1538"/>
                </a:lnTo>
                <a:lnTo>
                  <a:pt x="8077" y="1541"/>
                </a:lnTo>
                <a:lnTo>
                  <a:pt x="8062" y="1544"/>
                </a:lnTo>
                <a:lnTo>
                  <a:pt x="8048" y="1549"/>
                </a:lnTo>
                <a:lnTo>
                  <a:pt x="8020" y="1562"/>
                </a:lnTo>
                <a:lnTo>
                  <a:pt x="7998" y="1579"/>
                </a:lnTo>
                <a:lnTo>
                  <a:pt x="7979" y="1599"/>
                </a:lnTo>
                <a:lnTo>
                  <a:pt x="7964" y="1623"/>
                </a:lnTo>
                <a:lnTo>
                  <a:pt x="7955" y="1649"/>
                </a:lnTo>
                <a:lnTo>
                  <a:pt x="7953" y="1662"/>
                </a:lnTo>
                <a:lnTo>
                  <a:pt x="7953" y="1676"/>
                </a:lnTo>
                <a:close/>
                <a:moveTo>
                  <a:pt x="8375" y="1676"/>
                </a:moveTo>
                <a:lnTo>
                  <a:pt x="8373" y="1701"/>
                </a:lnTo>
                <a:lnTo>
                  <a:pt x="8370" y="1723"/>
                </a:lnTo>
                <a:lnTo>
                  <a:pt x="8363" y="1746"/>
                </a:lnTo>
                <a:lnTo>
                  <a:pt x="8355" y="1767"/>
                </a:lnTo>
                <a:lnTo>
                  <a:pt x="8345" y="1787"/>
                </a:lnTo>
                <a:lnTo>
                  <a:pt x="8332" y="1807"/>
                </a:lnTo>
                <a:lnTo>
                  <a:pt x="8317" y="1824"/>
                </a:lnTo>
                <a:lnTo>
                  <a:pt x="8300" y="1840"/>
                </a:lnTo>
                <a:lnTo>
                  <a:pt x="8263" y="1869"/>
                </a:lnTo>
                <a:lnTo>
                  <a:pt x="8240" y="1880"/>
                </a:lnTo>
                <a:lnTo>
                  <a:pt x="8217" y="1890"/>
                </a:lnTo>
                <a:lnTo>
                  <a:pt x="8193" y="1899"/>
                </a:lnTo>
                <a:lnTo>
                  <a:pt x="8167" y="1904"/>
                </a:lnTo>
                <a:lnTo>
                  <a:pt x="8140" y="1907"/>
                </a:lnTo>
                <a:lnTo>
                  <a:pt x="8111" y="1909"/>
                </a:lnTo>
                <a:lnTo>
                  <a:pt x="8082" y="1907"/>
                </a:lnTo>
                <a:lnTo>
                  <a:pt x="8055" y="1904"/>
                </a:lnTo>
                <a:lnTo>
                  <a:pt x="8029" y="1899"/>
                </a:lnTo>
                <a:lnTo>
                  <a:pt x="8004" y="1890"/>
                </a:lnTo>
                <a:lnTo>
                  <a:pt x="7980" y="1880"/>
                </a:lnTo>
                <a:lnTo>
                  <a:pt x="7959" y="1869"/>
                </a:lnTo>
                <a:lnTo>
                  <a:pt x="7939" y="1855"/>
                </a:lnTo>
                <a:lnTo>
                  <a:pt x="7921" y="1840"/>
                </a:lnTo>
                <a:lnTo>
                  <a:pt x="7905" y="1824"/>
                </a:lnTo>
                <a:lnTo>
                  <a:pt x="7890" y="1807"/>
                </a:lnTo>
                <a:lnTo>
                  <a:pt x="7877" y="1787"/>
                </a:lnTo>
                <a:lnTo>
                  <a:pt x="7866" y="1767"/>
                </a:lnTo>
                <a:lnTo>
                  <a:pt x="7857" y="1746"/>
                </a:lnTo>
                <a:lnTo>
                  <a:pt x="7852" y="1723"/>
                </a:lnTo>
                <a:lnTo>
                  <a:pt x="7849" y="1701"/>
                </a:lnTo>
                <a:lnTo>
                  <a:pt x="7847" y="1676"/>
                </a:lnTo>
                <a:lnTo>
                  <a:pt x="7849" y="1652"/>
                </a:lnTo>
                <a:lnTo>
                  <a:pt x="7852" y="1630"/>
                </a:lnTo>
                <a:lnTo>
                  <a:pt x="7857" y="1608"/>
                </a:lnTo>
                <a:lnTo>
                  <a:pt x="7866" y="1587"/>
                </a:lnTo>
                <a:lnTo>
                  <a:pt x="7877" y="1565"/>
                </a:lnTo>
                <a:lnTo>
                  <a:pt x="7890" y="1547"/>
                </a:lnTo>
                <a:lnTo>
                  <a:pt x="7905" y="1529"/>
                </a:lnTo>
                <a:lnTo>
                  <a:pt x="7921" y="1513"/>
                </a:lnTo>
                <a:lnTo>
                  <a:pt x="7959" y="1485"/>
                </a:lnTo>
                <a:lnTo>
                  <a:pt x="7980" y="1472"/>
                </a:lnTo>
                <a:lnTo>
                  <a:pt x="8004" y="1464"/>
                </a:lnTo>
                <a:lnTo>
                  <a:pt x="8029" y="1455"/>
                </a:lnTo>
                <a:lnTo>
                  <a:pt x="8055" y="1450"/>
                </a:lnTo>
                <a:lnTo>
                  <a:pt x="8082" y="1446"/>
                </a:lnTo>
                <a:lnTo>
                  <a:pt x="8111" y="1445"/>
                </a:lnTo>
                <a:lnTo>
                  <a:pt x="8140" y="1446"/>
                </a:lnTo>
                <a:lnTo>
                  <a:pt x="8167" y="1450"/>
                </a:lnTo>
                <a:lnTo>
                  <a:pt x="8193" y="1455"/>
                </a:lnTo>
                <a:lnTo>
                  <a:pt x="8217" y="1464"/>
                </a:lnTo>
                <a:lnTo>
                  <a:pt x="8240" y="1472"/>
                </a:lnTo>
                <a:lnTo>
                  <a:pt x="8263" y="1485"/>
                </a:lnTo>
                <a:lnTo>
                  <a:pt x="8283" y="1498"/>
                </a:lnTo>
                <a:lnTo>
                  <a:pt x="8300" y="1513"/>
                </a:lnTo>
                <a:lnTo>
                  <a:pt x="8317" y="1529"/>
                </a:lnTo>
                <a:lnTo>
                  <a:pt x="8332" y="1547"/>
                </a:lnTo>
                <a:lnTo>
                  <a:pt x="8345" y="1565"/>
                </a:lnTo>
                <a:lnTo>
                  <a:pt x="8355" y="1587"/>
                </a:lnTo>
                <a:lnTo>
                  <a:pt x="8363" y="1608"/>
                </a:lnTo>
                <a:lnTo>
                  <a:pt x="8370" y="1630"/>
                </a:lnTo>
                <a:lnTo>
                  <a:pt x="8373" y="1652"/>
                </a:lnTo>
                <a:lnTo>
                  <a:pt x="8375" y="1676"/>
                </a:lnTo>
                <a:close/>
                <a:moveTo>
                  <a:pt x="7477" y="1900"/>
                </a:moveTo>
                <a:lnTo>
                  <a:pt x="7466" y="1899"/>
                </a:lnTo>
                <a:lnTo>
                  <a:pt x="7456" y="1896"/>
                </a:lnTo>
                <a:lnTo>
                  <a:pt x="7448" y="1890"/>
                </a:lnTo>
                <a:lnTo>
                  <a:pt x="7443" y="1882"/>
                </a:lnTo>
                <a:lnTo>
                  <a:pt x="7243" y="1493"/>
                </a:lnTo>
                <a:lnTo>
                  <a:pt x="7239" y="1478"/>
                </a:lnTo>
                <a:lnTo>
                  <a:pt x="7242" y="1469"/>
                </a:lnTo>
                <a:lnTo>
                  <a:pt x="7247" y="1461"/>
                </a:lnTo>
                <a:lnTo>
                  <a:pt x="7254" y="1455"/>
                </a:lnTo>
                <a:lnTo>
                  <a:pt x="7267" y="1454"/>
                </a:lnTo>
                <a:lnTo>
                  <a:pt x="7314" y="1454"/>
                </a:lnTo>
                <a:lnTo>
                  <a:pt x="7325" y="1455"/>
                </a:lnTo>
                <a:lnTo>
                  <a:pt x="7334" y="1457"/>
                </a:lnTo>
                <a:lnTo>
                  <a:pt x="7341" y="1464"/>
                </a:lnTo>
                <a:lnTo>
                  <a:pt x="7347" y="1471"/>
                </a:lnTo>
                <a:lnTo>
                  <a:pt x="7504" y="1793"/>
                </a:lnTo>
                <a:lnTo>
                  <a:pt x="7661" y="1471"/>
                </a:lnTo>
                <a:lnTo>
                  <a:pt x="7667" y="1464"/>
                </a:lnTo>
                <a:lnTo>
                  <a:pt x="7674" y="1457"/>
                </a:lnTo>
                <a:lnTo>
                  <a:pt x="7683" y="1455"/>
                </a:lnTo>
                <a:lnTo>
                  <a:pt x="7694" y="1454"/>
                </a:lnTo>
                <a:lnTo>
                  <a:pt x="7742" y="1454"/>
                </a:lnTo>
                <a:lnTo>
                  <a:pt x="7754" y="1455"/>
                </a:lnTo>
                <a:lnTo>
                  <a:pt x="7762" y="1461"/>
                </a:lnTo>
                <a:lnTo>
                  <a:pt x="7766" y="1469"/>
                </a:lnTo>
                <a:lnTo>
                  <a:pt x="7769" y="1478"/>
                </a:lnTo>
                <a:lnTo>
                  <a:pt x="7768" y="1486"/>
                </a:lnTo>
                <a:lnTo>
                  <a:pt x="7765" y="1493"/>
                </a:lnTo>
                <a:lnTo>
                  <a:pt x="7565" y="1882"/>
                </a:lnTo>
                <a:lnTo>
                  <a:pt x="7559" y="1890"/>
                </a:lnTo>
                <a:lnTo>
                  <a:pt x="7553" y="1896"/>
                </a:lnTo>
                <a:lnTo>
                  <a:pt x="7543" y="1899"/>
                </a:lnTo>
                <a:lnTo>
                  <a:pt x="7531" y="1900"/>
                </a:lnTo>
                <a:lnTo>
                  <a:pt x="7477" y="1900"/>
                </a:lnTo>
                <a:close/>
                <a:moveTo>
                  <a:pt x="6657" y="1695"/>
                </a:moveTo>
                <a:lnTo>
                  <a:pt x="6657" y="1482"/>
                </a:lnTo>
                <a:lnTo>
                  <a:pt x="6660" y="1471"/>
                </a:lnTo>
                <a:lnTo>
                  <a:pt x="6666" y="1461"/>
                </a:lnTo>
                <a:lnTo>
                  <a:pt x="6676" y="1455"/>
                </a:lnTo>
                <a:lnTo>
                  <a:pt x="6687" y="1454"/>
                </a:lnTo>
                <a:lnTo>
                  <a:pt x="6731" y="1454"/>
                </a:lnTo>
                <a:lnTo>
                  <a:pt x="6742" y="1455"/>
                </a:lnTo>
                <a:lnTo>
                  <a:pt x="6752" y="1461"/>
                </a:lnTo>
                <a:lnTo>
                  <a:pt x="6758" y="1471"/>
                </a:lnTo>
                <a:lnTo>
                  <a:pt x="6759" y="1482"/>
                </a:lnTo>
                <a:lnTo>
                  <a:pt x="6759" y="1695"/>
                </a:lnTo>
                <a:lnTo>
                  <a:pt x="6762" y="1726"/>
                </a:lnTo>
                <a:lnTo>
                  <a:pt x="6766" y="1738"/>
                </a:lnTo>
                <a:lnTo>
                  <a:pt x="6769" y="1751"/>
                </a:lnTo>
                <a:lnTo>
                  <a:pt x="6780" y="1772"/>
                </a:lnTo>
                <a:lnTo>
                  <a:pt x="6795" y="1789"/>
                </a:lnTo>
                <a:lnTo>
                  <a:pt x="6814" y="1802"/>
                </a:lnTo>
                <a:lnTo>
                  <a:pt x="6836" y="1810"/>
                </a:lnTo>
                <a:lnTo>
                  <a:pt x="6861" y="1815"/>
                </a:lnTo>
                <a:lnTo>
                  <a:pt x="6889" y="1817"/>
                </a:lnTo>
                <a:lnTo>
                  <a:pt x="6916" y="1815"/>
                </a:lnTo>
                <a:lnTo>
                  <a:pt x="6941" y="1810"/>
                </a:lnTo>
                <a:lnTo>
                  <a:pt x="6963" y="1802"/>
                </a:lnTo>
                <a:lnTo>
                  <a:pt x="6982" y="1789"/>
                </a:lnTo>
                <a:lnTo>
                  <a:pt x="6989" y="1780"/>
                </a:lnTo>
                <a:lnTo>
                  <a:pt x="6997" y="1772"/>
                </a:lnTo>
                <a:lnTo>
                  <a:pt x="7003" y="1762"/>
                </a:lnTo>
                <a:lnTo>
                  <a:pt x="7008" y="1751"/>
                </a:lnTo>
                <a:lnTo>
                  <a:pt x="7015" y="1726"/>
                </a:lnTo>
                <a:lnTo>
                  <a:pt x="7018" y="1695"/>
                </a:lnTo>
                <a:lnTo>
                  <a:pt x="7018" y="1482"/>
                </a:lnTo>
                <a:lnTo>
                  <a:pt x="7019" y="1471"/>
                </a:lnTo>
                <a:lnTo>
                  <a:pt x="7025" y="1461"/>
                </a:lnTo>
                <a:lnTo>
                  <a:pt x="7034" y="1455"/>
                </a:lnTo>
                <a:lnTo>
                  <a:pt x="7047" y="1454"/>
                </a:lnTo>
                <a:lnTo>
                  <a:pt x="7090" y="1454"/>
                </a:lnTo>
                <a:lnTo>
                  <a:pt x="7101" y="1455"/>
                </a:lnTo>
                <a:lnTo>
                  <a:pt x="7111" y="1461"/>
                </a:lnTo>
                <a:lnTo>
                  <a:pt x="7117" y="1471"/>
                </a:lnTo>
                <a:lnTo>
                  <a:pt x="7119" y="1482"/>
                </a:lnTo>
                <a:lnTo>
                  <a:pt x="7119" y="1695"/>
                </a:lnTo>
                <a:lnTo>
                  <a:pt x="7117" y="1725"/>
                </a:lnTo>
                <a:lnTo>
                  <a:pt x="7115" y="1752"/>
                </a:lnTo>
                <a:lnTo>
                  <a:pt x="7109" y="1777"/>
                </a:lnTo>
                <a:lnTo>
                  <a:pt x="7101" y="1799"/>
                </a:lnTo>
                <a:lnTo>
                  <a:pt x="7091" y="1819"/>
                </a:lnTo>
                <a:lnTo>
                  <a:pt x="7080" y="1836"/>
                </a:lnTo>
                <a:lnTo>
                  <a:pt x="7066" y="1851"/>
                </a:lnTo>
                <a:lnTo>
                  <a:pt x="7052" y="1865"/>
                </a:lnTo>
                <a:lnTo>
                  <a:pt x="7035" y="1876"/>
                </a:lnTo>
                <a:lnTo>
                  <a:pt x="7018" y="1885"/>
                </a:lnTo>
                <a:lnTo>
                  <a:pt x="6999" y="1892"/>
                </a:lnTo>
                <a:lnTo>
                  <a:pt x="6978" y="1899"/>
                </a:lnTo>
                <a:lnTo>
                  <a:pt x="6957" y="1904"/>
                </a:lnTo>
                <a:lnTo>
                  <a:pt x="6936" y="1906"/>
                </a:lnTo>
                <a:lnTo>
                  <a:pt x="6889" y="1909"/>
                </a:lnTo>
                <a:lnTo>
                  <a:pt x="6841" y="1906"/>
                </a:lnTo>
                <a:lnTo>
                  <a:pt x="6819" y="1904"/>
                </a:lnTo>
                <a:lnTo>
                  <a:pt x="6798" y="1899"/>
                </a:lnTo>
                <a:lnTo>
                  <a:pt x="6778" y="1892"/>
                </a:lnTo>
                <a:lnTo>
                  <a:pt x="6759" y="1885"/>
                </a:lnTo>
                <a:lnTo>
                  <a:pt x="6742" y="1876"/>
                </a:lnTo>
                <a:lnTo>
                  <a:pt x="6724" y="1865"/>
                </a:lnTo>
                <a:lnTo>
                  <a:pt x="6711" y="1851"/>
                </a:lnTo>
                <a:lnTo>
                  <a:pt x="6697" y="1836"/>
                </a:lnTo>
                <a:lnTo>
                  <a:pt x="6686" y="1819"/>
                </a:lnTo>
                <a:lnTo>
                  <a:pt x="6676" y="1799"/>
                </a:lnTo>
                <a:lnTo>
                  <a:pt x="6669" y="1777"/>
                </a:lnTo>
                <a:lnTo>
                  <a:pt x="6662" y="1752"/>
                </a:lnTo>
                <a:lnTo>
                  <a:pt x="6659" y="1725"/>
                </a:lnTo>
                <a:lnTo>
                  <a:pt x="6657" y="1695"/>
                </a:lnTo>
                <a:close/>
                <a:moveTo>
                  <a:pt x="6061" y="1870"/>
                </a:moveTo>
                <a:lnTo>
                  <a:pt x="6061" y="1482"/>
                </a:lnTo>
                <a:lnTo>
                  <a:pt x="6063" y="1471"/>
                </a:lnTo>
                <a:lnTo>
                  <a:pt x="6069" y="1461"/>
                </a:lnTo>
                <a:lnTo>
                  <a:pt x="6079" y="1455"/>
                </a:lnTo>
                <a:lnTo>
                  <a:pt x="6090" y="1454"/>
                </a:lnTo>
                <a:lnTo>
                  <a:pt x="6481" y="1454"/>
                </a:lnTo>
                <a:lnTo>
                  <a:pt x="6493" y="1455"/>
                </a:lnTo>
                <a:lnTo>
                  <a:pt x="6502" y="1461"/>
                </a:lnTo>
                <a:lnTo>
                  <a:pt x="6508" y="1471"/>
                </a:lnTo>
                <a:lnTo>
                  <a:pt x="6511" y="1482"/>
                </a:lnTo>
                <a:lnTo>
                  <a:pt x="6511" y="1515"/>
                </a:lnTo>
                <a:lnTo>
                  <a:pt x="6508" y="1527"/>
                </a:lnTo>
                <a:lnTo>
                  <a:pt x="6502" y="1536"/>
                </a:lnTo>
                <a:lnTo>
                  <a:pt x="6493" y="1542"/>
                </a:lnTo>
                <a:lnTo>
                  <a:pt x="6481" y="1543"/>
                </a:lnTo>
                <a:lnTo>
                  <a:pt x="6162" y="1543"/>
                </a:lnTo>
                <a:lnTo>
                  <a:pt x="6162" y="1629"/>
                </a:lnTo>
                <a:lnTo>
                  <a:pt x="6389" y="1629"/>
                </a:lnTo>
                <a:lnTo>
                  <a:pt x="6401" y="1631"/>
                </a:lnTo>
                <a:lnTo>
                  <a:pt x="6410" y="1638"/>
                </a:lnTo>
                <a:lnTo>
                  <a:pt x="6416" y="1646"/>
                </a:lnTo>
                <a:lnTo>
                  <a:pt x="6419" y="1659"/>
                </a:lnTo>
                <a:lnTo>
                  <a:pt x="6419" y="1690"/>
                </a:lnTo>
                <a:lnTo>
                  <a:pt x="6416" y="1702"/>
                </a:lnTo>
                <a:lnTo>
                  <a:pt x="6410" y="1711"/>
                </a:lnTo>
                <a:lnTo>
                  <a:pt x="6401" y="1717"/>
                </a:lnTo>
                <a:lnTo>
                  <a:pt x="6389" y="1720"/>
                </a:lnTo>
                <a:lnTo>
                  <a:pt x="6162" y="1720"/>
                </a:lnTo>
                <a:lnTo>
                  <a:pt x="6162" y="1810"/>
                </a:lnTo>
                <a:lnTo>
                  <a:pt x="6481" y="1810"/>
                </a:lnTo>
                <a:lnTo>
                  <a:pt x="6493" y="1812"/>
                </a:lnTo>
                <a:lnTo>
                  <a:pt x="6502" y="1818"/>
                </a:lnTo>
                <a:lnTo>
                  <a:pt x="6508" y="1828"/>
                </a:lnTo>
                <a:lnTo>
                  <a:pt x="6511" y="1839"/>
                </a:lnTo>
                <a:lnTo>
                  <a:pt x="6511" y="1870"/>
                </a:lnTo>
                <a:lnTo>
                  <a:pt x="6508" y="1882"/>
                </a:lnTo>
                <a:lnTo>
                  <a:pt x="6502" y="1892"/>
                </a:lnTo>
                <a:lnTo>
                  <a:pt x="6493" y="1897"/>
                </a:lnTo>
                <a:lnTo>
                  <a:pt x="6481" y="1900"/>
                </a:lnTo>
                <a:lnTo>
                  <a:pt x="6090" y="1900"/>
                </a:lnTo>
                <a:lnTo>
                  <a:pt x="6079" y="1897"/>
                </a:lnTo>
                <a:lnTo>
                  <a:pt x="6069" y="1892"/>
                </a:lnTo>
                <a:lnTo>
                  <a:pt x="6063" y="1882"/>
                </a:lnTo>
                <a:lnTo>
                  <a:pt x="6061" y="1870"/>
                </a:lnTo>
                <a:close/>
                <a:moveTo>
                  <a:pt x="5500" y="1610"/>
                </a:moveTo>
                <a:lnTo>
                  <a:pt x="5500" y="1870"/>
                </a:lnTo>
                <a:lnTo>
                  <a:pt x="5498" y="1882"/>
                </a:lnTo>
                <a:lnTo>
                  <a:pt x="5492" y="1892"/>
                </a:lnTo>
                <a:lnTo>
                  <a:pt x="5482" y="1897"/>
                </a:lnTo>
                <a:lnTo>
                  <a:pt x="5471" y="1900"/>
                </a:lnTo>
                <a:lnTo>
                  <a:pt x="5428" y="1900"/>
                </a:lnTo>
                <a:lnTo>
                  <a:pt x="5416" y="1897"/>
                </a:lnTo>
                <a:lnTo>
                  <a:pt x="5406" y="1892"/>
                </a:lnTo>
                <a:lnTo>
                  <a:pt x="5400" y="1882"/>
                </a:lnTo>
                <a:lnTo>
                  <a:pt x="5399" y="1870"/>
                </a:lnTo>
                <a:lnTo>
                  <a:pt x="5399" y="1482"/>
                </a:lnTo>
                <a:lnTo>
                  <a:pt x="5400" y="1471"/>
                </a:lnTo>
                <a:lnTo>
                  <a:pt x="5406" y="1461"/>
                </a:lnTo>
                <a:lnTo>
                  <a:pt x="5416" y="1455"/>
                </a:lnTo>
                <a:lnTo>
                  <a:pt x="5428" y="1454"/>
                </a:lnTo>
                <a:lnTo>
                  <a:pt x="5464" y="1454"/>
                </a:lnTo>
                <a:lnTo>
                  <a:pt x="5482" y="1456"/>
                </a:lnTo>
                <a:lnTo>
                  <a:pt x="5497" y="1465"/>
                </a:lnTo>
                <a:lnTo>
                  <a:pt x="5778" y="1743"/>
                </a:lnTo>
                <a:lnTo>
                  <a:pt x="5778" y="1482"/>
                </a:lnTo>
                <a:lnTo>
                  <a:pt x="5781" y="1471"/>
                </a:lnTo>
                <a:lnTo>
                  <a:pt x="5787" y="1461"/>
                </a:lnTo>
                <a:lnTo>
                  <a:pt x="5796" y="1455"/>
                </a:lnTo>
                <a:lnTo>
                  <a:pt x="5808" y="1454"/>
                </a:lnTo>
                <a:lnTo>
                  <a:pt x="5850" y="1454"/>
                </a:lnTo>
                <a:lnTo>
                  <a:pt x="5863" y="1455"/>
                </a:lnTo>
                <a:lnTo>
                  <a:pt x="5873" y="1461"/>
                </a:lnTo>
                <a:lnTo>
                  <a:pt x="5878" y="1471"/>
                </a:lnTo>
                <a:lnTo>
                  <a:pt x="5880" y="1482"/>
                </a:lnTo>
                <a:lnTo>
                  <a:pt x="5880" y="1870"/>
                </a:lnTo>
                <a:lnTo>
                  <a:pt x="5878" y="1882"/>
                </a:lnTo>
                <a:lnTo>
                  <a:pt x="5873" y="1892"/>
                </a:lnTo>
                <a:lnTo>
                  <a:pt x="5863" y="1897"/>
                </a:lnTo>
                <a:lnTo>
                  <a:pt x="5850" y="1900"/>
                </a:lnTo>
                <a:lnTo>
                  <a:pt x="5814" y="1900"/>
                </a:lnTo>
                <a:lnTo>
                  <a:pt x="5796" y="1897"/>
                </a:lnTo>
                <a:lnTo>
                  <a:pt x="5782" y="1887"/>
                </a:lnTo>
                <a:lnTo>
                  <a:pt x="5500" y="1610"/>
                </a:lnTo>
                <a:close/>
                <a:moveTo>
                  <a:pt x="11252" y="888"/>
                </a:moveTo>
                <a:lnTo>
                  <a:pt x="11252" y="1148"/>
                </a:lnTo>
                <a:lnTo>
                  <a:pt x="11249" y="1160"/>
                </a:lnTo>
                <a:lnTo>
                  <a:pt x="11243" y="1169"/>
                </a:lnTo>
                <a:lnTo>
                  <a:pt x="11234" y="1175"/>
                </a:lnTo>
                <a:lnTo>
                  <a:pt x="11222" y="1178"/>
                </a:lnTo>
                <a:lnTo>
                  <a:pt x="11180" y="1178"/>
                </a:lnTo>
                <a:lnTo>
                  <a:pt x="11167" y="1175"/>
                </a:lnTo>
                <a:lnTo>
                  <a:pt x="11157" y="1169"/>
                </a:lnTo>
                <a:lnTo>
                  <a:pt x="11151" y="1160"/>
                </a:lnTo>
                <a:lnTo>
                  <a:pt x="11150" y="1148"/>
                </a:lnTo>
                <a:lnTo>
                  <a:pt x="11150" y="760"/>
                </a:lnTo>
                <a:lnTo>
                  <a:pt x="11151" y="748"/>
                </a:lnTo>
                <a:lnTo>
                  <a:pt x="11157" y="739"/>
                </a:lnTo>
                <a:lnTo>
                  <a:pt x="11167" y="733"/>
                </a:lnTo>
                <a:lnTo>
                  <a:pt x="11180" y="732"/>
                </a:lnTo>
                <a:lnTo>
                  <a:pt x="11216" y="732"/>
                </a:lnTo>
                <a:lnTo>
                  <a:pt x="11234" y="734"/>
                </a:lnTo>
                <a:lnTo>
                  <a:pt x="11248" y="743"/>
                </a:lnTo>
                <a:lnTo>
                  <a:pt x="11529" y="1021"/>
                </a:lnTo>
                <a:lnTo>
                  <a:pt x="11529" y="760"/>
                </a:lnTo>
                <a:lnTo>
                  <a:pt x="11532" y="749"/>
                </a:lnTo>
                <a:lnTo>
                  <a:pt x="11538" y="739"/>
                </a:lnTo>
                <a:lnTo>
                  <a:pt x="11548" y="733"/>
                </a:lnTo>
                <a:lnTo>
                  <a:pt x="11559" y="732"/>
                </a:lnTo>
                <a:lnTo>
                  <a:pt x="11602" y="732"/>
                </a:lnTo>
                <a:lnTo>
                  <a:pt x="11614" y="733"/>
                </a:lnTo>
                <a:lnTo>
                  <a:pt x="11624" y="739"/>
                </a:lnTo>
                <a:lnTo>
                  <a:pt x="11630" y="749"/>
                </a:lnTo>
                <a:lnTo>
                  <a:pt x="11631" y="760"/>
                </a:lnTo>
                <a:lnTo>
                  <a:pt x="11631" y="1148"/>
                </a:lnTo>
                <a:lnTo>
                  <a:pt x="11630" y="1160"/>
                </a:lnTo>
                <a:lnTo>
                  <a:pt x="11624" y="1170"/>
                </a:lnTo>
                <a:lnTo>
                  <a:pt x="11614" y="1175"/>
                </a:lnTo>
                <a:lnTo>
                  <a:pt x="11602" y="1178"/>
                </a:lnTo>
                <a:lnTo>
                  <a:pt x="11566" y="1178"/>
                </a:lnTo>
                <a:lnTo>
                  <a:pt x="11548" y="1175"/>
                </a:lnTo>
                <a:lnTo>
                  <a:pt x="11533" y="1165"/>
                </a:lnTo>
                <a:lnTo>
                  <a:pt x="11252" y="888"/>
                </a:lnTo>
                <a:close/>
                <a:moveTo>
                  <a:pt x="10547" y="1148"/>
                </a:moveTo>
                <a:lnTo>
                  <a:pt x="10547" y="760"/>
                </a:lnTo>
                <a:lnTo>
                  <a:pt x="10549" y="749"/>
                </a:lnTo>
                <a:lnTo>
                  <a:pt x="10556" y="739"/>
                </a:lnTo>
                <a:lnTo>
                  <a:pt x="10564" y="733"/>
                </a:lnTo>
                <a:lnTo>
                  <a:pt x="10577" y="732"/>
                </a:lnTo>
                <a:lnTo>
                  <a:pt x="10967" y="732"/>
                </a:lnTo>
                <a:lnTo>
                  <a:pt x="10978" y="733"/>
                </a:lnTo>
                <a:lnTo>
                  <a:pt x="10988" y="739"/>
                </a:lnTo>
                <a:lnTo>
                  <a:pt x="10994" y="749"/>
                </a:lnTo>
                <a:lnTo>
                  <a:pt x="10996" y="760"/>
                </a:lnTo>
                <a:lnTo>
                  <a:pt x="10996" y="791"/>
                </a:lnTo>
                <a:lnTo>
                  <a:pt x="10994" y="804"/>
                </a:lnTo>
                <a:lnTo>
                  <a:pt x="10988" y="814"/>
                </a:lnTo>
                <a:lnTo>
                  <a:pt x="10978" y="820"/>
                </a:lnTo>
                <a:lnTo>
                  <a:pt x="10967" y="821"/>
                </a:lnTo>
                <a:lnTo>
                  <a:pt x="10649" y="821"/>
                </a:lnTo>
                <a:lnTo>
                  <a:pt x="10649" y="907"/>
                </a:lnTo>
                <a:lnTo>
                  <a:pt x="10874" y="907"/>
                </a:lnTo>
                <a:lnTo>
                  <a:pt x="10886" y="909"/>
                </a:lnTo>
                <a:lnTo>
                  <a:pt x="10896" y="915"/>
                </a:lnTo>
                <a:lnTo>
                  <a:pt x="10902" y="924"/>
                </a:lnTo>
                <a:lnTo>
                  <a:pt x="10904" y="937"/>
                </a:lnTo>
                <a:lnTo>
                  <a:pt x="10904" y="968"/>
                </a:lnTo>
                <a:lnTo>
                  <a:pt x="10902" y="980"/>
                </a:lnTo>
                <a:lnTo>
                  <a:pt x="10896" y="989"/>
                </a:lnTo>
                <a:lnTo>
                  <a:pt x="10886" y="995"/>
                </a:lnTo>
                <a:lnTo>
                  <a:pt x="10874" y="998"/>
                </a:lnTo>
                <a:lnTo>
                  <a:pt x="10649" y="998"/>
                </a:lnTo>
                <a:lnTo>
                  <a:pt x="10649" y="1087"/>
                </a:lnTo>
                <a:lnTo>
                  <a:pt x="10967" y="1087"/>
                </a:lnTo>
                <a:lnTo>
                  <a:pt x="10978" y="1089"/>
                </a:lnTo>
                <a:lnTo>
                  <a:pt x="10988" y="1096"/>
                </a:lnTo>
                <a:lnTo>
                  <a:pt x="10994" y="1104"/>
                </a:lnTo>
                <a:lnTo>
                  <a:pt x="10996" y="1117"/>
                </a:lnTo>
                <a:lnTo>
                  <a:pt x="10996" y="1148"/>
                </a:lnTo>
                <a:lnTo>
                  <a:pt x="10994" y="1160"/>
                </a:lnTo>
                <a:lnTo>
                  <a:pt x="10988" y="1170"/>
                </a:lnTo>
                <a:lnTo>
                  <a:pt x="10978" y="1175"/>
                </a:lnTo>
                <a:lnTo>
                  <a:pt x="10967" y="1178"/>
                </a:lnTo>
                <a:lnTo>
                  <a:pt x="10577" y="1178"/>
                </a:lnTo>
                <a:lnTo>
                  <a:pt x="10564" y="1175"/>
                </a:lnTo>
                <a:lnTo>
                  <a:pt x="10556" y="1170"/>
                </a:lnTo>
                <a:lnTo>
                  <a:pt x="10549" y="1160"/>
                </a:lnTo>
                <a:lnTo>
                  <a:pt x="10547" y="1148"/>
                </a:lnTo>
                <a:close/>
                <a:moveTo>
                  <a:pt x="10042" y="979"/>
                </a:moveTo>
                <a:lnTo>
                  <a:pt x="10066" y="979"/>
                </a:lnTo>
                <a:lnTo>
                  <a:pt x="10078" y="981"/>
                </a:lnTo>
                <a:lnTo>
                  <a:pt x="10088" y="988"/>
                </a:lnTo>
                <a:lnTo>
                  <a:pt x="10093" y="996"/>
                </a:lnTo>
                <a:lnTo>
                  <a:pt x="10095" y="1009"/>
                </a:lnTo>
                <a:lnTo>
                  <a:pt x="10097" y="1025"/>
                </a:lnTo>
                <a:lnTo>
                  <a:pt x="10100" y="1041"/>
                </a:lnTo>
                <a:lnTo>
                  <a:pt x="10107" y="1056"/>
                </a:lnTo>
                <a:lnTo>
                  <a:pt x="10115" y="1068"/>
                </a:lnTo>
                <a:lnTo>
                  <a:pt x="10128" y="1080"/>
                </a:lnTo>
                <a:lnTo>
                  <a:pt x="10143" y="1087"/>
                </a:lnTo>
                <a:lnTo>
                  <a:pt x="10160" y="1093"/>
                </a:lnTo>
                <a:lnTo>
                  <a:pt x="10180" y="1094"/>
                </a:lnTo>
                <a:lnTo>
                  <a:pt x="10197" y="1093"/>
                </a:lnTo>
                <a:lnTo>
                  <a:pt x="10214" y="1089"/>
                </a:lnTo>
                <a:lnTo>
                  <a:pt x="10230" y="1082"/>
                </a:lnTo>
                <a:lnTo>
                  <a:pt x="10243" y="1072"/>
                </a:lnTo>
                <a:lnTo>
                  <a:pt x="10255" y="1057"/>
                </a:lnTo>
                <a:lnTo>
                  <a:pt x="10263" y="1040"/>
                </a:lnTo>
                <a:lnTo>
                  <a:pt x="10268" y="1017"/>
                </a:lnTo>
                <a:lnTo>
                  <a:pt x="10271" y="991"/>
                </a:lnTo>
                <a:lnTo>
                  <a:pt x="10271" y="760"/>
                </a:lnTo>
                <a:lnTo>
                  <a:pt x="10272" y="749"/>
                </a:lnTo>
                <a:lnTo>
                  <a:pt x="10278" y="739"/>
                </a:lnTo>
                <a:lnTo>
                  <a:pt x="10288" y="733"/>
                </a:lnTo>
                <a:lnTo>
                  <a:pt x="10299" y="732"/>
                </a:lnTo>
                <a:lnTo>
                  <a:pt x="10343" y="732"/>
                </a:lnTo>
                <a:lnTo>
                  <a:pt x="10355" y="733"/>
                </a:lnTo>
                <a:lnTo>
                  <a:pt x="10364" y="739"/>
                </a:lnTo>
                <a:lnTo>
                  <a:pt x="10370" y="749"/>
                </a:lnTo>
                <a:lnTo>
                  <a:pt x="10373" y="760"/>
                </a:lnTo>
                <a:lnTo>
                  <a:pt x="10373" y="989"/>
                </a:lnTo>
                <a:lnTo>
                  <a:pt x="10369" y="1032"/>
                </a:lnTo>
                <a:lnTo>
                  <a:pt x="10360" y="1071"/>
                </a:lnTo>
                <a:lnTo>
                  <a:pt x="10353" y="1088"/>
                </a:lnTo>
                <a:lnTo>
                  <a:pt x="10345" y="1104"/>
                </a:lnTo>
                <a:lnTo>
                  <a:pt x="10335" y="1119"/>
                </a:lnTo>
                <a:lnTo>
                  <a:pt x="10324" y="1133"/>
                </a:lnTo>
                <a:lnTo>
                  <a:pt x="10311" y="1145"/>
                </a:lnTo>
                <a:lnTo>
                  <a:pt x="10297" y="1155"/>
                </a:lnTo>
                <a:lnTo>
                  <a:pt x="10281" y="1165"/>
                </a:lnTo>
                <a:lnTo>
                  <a:pt x="10263" y="1173"/>
                </a:lnTo>
                <a:lnTo>
                  <a:pt x="10245" y="1178"/>
                </a:lnTo>
                <a:lnTo>
                  <a:pt x="10225" y="1183"/>
                </a:lnTo>
                <a:lnTo>
                  <a:pt x="10204" y="1185"/>
                </a:lnTo>
                <a:lnTo>
                  <a:pt x="10180" y="1186"/>
                </a:lnTo>
                <a:lnTo>
                  <a:pt x="10156" y="1185"/>
                </a:lnTo>
                <a:lnTo>
                  <a:pt x="10135" y="1183"/>
                </a:lnTo>
                <a:lnTo>
                  <a:pt x="10114" y="1179"/>
                </a:lnTo>
                <a:lnTo>
                  <a:pt x="10097" y="1173"/>
                </a:lnTo>
                <a:lnTo>
                  <a:pt x="10079" y="1165"/>
                </a:lnTo>
                <a:lnTo>
                  <a:pt x="10064" y="1158"/>
                </a:lnTo>
                <a:lnTo>
                  <a:pt x="10051" y="1148"/>
                </a:lnTo>
                <a:lnTo>
                  <a:pt x="10038" y="1138"/>
                </a:lnTo>
                <a:lnTo>
                  <a:pt x="10020" y="1116"/>
                </a:lnTo>
                <a:lnTo>
                  <a:pt x="10006" y="1089"/>
                </a:lnTo>
                <a:lnTo>
                  <a:pt x="10001" y="1077"/>
                </a:lnTo>
                <a:lnTo>
                  <a:pt x="9997" y="1063"/>
                </a:lnTo>
                <a:lnTo>
                  <a:pt x="9995" y="1036"/>
                </a:lnTo>
                <a:lnTo>
                  <a:pt x="9996" y="1021"/>
                </a:lnTo>
                <a:lnTo>
                  <a:pt x="9998" y="1009"/>
                </a:lnTo>
                <a:lnTo>
                  <a:pt x="10002" y="999"/>
                </a:lnTo>
                <a:lnTo>
                  <a:pt x="10007" y="991"/>
                </a:lnTo>
                <a:lnTo>
                  <a:pt x="10015" y="986"/>
                </a:lnTo>
                <a:lnTo>
                  <a:pt x="10022" y="981"/>
                </a:lnTo>
                <a:lnTo>
                  <a:pt x="10032" y="980"/>
                </a:lnTo>
                <a:lnTo>
                  <a:pt x="10042" y="979"/>
                </a:lnTo>
                <a:close/>
                <a:moveTo>
                  <a:pt x="9486" y="954"/>
                </a:moveTo>
                <a:lnTo>
                  <a:pt x="9489" y="983"/>
                </a:lnTo>
                <a:lnTo>
                  <a:pt x="9497" y="1009"/>
                </a:lnTo>
                <a:lnTo>
                  <a:pt x="9512" y="1032"/>
                </a:lnTo>
                <a:lnTo>
                  <a:pt x="9521" y="1042"/>
                </a:lnTo>
                <a:lnTo>
                  <a:pt x="9531" y="1052"/>
                </a:lnTo>
                <a:lnTo>
                  <a:pt x="9553" y="1070"/>
                </a:lnTo>
                <a:lnTo>
                  <a:pt x="9581" y="1082"/>
                </a:lnTo>
                <a:lnTo>
                  <a:pt x="9611" y="1089"/>
                </a:lnTo>
                <a:lnTo>
                  <a:pt x="9644" y="1093"/>
                </a:lnTo>
                <a:lnTo>
                  <a:pt x="9676" y="1089"/>
                </a:lnTo>
                <a:lnTo>
                  <a:pt x="9693" y="1087"/>
                </a:lnTo>
                <a:lnTo>
                  <a:pt x="9707" y="1082"/>
                </a:lnTo>
                <a:lnTo>
                  <a:pt x="9734" y="1070"/>
                </a:lnTo>
                <a:lnTo>
                  <a:pt x="9757" y="1052"/>
                </a:lnTo>
                <a:lnTo>
                  <a:pt x="9776" y="1032"/>
                </a:lnTo>
                <a:lnTo>
                  <a:pt x="9790" y="1009"/>
                </a:lnTo>
                <a:lnTo>
                  <a:pt x="9798" y="983"/>
                </a:lnTo>
                <a:lnTo>
                  <a:pt x="9801" y="969"/>
                </a:lnTo>
                <a:lnTo>
                  <a:pt x="9802" y="954"/>
                </a:lnTo>
                <a:lnTo>
                  <a:pt x="9798" y="927"/>
                </a:lnTo>
                <a:lnTo>
                  <a:pt x="9790" y="901"/>
                </a:lnTo>
                <a:lnTo>
                  <a:pt x="9776" y="877"/>
                </a:lnTo>
                <a:lnTo>
                  <a:pt x="9767" y="866"/>
                </a:lnTo>
                <a:lnTo>
                  <a:pt x="9757" y="856"/>
                </a:lnTo>
                <a:lnTo>
                  <a:pt x="9734" y="840"/>
                </a:lnTo>
                <a:lnTo>
                  <a:pt x="9707" y="827"/>
                </a:lnTo>
                <a:lnTo>
                  <a:pt x="9676" y="819"/>
                </a:lnTo>
                <a:lnTo>
                  <a:pt x="9644" y="816"/>
                </a:lnTo>
                <a:lnTo>
                  <a:pt x="9611" y="819"/>
                </a:lnTo>
                <a:lnTo>
                  <a:pt x="9596" y="822"/>
                </a:lnTo>
                <a:lnTo>
                  <a:pt x="9581" y="827"/>
                </a:lnTo>
                <a:lnTo>
                  <a:pt x="9553" y="840"/>
                </a:lnTo>
                <a:lnTo>
                  <a:pt x="9531" y="856"/>
                </a:lnTo>
                <a:lnTo>
                  <a:pt x="9512" y="877"/>
                </a:lnTo>
                <a:lnTo>
                  <a:pt x="9497" y="901"/>
                </a:lnTo>
                <a:lnTo>
                  <a:pt x="9489" y="927"/>
                </a:lnTo>
                <a:lnTo>
                  <a:pt x="9487" y="940"/>
                </a:lnTo>
                <a:lnTo>
                  <a:pt x="9486" y="954"/>
                </a:lnTo>
                <a:close/>
                <a:moveTo>
                  <a:pt x="9908" y="954"/>
                </a:moveTo>
                <a:lnTo>
                  <a:pt x="9906" y="978"/>
                </a:lnTo>
                <a:lnTo>
                  <a:pt x="9903" y="1001"/>
                </a:lnTo>
                <a:lnTo>
                  <a:pt x="9896" y="1024"/>
                </a:lnTo>
                <a:lnTo>
                  <a:pt x="9888" y="1045"/>
                </a:lnTo>
                <a:lnTo>
                  <a:pt x="9878" y="1065"/>
                </a:lnTo>
                <a:lnTo>
                  <a:pt x="9865" y="1085"/>
                </a:lnTo>
                <a:lnTo>
                  <a:pt x="9850" y="1102"/>
                </a:lnTo>
                <a:lnTo>
                  <a:pt x="9834" y="1118"/>
                </a:lnTo>
                <a:lnTo>
                  <a:pt x="9796" y="1147"/>
                </a:lnTo>
                <a:lnTo>
                  <a:pt x="9773" y="1158"/>
                </a:lnTo>
                <a:lnTo>
                  <a:pt x="9751" y="1168"/>
                </a:lnTo>
                <a:lnTo>
                  <a:pt x="9726" y="1175"/>
                </a:lnTo>
                <a:lnTo>
                  <a:pt x="9700" y="1181"/>
                </a:lnTo>
                <a:lnTo>
                  <a:pt x="9673" y="1185"/>
                </a:lnTo>
                <a:lnTo>
                  <a:pt x="9644" y="1186"/>
                </a:lnTo>
                <a:lnTo>
                  <a:pt x="9615" y="1185"/>
                </a:lnTo>
                <a:lnTo>
                  <a:pt x="9588" y="1181"/>
                </a:lnTo>
                <a:lnTo>
                  <a:pt x="9562" y="1175"/>
                </a:lnTo>
                <a:lnTo>
                  <a:pt x="9537" y="1168"/>
                </a:lnTo>
                <a:lnTo>
                  <a:pt x="9515" y="1158"/>
                </a:lnTo>
                <a:lnTo>
                  <a:pt x="9492" y="1147"/>
                </a:lnTo>
                <a:lnTo>
                  <a:pt x="9472" y="1133"/>
                </a:lnTo>
                <a:lnTo>
                  <a:pt x="9454" y="1118"/>
                </a:lnTo>
                <a:lnTo>
                  <a:pt x="9438" y="1102"/>
                </a:lnTo>
                <a:lnTo>
                  <a:pt x="9423" y="1085"/>
                </a:lnTo>
                <a:lnTo>
                  <a:pt x="9410" y="1065"/>
                </a:lnTo>
                <a:lnTo>
                  <a:pt x="9399" y="1045"/>
                </a:lnTo>
                <a:lnTo>
                  <a:pt x="9392" y="1024"/>
                </a:lnTo>
                <a:lnTo>
                  <a:pt x="9385" y="1001"/>
                </a:lnTo>
                <a:lnTo>
                  <a:pt x="9382" y="978"/>
                </a:lnTo>
                <a:lnTo>
                  <a:pt x="9380" y="954"/>
                </a:lnTo>
                <a:lnTo>
                  <a:pt x="9382" y="930"/>
                </a:lnTo>
                <a:lnTo>
                  <a:pt x="9385" y="908"/>
                </a:lnTo>
                <a:lnTo>
                  <a:pt x="9392" y="886"/>
                </a:lnTo>
                <a:lnTo>
                  <a:pt x="9399" y="865"/>
                </a:lnTo>
                <a:lnTo>
                  <a:pt x="9410" y="843"/>
                </a:lnTo>
                <a:lnTo>
                  <a:pt x="9423" y="825"/>
                </a:lnTo>
                <a:lnTo>
                  <a:pt x="9438" y="807"/>
                </a:lnTo>
                <a:lnTo>
                  <a:pt x="9454" y="790"/>
                </a:lnTo>
                <a:lnTo>
                  <a:pt x="9492" y="763"/>
                </a:lnTo>
                <a:lnTo>
                  <a:pt x="9515" y="750"/>
                </a:lnTo>
                <a:lnTo>
                  <a:pt x="9537" y="740"/>
                </a:lnTo>
                <a:lnTo>
                  <a:pt x="9562" y="733"/>
                </a:lnTo>
                <a:lnTo>
                  <a:pt x="9588" y="728"/>
                </a:lnTo>
                <a:lnTo>
                  <a:pt x="9615" y="724"/>
                </a:lnTo>
                <a:lnTo>
                  <a:pt x="9644" y="723"/>
                </a:lnTo>
                <a:lnTo>
                  <a:pt x="9673" y="724"/>
                </a:lnTo>
                <a:lnTo>
                  <a:pt x="9700" y="728"/>
                </a:lnTo>
                <a:lnTo>
                  <a:pt x="9726" y="733"/>
                </a:lnTo>
                <a:lnTo>
                  <a:pt x="9751" y="740"/>
                </a:lnTo>
                <a:lnTo>
                  <a:pt x="9773" y="750"/>
                </a:lnTo>
                <a:lnTo>
                  <a:pt x="9796" y="763"/>
                </a:lnTo>
                <a:lnTo>
                  <a:pt x="9816" y="775"/>
                </a:lnTo>
                <a:lnTo>
                  <a:pt x="9834" y="790"/>
                </a:lnTo>
                <a:lnTo>
                  <a:pt x="9850" y="807"/>
                </a:lnTo>
                <a:lnTo>
                  <a:pt x="9865" y="825"/>
                </a:lnTo>
                <a:lnTo>
                  <a:pt x="9878" y="843"/>
                </a:lnTo>
                <a:lnTo>
                  <a:pt x="9888" y="865"/>
                </a:lnTo>
                <a:lnTo>
                  <a:pt x="9896" y="886"/>
                </a:lnTo>
                <a:lnTo>
                  <a:pt x="9903" y="908"/>
                </a:lnTo>
                <a:lnTo>
                  <a:pt x="9906" y="930"/>
                </a:lnTo>
                <a:lnTo>
                  <a:pt x="9908" y="954"/>
                </a:lnTo>
                <a:close/>
                <a:moveTo>
                  <a:pt x="9109" y="821"/>
                </a:moveTo>
                <a:lnTo>
                  <a:pt x="9109" y="1148"/>
                </a:lnTo>
                <a:lnTo>
                  <a:pt x="9107" y="1160"/>
                </a:lnTo>
                <a:lnTo>
                  <a:pt x="9101" y="1170"/>
                </a:lnTo>
                <a:lnTo>
                  <a:pt x="9092" y="1175"/>
                </a:lnTo>
                <a:lnTo>
                  <a:pt x="9080" y="1178"/>
                </a:lnTo>
                <a:lnTo>
                  <a:pt x="9037" y="1178"/>
                </a:lnTo>
                <a:lnTo>
                  <a:pt x="9025" y="1175"/>
                </a:lnTo>
                <a:lnTo>
                  <a:pt x="9016" y="1170"/>
                </a:lnTo>
                <a:lnTo>
                  <a:pt x="9010" y="1160"/>
                </a:lnTo>
                <a:lnTo>
                  <a:pt x="9007" y="1148"/>
                </a:lnTo>
                <a:lnTo>
                  <a:pt x="9007" y="821"/>
                </a:lnTo>
                <a:lnTo>
                  <a:pt x="8832" y="821"/>
                </a:lnTo>
                <a:lnTo>
                  <a:pt x="8820" y="820"/>
                </a:lnTo>
                <a:lnTo>
                  <a:pt x="8811" y="814"/>
                </a:lnTo>
                <a:lnTo>
                  <a:pt x="8805" y="804"/>
                </a:lnTo>
                <a:lnTo>
                  <a:pt x="8802" y="791"/>
                </a:lnTo>
                <a:lnTo>
                  <a:pt x="8802" y="760"/>
                </a:lnTo>
                <a:lnTo>
                  <a:pt x="8805" y="749"/>
                </a:lnTo>
                <a:lnTo>
                  <a:pt x="8811" y="739"/>
                </a:lnTo>
                <a:lnTo>
                  <a:pt x="8820" y="733"/>
                </a:lnTo>
                <a:lnTo>
                  <a:pt x="8832" y="732"/>
                </a:lnTo>
                <a:lnTo>
                  <a:pt x="9285" y="732"/>
                </a:lnTo>
                <a:lnTo>
                  <a:pt x="9297" y="733"/>
                </a:lnTo>
                <a:lnTo>
                  <a:pt x="9306" y="739"/>
                </a:lnTo>
                <a:lnTo>
                  <a:pt x="9312" y="749"/>
                </a:lnTo>
                <a:lnTo>
                  <a:pt x="9313" y="760"/>
                </a:lnTo>
                <a:lnTo>
                  <a:pt x="9313" y="791"/>
                </a:lnTo>
                <a:lnTo>
                  <a:pt x="9312" y="804"/>
                </a:lnTo>
                <a:lnTo>
                  <a:pt x="9306" y="814"/>
                </a:lnTo>
                <a:lnTo>
                  <a:pt x="9297" y="820"/>
                </a:lnTo>
                <a:lnTo>
                  <a:pt x="9285" y="821"/>
                </a:lnTo>
                <a:lnTo>
                  <a:pt x="9109" y="821"/>
                </a:lnTo>
                <a:close/>
                <a:moveTo>
                  <a:pt x="8302" y="888"/>
                </a:moveTo>
                <a:lnTo>
                  <a:pt x="8302" y="1148"/>
                </a:lnTo>
                <a:lnTo>
                  <a:pt x="8300" y="1160"/>
                </a:lnTo>
                <a:lnTo>
                  <a:pt x="8294" y="1169"/>
                </a:lnTo>
                <a:lnTo>
                  <a:pt x="8285" y="1175"/>
                </a:lnTo>
                <a:lnTo>
                  <a:pt x="8273" y="1178"/>
                </a:lnTo>
                <a:lnTo>
                  <a:pt x="8230" y="1178"/>
                </a:lnTo>
                <a:lnTo>
                  <a:pt x="8218" y="1175"/>
                </a:lnTo>
                <a:lnTo>
                  <a:pt x="8208" y="1169"/>
                </a:lnTo>
                <a:lnTo>
                  <a:pt x="8203" y="1160"/>
                </a:lnTo>
                <a:lnTo>
                  <a:pt x="8200" y="1148"/>
                </a:lnTo>
                <a:lnTo>
                  <a:pt x="8200" y="760"/>
                </a:lnTo>
                <a:lnTo>
                  <a:pt x="8203" y="748"/>
                </a:lnTo>
                <a:lnTo>
                  <a:pt x="8208" y="739"/>
                </a:lnTo>
                <a:lnTo>
                  <a:pt x="8218" y="733"/>
                </a:lnTo>
                <a:lnTo>
                  <a:pt x="8230" y="732"/>
                </a:lnTo>
                <a:lnTo>
                  <a:pt x="8266" y="732"/>
                </a:lnTo>
                <a:lnTo>
                  <a:pt x="8285" y="734"/>
                </a:lnTo>
                <a:lnTo>
                  <a:pt x="8299" y="743"/>
                </a:lnTo>
                <a:lnTo>
                  <a:pt x="8581" y="1021"/>
                </a:lnTo>
                <a:lnTo>
                  <a:pt x="8581" y="760"/>
                </a:lnTo>
                <a:lnTo>
                  <a:pt x="8582" y="749"/>
                </a:lnTo>
                <a:lnTo>
                  <a:pt x="8588" y="739"/>
                </a:lnTo>
                <a:lnTo>
                  <a:pt x="8598" y="733"/>
                </a:lnTo>
                <a:lnTo>
                  <a:pt x="8610" y="732"/>
                </a:lnTo>
                <a:lnTo>
                  <a:pt x="8653" y="732"/>
                </a:lnTo>
                <a:lnTo>
                  <a:pt x="8664" y="733"/>
                </a:lnTo>
                <a:lnTo>
                  <a:pt x="8674" y="739"/>
                </a:lnTo>
                <a:lnTo>
                  <a:pt x="8680" y="749"/>
                </a:lnTo>
                <a:lnTo>
                  <a:pt x="8682" y="760"/>
                </a:lnTo>
                <a:lnTo>
                  <a:pt x="8682" y="1148"/>
                </a:lnTo>
                <a:lnTo>
                  <a:pt x="8680" y="1160"/>
                </a:lnTo>
                <a:lnTo>
                  <a:pt x="8674" y="1170"/>
                </a:lnTo>
                <a:lnTo>
                  <a:pt x="8664" y="1175"/>
                </a:lnTo>
                <a:lnTo>
                  <a:pt x="8653" y="1178"/>
                </a:lnTo>
                <a:lnTo>
                  <a:pt x="8617" y="1178"/>
                </a:lnTo>
                <a:lnTo>
                  <a:pt x="8598" y="1175"/>
                </a:lnTo>
                <a:lnTo>
                  <a:pt x="8583" y="1165"/>
                </a:lnTo>
                <a:lnTo>
                  <a:pt x="8302" y="888"/>
                </a:lnTo>
                <a:close/>
                <a:moveTo>
                  <a:pt x="7918" y="1148"/>
                </a:moveTo>
                <a:lnTo>
                  <a:pt x="7918" y="760"/>
                </a:lnTo>
                <a:lnTo>
                  <a:pt x="7919" y="749"/>
                </a:lnTo>
                <a:lnTo>
                  <a:pt x="7926" y="739"/>
                </a:lnTo>
                <a:lnTo>
                  <a:pt x="7936" y="733"/>
                </a:lnTo>
                <a:lnTo>
                  <a:pt x="7947" y="732"/>
                </a:lnTo>
                <a:lnTo>
                  <a:pt x="7990" y="732"/>
                </a:lnTo>
                <a:lnTo>
                  <a:pt x="8003" y="733"/>
                </a:lnTo>
                <a:lnTo>
                  <a:pt x="8011" y="739"/>
                </a:lnTo>
                <a:lnTo>
                  <a:pt x="8018" y="749"/>
                </a:lnTo>
                <a:lnTo>
                  <a:pt x="8020" y="760"/>
                </a:lnTo>
                <a:lnTo>
                  <a:pt x="8020" y="1148"/>
                </a:lnTo>
                <a:lnTo>
                  <a:pt x="8018" y="1160"/>
                </a:lnTo>
                <a:lnTo>
                  <a:pt x="8011" y="1170"/>
                </a:lnTo>
                <a:lnTo>
                  <a:pt x="8003" y="1175"/>
                </a:lnTo>
                <a:lnTo>
                  <a:pt x="7990" y="1178"/>
                </a:lnTo>
                <a:lnTo>
                  <a:pt x="7947" y="1178"/>
                </a:lnTo>
                <a:lnTo>
                  <a:pt x="7936" y="1175"/>
                </a:lnTo>
                <a:lnTo>
                  <a:pt x="7926" y="1170"/>
                </a:lnTo>
                <a:lnTo>
                  <a:pt x="7919" y="1160"/>
                </a:lnTo>
                <a:lnTo>
                  <a:pt x="7918" y="1148"/>
                </a:lnTo>
                <a:close/>
                <a:moveTo>
                  <a:pt x="7500" y="966"/>
                </a:moveTo>
                <a:lnTo>
                  <a:pt x="7407" y="1036"/>
                </a:lnTo>
                <a:lnTo>
                  <a:pt x="7407" y="1148"/>
                </a:lnTo>
                <a:lnTo>
                  <a:pt x="7405" y="1160"/>
                </a:lnTo>
                <a:lnTo>
                  <a:pt x="7400" y="1170"/>
                </a:lnTo>
                <a:lnTo>
                  <a:pt x="7390" y="1175"/>
                </a:lnTo>
                <a:lnTo>
                  <a:pt x="7377" y="1178"/>
                </a:lnTo>
                <a:lnTo>
                  <a:pt x="7335" y="1178"/>
                </a:lnTo>
                <a:lnTo>
                  <a:pt x="7323" y="1175"/>
                </a:lnTo>
                <a:lnTo>
                  <a:pt x="7314" y="1170"/>
                </a:lnTo>
                <a:lnTo>
                  <a:pt x="7308" y="1160"/>
                </a:lnTo>
                <a:lnTo>
                  <a:pt x="7305" y="1148"/>
                </a:lnTo>
                <a:lnTo>
                  <a:pt x="7305" y="760"/>
                </a:lnTo>
                <a:lnTo>
                  <a:pt x="7308" y="749"/>
                </a:lnTo>
                <a:lnTo>
                  <a:pt x="7314" y="739"/>
                </a:lnTo>
                <a:lnTo>
                  <a:pt x="7323" y="733"/>
                </a:lnTo>
                <a:lnTo>
                  <a:pt x="7335" y="732"/>
                </a:lnTo>
                <a:lnTo>
                  <a:pt x="7377" y="732"/>
                </a:lnTo>
                <a:lnTo>
                  <a:pt x="7390" y="733"/>
                </a:lnTo>
                <a:lnTo>
                  <a:pt x="7400" y="739"/>
                </a:lnTo>
                <a:lnTo>
                  <a:pt x="7405" y="749"/>
                </a:lnTo>
                <a:lnTo>
                  <a:pt x="7407" y="760"/>
                </a:lnTo>
                <a:lnTo>
                  <a:pt x="7407" y="923"/>
                </a:lnTo>
                <a:lnTo>
                  <a:pt x="7642" y="745"/>
                </a:lnTo>
                <a:lnTo>
                  <a:pt x="7657" y="735"/>
                </a:lnTo>
                <a:lnTo>
                  <a:pt x="7667" y="732"/>
                </a:lnTo>
                <a:lnTo>
                  <a:pt x="7677" y="730"/>
                </a:lnTo>
                <a:lnTo>
                  <a:pt x="7759" y="730"/>
                </a:lnTo>
                <a:lnTo>
                  <a:pt x="7769" y="732"/>
                </a:lnTo>
                <a:lnTo>
                  <a:pt x="7775" y="735"/>
                </a:lnTo>
                <a:lnTo>
                  <a:pt x="7780" y="740"/>
                </a:lnTo>
                <a:lnTo>
                  <a:pt x="7781" y="748"/>
                </a:lnTo>
                <a:lnTo>
                  <a:pt x="7779" y="758"/>
                </a:lnTo>
                <a:lnTo>
                  <a:pt x="7771" y="765"/>
                </a:lnTo>
                <a:lnTo>
                  <a:pt x="7580" y="911"/>
                </a:lnTo>
                <a:lnTo>
                  <a:pt x="7783" y="1143"/>
                </a:lnTo>
                <a:lnTo>
                  <a:pt x="7789" y="1150"/>
                </a:lnTo>
                <a:lnTo>
                  <a:pt x="7791" y="1160"/>
                </a:lnTo>
                <a:lnTo>
                  <a:pt x="7790" y="1168"/>
                </a:lnTo>
                <a:lnTo>
                  <a:pt x="7785" y="1173"/>
                </a:lnTo>
                <a:lnTo>
                  <a:pt x="7779" y="1176"/>
                </a:lnTo>
                <a:lnTo>
                  <a:pt x="7770" y="1178"/>
                </a:lnTo>
                <a:lnTo>
                  <a:pt x="7698" y="1178"/>
                </a:lnTo>
                <a:lnTo>
                  <a:pt x="7687" y="1176"/>
                </a:lnTo>
                <a:lnTo>
                  <a:pt x="7678" y="1174"/>
                </a:lnTo>
                <a:lnTo>
                  <a:pt x="7670" y="1169"/>
                </a:lnTo>
                <a:lnTo>
                  <a:pt x="7663" y="1163"/>
                </a:lnTo>
                <a:lnTo>
                  <a:pt x="7500" y="966"/>
                </a:lnTo>
                <a:close/>
                <a:moveTo>
                  <a:pt x="6744" y="888"/>
                </a:moveTo>
                <a:lnTo>
                  <a:pt x="6744" y="1148"/>
                </a:lnTo>
                <a:lnTo>
                  <a:pt x="6742" y="1160"/>
                </a:lnTo>
                <a:lnTo>
                  <a:pt x="6737" y="1169"/>
                </a:lnTo>
                <a:lnTo>
                  <a:pt x="6727" y="1175"/>
                </a:lnTo>
                <a:lnTo>
                  <a:pt x="6715" y="1178"/>
                </a:lnTo>
                <a:lnTo>
                  <a:pt x="6672" y="1178"/>
                </a:lnTo>
                <a:lnTo>
                  <a:pt x="6660" y="1175"/>
                </a:lnTo>
                <a:lnTo>
                  <a:pt x="6651" y="1169"/>
                </a:lnTo>
                <a:lnTo>
                  <a:pt x="6645" y="1160"/>
                </a:lnTo>
                <a:lnTo>
                  <a:pt x="6642" y="1148"/>
                </a:lnTo>
                <a:lnTo>
                  <a:pt x="6642" y="760"/>
                </a:lnTo>
                <a:lnTo>
                  <a:pt x="6645" y="748"/>
                </a:lnTo>
                <a:lnTo>
                  <a:pt x="6651" y="739"/>
                </a:lnTo>
                <a:lnTo>
                  <a:pt x="6660" y="733"/>
                </a:lnTo>
                <a:lnTo>
                  <a:pt x="6672" y="732"/>
                </a:lnTo>
                <a:lnTo>
                  <a:pt x="6708" y="732"/>
                </a:lnTo>
                <a:lnTo>
                  <a:pt x="6727" y="734"/>
                </a:lnTo>
                <a:lnTo>
                  <a:pt x="6741" y="743"/>
                </a:lnTo>
                <a:lnTo>
                  <a:pt x="7023" y="1021"/>
                </a:lnTo>
                <a:lnTo>
                  <a:pt x="7023" y="760"/>
                </a:lnTo>
                <a:lnTo>
                  <a:pt x="7025" y="749"/>
                </a:lnTo>
                <a:lnTo>
                  <a:pt x="7032" y="739"/>
                </a:lnTo>
                <a:lnTo>
                  <a:pt x="7040" y="733"/>
                </a:lnTo>
                <a:lnTo>
                  <a:pt x="7053" y="732"/>
                </a:lnTo>
                <a:lnTo>
                  <a:pt x="7095" y="732"/>
                </a:lnTo>
                <a:lnTo>
                  <a:pt x="7107" y="733"/>
                </a:lnTo>
                <a:lnTo>
                  <a:pt x="7116" y="739"/>
                </a:lnTo>
                <a:lnTo>
                  <a:pt x="7122" y="749"/>
                </a:lnTo>
                <a:lnTo>
                  <a:pt x="7125" y="760"/>
                </a:lnTo>
                <a:lnTo>
                  <a:pt x="7125" y="1148"/>
                </a:lnTo>
                <a:lnTo>
                  <a:pt x="7122" y="1160"/>
                </a:lnTo>
                <a:lnTo>
                  <a:pt x="7116" y="1170"/>
                </a:lnTo>
                <a:lnTo>
                  <a:pt x="7107" y="1175"/>
                </a:lnTo>
                <a:lnTo>
                  <a:pt x="7095" y="1178"/>
                </a:lnTo>
                <a:lnTo>
                  <a:pt x="7059" y="1178"/>
                </a:lnTo>
                <a:lnTo>
                  <a:pt x="7040" y="1175"/>
                </a:lnTo>
                <a:lnTo>
                  <a:pt x="7027" y="1165"/>
                </a:lnTo>
                <a:lnTo>
                  <a:pt x="6744" y="888"/>
                </a:lnTo>
                <a:close/>
                <a:moveTo>
                  <a:pt x="6172" y="1000"/>
                </a:moveTo>
                <a:lnTo>
                  <a:pt x="6330" y="1000"/>
                </a:lnTo>
                <a:lnTo>
                  <a:pt x="6251" y="838"/>
                </a:lnTo>
                <a:lnTo>
                  <a:pt x="6172" y="1000"/>
                </a:lnTo>
                <a:close/>
                <a:moveTo>
                  <a:pt x="6279" y="732"/>
                </a:moveTo>
                <a:lnTo>
                  <a:pt x="6291" y="732"/>
                </a:lnTo>
                <a:lnTo>
                  <a:pt x="6299" y="735"/>
                </a:lnTo>
                <a:lnTo>
                  <a:pt x="6307" y="741"/>
                </a:lnTo>
                <a:lnTo>
                  <a:pt x="6312" y="749"/>
                </a:lnTo>
                <a:lnTo>
                  <a:pt x="6512" y="1137"/>
                </a:lnTo>
                <a:lnTo>
                  <a:pt x="6517" y="1153"/>
                </a:lnTo>
                <a:lnTo>
                  <a:pt x="6514" y="1163"/>
                </a:lnTo>
                <a:lnTo>
                  <a:pt x="6509" y="1170"/>
                </a:lnTo>
                <a:lnTo>
                  <a:pt x="6501" y="1175"/>
                </a:lnTo>
                <a:lnTo>
                  <a:pt x="6489" y="1178"/>
                </a:lnTo>
                <a:lnTo>
                  <a:pt x="6442" y="1178"/>
                </a:lnTo>
                <a:lnTo>
                  <a:pt x="6431" y="1176"/>
                </a:lnTo>
                <a:lnTo>
                  <a:pt x="6421" y="1173"/>
                </a:lnTo>
                <a:lnTo>
                  <a:pt x="6414" y="1168"/>
                </a:lnTo>
                <a:lnTo>
                  <a:pt x="6409" y="1159"/>
                </a:lnTo>
                <a:lnTo>
                  <a:pt x="6375" y="1091"/>
                </a:lnTo>
                <a:lnTo>
                  <a:pt x="6128" y="1091"/>
                </a:lnTo>
                <a:lnTo>
                  <a:pt x="6094" y="1159"/>
                </a:lnTo>
                <a:lnTo>
                  <a:pt x="6089" y="1168"/>
                </a:lnTo>
                <a:lnTo>
                  <a:pt x="6082" y="1173"/>
                </a:lnTo>
                <a:lnTo>
                  <a:pt x="6072" y="1176"/>
                </a:lnTo>
                <a:lnTo>
                  <a:pt x="6061" y="1178"/>
                </a:lnTo>
                <a:lnTo>
                  <a:pt x="6013" y="1178"/>
                </a:lnTo>
                <a:lnTo>
                  <a:pt x="6002" y="1175"/>
                </a:lnTo>
                <a:lnTo>
                  <a:pt x="5993" y="1170"/>
                </a:lnTo>
                <a:lnTo>
                  <a:pt x="5988" y="1163"/>
                </a:lnTo>
                <a:lnTo>
                  <a:pt x="5986" y="1153"/>
                </a:lnTo>
                <a:lnTo>
                  <a:pt x="5991" y="1137"/>
                </a:lnTo>
                <a:lnTo>
                  <a:pt x="6191" y="749"/>
                </a:lnTo>
                <a:lnTo>
                  <a:pt x="6196" y="741"/>
                </a:lnTo>
                <a:lnTo>
                  <a:pt x="6203" y="735"/>
                </a:lnTo>
                <a:lnTo>
                  <a:pt x="6212" y="732"/>
                </a:lnTo>
                <a:lnTo>
                  <a:pt x="6223" y="732"/>
                </a:lnTo>
                <a:lnTo>
                  <a:pt x="6279" y="732"/>
                </a:lnTo>
                <a:close/>
                <a:moveTo>
                  <a:pt x="5758" y="1148"/>
                </a:moveTo>
                <a:lnTo>
                  <a:pt x="5758" y="998"/>
                </a:lnTo>
                <a:lnTo>
                  <a:pt x="5500" y="998"/>
                </a:lnTo>
                <a:lnTo>
                  <a:pt x="5500" y="1148"/>
                </a:lnTo>
                <a:lnTo>
                  <a:pt x="5498" y="1160"/>
                </a:lnTo>
                <a:lnTo>
                  <a:pt x="5492" y="1170"/>
                </a:lnTo>
                <a:lnTo>
                  <a:pt x="5484" y="1175"/>
                </a:lnTo>
                <a:lnTo>
                  <a:pt x="5471" y="1178"/>
                </a:lnTo>
                <a:lnTo>
                  <a:pt x="5428" y="1178"/>
                </a:lnTo>
                <a:lnTo>
                  <a:pt x="5416" y="1175"/>
                </a:lnTo>
                <a:lnTo>
                  <a:pt x="5406" y="1170"/>
                </a:lnTo>
                <a:lnTo>
                  <a:pt x="5400" y="1160"/>
                </a:lnTo>
                <a:lnTo>
                  <a:pt x="5399" y="1148"/>
                </a:lnTo>
                <a:lnTo>
                  <a:pt x="5399" y="760"/>
                </a:lnTo>
                <a:lnTo>
                  <a:pt x="5400" y="749"/>
                </a:lnTo>
                <a:lnTo>
                  <a:pt x="5406" y="739"/>
                </a:lnTo>
                <a:lnTo>
                  <a:pt x="5416" y="733"/>
                </a:lnTo>
                <a:lnTo>
                  <a:pt x="5428" y="732"/>
                </a:lnTo>
                <a:lnTo>
                  <a:pt x="5471" y="732"/>
                </a:lnTo>
                <a:lnTo>
                  <a:pt x="5484" y="733"/>
                </a:lnTo>
                <a:lnTo>
                  <a:pt x="5492" y="739"/>
                </a:lnTo>
                <a:lnTo>
                  <a:pt x="5498" y="749"/>
                </a:lnTo>
                <a:lnTo>
                  <a:pt x="5500" y="760"/>
                </a:lnTo>
                <a:lnTo>
                  <a:pt x="5500" y="907"/>
                </a:lnTo>
                <a:lnTo>
                  <a:pt x="5758" y="907"/>
                </a:lnTo>
                <a:lnTo>
                  <a:pt x="5758" y="760"/>
                </a:lnTo>
                <a:lnTo>
                  <a:pt x="5761" y="749"/>
                </a:lnTo>
                <a:lnTo>
                  <a:pt x="5766" y="739"/>
                </a:lnTo>
                <a:lnTo>
                  <a:pt x="5776" y="733"/>
                </a:lnTo>
                <a:lnTo>
                  <a:pt x="5788" y="732"/>
                </a:lnTo>
                <a:lnTo>
                  <a:pt x="5830" y="732"/>
                </a:lnTo>
                <a:lnTo>
                  <a:pt x="5843" y="733"/>
                </a:lnTo>
                <a:lnTo>
                  <a:pt x="5852" y="739"/>
                </a:lnTo>
                <a:lnTo>
                  <a:pt x="5858" y="749"/>
                </a:lnTo>
                <a:lnTo>
                  <a:pt x="5860" y="760"/>
                </a:lnTo>
                <a:lnTo>
                  <a:pt x="5860" y="1148"/>
                </a:lnTo>
                <a:lnTo>
                  <a:pt x="5858" y="1160"/>
                </a:lnTo>
                <a:lnTo>
                  <a:pt x="5852" y="1170"/>
                </a:lnTo>
                <a:lnTo>
                  <a:pt x="5843" y="1175"/>
                </a:lnTo>
                <a:lnTo>
                  <a:pt x="5830" y="1178"/>
                </a:lnTo>
                <a:lnTo>
                  <a:pt x="5788" y="1178"/>
                </a:lnTo>
                <a:lnTo>
                  <a:pt x="5776" y="1175"/>
                </a:lnTo>
                <a:lnTo>
                  <a:pt x="5766" y="1170"/>
                </a:lnTo>
                <a:lnTo>
                  <a:pt x="5761" y="1160"/>
                </a:lnTo>
                <a:lnTo>
                  <a:pt x="5758" y="1148"/>
                </a:lnTo>
                <a:close/>
                <a:moveTo>
                  <a:pt x="9821" y="166"/>
                </a:moveTo>
                <a:lnTo>
                  <a:pt x="9821" y="426"/>
                </a:lnTo>
                <a:lnTo>
                  <a:pt x="9819" y="438"/>
                </a:lnTo>
                <a:lnTo>
                  <a:pt x="9813" y="447"/>
                </a:lnTo>
                <a:lnTo>
                  <a:pt x="9803" y="453"/>
                </a:lnTo>
                <a:lnTo>
                  <a:pt x="9792" y="456"/>
                </a:lnTo>
                <a:lnTo>
                  <a:pt x="9749" y="456"/>
                </a:lnTo>
                <a:lnTo>
                  <a:pt x="9736" y="453"/>
                </a:lnTo>
                <a:lnTo>
                  <a:pt x="9727" y="447"/>
                </a:lnTo>
                <a:lnTo>
                  <a:pt x="9721" y="438"/>
                </a:lnTo>
                <a:lnTo>
                  <a:pt x="9719" y="426"/>
                </a:lnTo>
                <a:lnTo>
                  <a:pt x="9719" y="38"/>
                </a:lnTo>
                <a:lnTo>
                  <a:pt x="9721" y="26"/>
                </a:lnTo>
                <a:lnTo>
                  <a:pt x="9727" y="17"/>
                </a:lnTo>
                <a:lnTo>
                  <a:pt x="9736" y="11"/>
                </a:lnTo>
                <a:lnTo>
                  <a:pt x="9749" y="8"/>
                </a:lnTo>
                <a:lnTo>
                  <a:pt x="9785" y="8"/>
                </a:lnTo>
                <a:lnTo>
                  <a:pt x="9803" y="12"/>
                </a:lnTo>
                <a:lnTo>
                  <a:pt x="9817" y="21"/>
                </a:lnTo>
                <a:lnTo>
                  <a:pt x="10099" y="298"/>
                </a:lnTo>
                <a:lnTo>
                  <a:pt x="10099" y="38"/>
                </a:lnTo>
                <a:lnTo>
                  <a:pt x="10102" y="26"/>
                </a:lnTo>
                <a:lnTo>
                  <a:pt x="10108" y="17"/>
                </a:lnTo>
                <a:lnTo>
                  <a:pt x="10117" y="11"/>
                </a:lnTo>
                <a:lnTo>
                  <a:pt x="10129" y="8"/>
                </a:lnTo>
                <a:lnTo>
                  <a:pt x="10171" y="8"/>
                </a:lnTo>
                <a:lnTo>
                  <a:pt x="10184" y="11"/>
                </a:lnTo>
                <a:lnTo>
                  <a:pt x="10194" y="17"/>
                </a:lnTo>
                <a:lnTo>
                  <a:pt x="10199" y="26"/>
                </a:lnTo>
                <a:lnTo>
                  <a:pt x="10201" y="38"/>
                </a:lnTo>
                <a:lnTo>
                  <a:pt x="10201" y="426"/>
                </a:lnTo>
                <a:lnTo>
                  <a:pt x="10199" y="438"/>
                </a:lnTo>
                <a:lnTo>
                  <a:pt x="10194" y="447"/>
                </a:lnTo>
                <a:lnTo>
                  <a:pt x="10184" y="453"/>
                </a:lnTo>
                <a:lnTo>
                  <a:pt x="10171" y="456"/>
                </a:lnTo>
                <a:lnTo>
                  <a:pt x="10135" y="456"/>
                </a:lnTo>
                <a:lnTo>
                  <a:pt x="10117" y="452"/>
                </a:lnTo>
                <a:lnTo>
                  <a:pt x="10103" y="443"/>
                </a:lnTo>
                <a:lnTo>
                  <a:pt x="9821" y="166"/>
                </a:lnTo>
                <a:close/>
                <a:moveTo>
                  <a:pt x="9117" y="426"/>
                </a:moveTo>
                <a:lnTo>
                  <a:pt x="9117" y="38"/>
                </a:lnTo>
                <a:lnTo>
                  <a:pt x="9118" y="26"/>
                </a:lnTo>
                <a:lnTo>
                  <a:pt x="9124" y="17"/>
                </a:lnTo>
                <a:lnTo>
                  <a:pt x="9134" y="11"/>
                </a:lnTo>
                <a:lnTo>
                  <a:pt x="9145" y="8"/>
                </a:lnTo>
                <a:lnTo>
                  <a:pt x="9536" y="8"/>
                </a:lnTo>
                <a:lnTo>
                  <a:pt x="9548" y="11"/>
                </a:lnTo>
                <a:lnTo>
                  <a:pt x="9558" y="17"/>
                </a:lnTo>
                <a:lnTo>
                  <a:pt x="9563" y="26"/>
                </a:lnTo>
                <a:lnTo>
                  <a:pt x="9566" y="38"/>
                </a:lnTo>
                <a:lnTo>
                  <a:pt x="9566" y="69"/>
                </a:lnTo>
                <a:lnTo>
                  <a:pt x="9563" y="82"/>
                </a:lnTo>
                <a:lnTo>
                  <a:pt x="9558" y="91"/>
                </a:lnTo>
                <a:lnTo>
                  <a:pt x="9548" y="96"/>
                </a:lnTo>
                <a:lnTo>
                  <a:pt x="9536" y="99"/>
                </a:lnTo>
                <a:lnTo>
                  <a:pt x="9218" y="99"/>
                </a:lnTo>
                <a:lnTo>
                  <a:pt x="9218" y="185"/>
                </a:lnTo>
                <a:lnTo>
                  <a:pt x="9444" y="185"/>
                </a:lnTo>
                <a:lnTo>
                  <a:pt x="9456" y="186"/>
                </a:lnTo>
                <a:lnTo>
                  <a:pt x="9465" y="192"/>
                </a:lnTo>
                <a:lnTo>
                  <a:pt x="9471" y="202"/>
                </a:lnTo>
                <a:lnTo>
                  <a:pt x="9474" y="213"/>
                </a:lnTo>
                <a:lnTo>
                  <a:pt x="9474" y="246"/>
                </a:lnTo>
                <a:lnTo>
                  <a:pt x="9471" y="257"/>
                </a:lnTo>
                <a:lnTo>
                  <a:pt x="9465" y="267"/>
                </a:lnTo>
                <a:lnTo>
                  <a:pt x="9456" y="273"/>
                </a:lnTo>
                <a:lnTo>
                  <a:pt x="9444" y="274"/>
                </a:lnTo>
                <a:lnTo>
                  <a:pt x="9218" y="274"/>
                </a:lnTo>
                <a:lnTo>
                  <a:pt x="9218" y="365"/>
                </a:lnTo>
                <a:lnTo>
                  <a:pt x="9536" y="365"/>
                </a:lnTo>
                <a:lnTo>
                  <a:pt x="9548" y="367"/>
                </a:lnTo>
                <a:lnTo>
                  <a:pt x="9558" y="374"/>
                </a:lnTo>
                <a:lnTo>
                  <a:pt x="9563" y="382"/>
                </a:lnTo>
                <a:lnTo>
                  <a:pt x="9566" y="395"/>
                </a:lnTo>
                <a:lnTo>
                  <a:pt x="9566" y="426"/>
                </a:lnTo>
                <a:lnTo>
                  <a:pt x="9563" y="438"/>
                </a:lnTo>
                <a:lnTo>
                  <a:pt x="9558" y="447"/>
                </a:lnTo>
                <a:lnTo>
                  <a:pt x="9548" y="453"/>
                </a:lnTo>
                <a:lnTo>
                  <a:pt x="9536" y="456"/>
                </a:lnTo>
                <a:lnTo>
                  <a:pt x="9145" y="456"/>
                </a:lnTo>
                <a:lnTo>
                  <a:pt x="9134" y="453"/>
                </a:lnTo>
                <a:lnTo>
                  <a:pt x="9124" y="447"/>
                </a:lnTo>
                <a:lnTo>
                  <a:pt x="9118" y="438"/>
                </a:lnTo>
                <a:lnTo>
                  <a:pt x="9117" y="426"/>
                </a:lnTo>
                <a:close/>
                <a:moveTo>
                  <a:pt x="8791" y="99"/>
                </a:moveTo>
                <a:lnTo>
                  <a:pt x="8791" y="426"/>
                </a:lnTo>
                <a:lnTo>
                  <a:pt x="8789" y="438"/>
                </a:lnTo>
                <a:lnTo>
                  <a:pt x="8784" y="447"/>
                </a:lnTo>
                <a:lnTo>
                  <a:pt x="8774" y="453"/>
                </a:lnTo>
                <a:lnTo>
                  <a:pt x="8761" y="456"/>
                </a:lnTo>
                <a:lnTo>
                  <a:pt x="8719" y="456"/>
                </a:lnTo>
                <a:lnTo>
                  <a:pt x="8707" y="453"/>
                </a:lnTo>
                <a:lnTo>
                  <a:pt x="8698" y="447"/>
                </a:lnTo>
                <a:lnTo>
                  <a:pt x="8692" y="438"/>
                </a:lnTo>
                <a:lnTo>
                  <a:pt x="8689" y="426"/>
                </a:lnTo>
                <a:lnTo>
                  <a:pt x="8689" y="99"/>
                </a:lnTo>
                <a:lnTo>
                  <a:pt x="8514" y="99"/>
                </a:lnTo>
                <a:lnTo>
                  <a:pt x="8501" y="96"/>
                </a:lnTo>
                <a:lnTo>
                  <a:pt x="8493" y="91"/>
                </a:lnTo>
                <a:lnTo>
                  <a:pt x="8486" y="82"/>
                </a:lnTo>
                <a:lnTo>
                  <a:pt x="8485" y="69"/>
                </a:lnTo>
                <a:lnTo>
                  <a:pt x="8485" y="38"/>
                </a:lnTo>
                <a:lnTo>
                  <a:pt x="8486" y="26"/>
                </a:lnTo>
                <a:lnTo>
                  <a:pt x="8493" y="17"/>
                </a:lnTo>
                <a:lnTo>
                  <a:pt x="8501" y="11"/>
                </a:lnTo>
                <a:lnTo>
                  <a:pt x="8514" y="8"/>
                </a:lnTo>
                <a:lnTo>
                  <a:pt x="8966" y="8"/>
                </a:lnTo>
                <a:lnTo>
                  <a:pt x="8979" y="11"/>
                </a:lnTo>
                <a:lnTo>
                  <a:pt x="8988" y="17"/>
                </a:lnTo>
                <a:lnTo>
                  <a:pt x="8994" y="26"/>
                </a:lnTo>
                <a:lnTo>
                  <a:pt x="8996" y="38"/>
                </a:lnTo>
                <a:lnTo>
                  <a:pt x="8996" y="69"/>
                </a:lnTo>
                <a:lnTo>
                  <a:pt x="8994" y="82"/>
                </a:lnTo>
                <a:lnTo>
                  <a:pt x="8988" y="91"/>
                </a:lnTo>
                <a:lnTo>
                  <a:pt x="8979" y="96"/>
                </a:lnTo>
                <a:lnTo>
                  <a:pt x="8966" y="99"/>
                </a:lnTo>
                <a:lnTo>
                  <a:pt x="8791" y="99"/>
                </a:lnTo>
                <a:close/>
                <a:moveTo>
                  <a:pt x="8186" y="374"/>
                </a:moveTo>
                <a:lnTo>
                  <a:pt x="8232" y="371"/>
                </a:lnTo>
                <a:lnTo>
                  <a:pt x="8271" y="360"/>
                </a:lnTo>
                <a:lnTo>
                  <a:pt x="8286" y="352"/>
                </a:lnTo>
                <a:lnTo>
                  <a:pt x="8299" y="343"/>
                </a:lnTo>
                <a:lnTo>
                  <a:pt x="8306" y="331"/>
                </a:lnTo>
                <a:lnTo>
                  <a:pt x="8309" y="318"/>
                </a:lnTo>
                <a:lnTo>
                  <a:pt x="8307" y="306"/>
                </a:lnTo>
                <a:lnTo>
                  <a:pt x="8301" y="297"/>
                </a:lnTo>
                <a:lnTo>
                  <a:pt x="8291" y="289"/>
                </a:lnTo>
                <a:lnTo>
                  <a:pt x="8278" y="283"/>
                </a:lnTo>
                <a:lnTo>
                  <a:pt x="8237" y="274"/>
                </a:lnTo>
                <a:lnTo>
                  <a:pt x="8178" y="269"/>
                </a:lnTo>
                <a:lnTo>
                  <a:pt x="8128" y="264"/>
                </a:lnTo>
                <a:lnTo>
                  <a:pt x="8105" y="261"/>
                </a:lnTo>
                <a:lnTo>
                  <a:pt x="8084" y="257"/>
                </a:lnTo>
                <a:lnTo>
                  <a:pt x="8045" y="247"/>
                </a:lnTo>
                <a:lnTo>
                  <a:pt x="8014" y="234"/>
                </a:lnTo>
                <a:lnTo>
                  <a:pt x="7989" y="217"/>
                </a:lnTo>
                <a:lnTo>
                  <a:pt x="7979" y="208"/>
                </a:lnTo>
                <a:lnTo>
                  <a:pt x="7970" y="197"/>
                </a:lnTo>
                <a:lnTo>
                  <a:pt x="7964" y="186"/>
                </a:lnTo>
                <a:lnTo>
                  <a:pt x="7959" y="174"/>
                </a:lnTo>
                <a:lnTo>
                  <a:pt x="7957" y="160"/>
                </a:lnTo>
                <a:lnTo>
                  <a:pt x="7955" y="145"/>
                </a:lnTo>
                <a:lnTo>
                  <a:pt x="7957" y="129"/>
                </a:lnTo>
                <a:lnTo>
                  <a:pt x="7959" y="114"/>
                </a:lnTo>
                <a:lnTo>
                  <a:pt x="7964" y="100"/>
                </a:lnTo>
                <a:lnTo>
                  <a:pt x="7972" y="87"/>
                </a:lnTo>
                <a:lnTo>
                  <a:pt x="7979" y="74"/>
                </a:lnTo>
                <a:lnTo>
                  <a:pt x="7990" y="62"/>
                </a:lnTo>
                <a:lnTo>
                  <a:pt x="8015" y="41"/>
                </a:lnTo>
                <a:lnTo>
                  <a:pt x="8046" y="23"/>
                </a:lnTo>
                <a:lnTo>
                  <a:pt x="8085" y="11"/>
                </a:lnTo>
                <a:lnTo>
                  <a:pt x="8105" y="6"/>
                </a:lnTo>
                <a:lnTo>
                  <a:pt x="8127" y="3"/>
                </a:lnTo>
                <a:lnTo>
                  <a:pt x="8176" y="0"/>
                </a:lnTo>
                <a:lnTo>
                  <a:pt x="8212" y="2"/>
                </a:lnTo>
                <a:lnTo>
                  <a:pt x="8244" y="6"/>
                </a:lnTo>
                <a:lnTo>
                  <a:pt x="8274" y="12"/>
                </a:lnTo>
                <a:lnTo>
                  <a:pt x="8300" y="19"/>
                </a:lnTo>
                <a:lnTo>
                  <a:pt x="8324" y="28"/>
                </a:lnTo>
                <a:lnTo>
                  <a:pt x="8343" y="37"/>
                </a:lnTo>
                <a:lnTo>
                  <a:pt x="8371" y="54"/>
                </a:lnTo>
                <a:lnTo>
                  <a:pt x="8378" y="60"/>
                </a:lnTo>
                <a:lnTo>
                  <a:pt x="8384" y="68"/>
                </a:lnTo>
                <a:lnTo>
                  <a:pt x="8388" y="77"/>
                </a:lnTo>
                <a:lnTo>
                  <a:pt x="8389" y="87"/>
                </a:lnTo>
                <a:lnTo>
                  <a:pt x="8387" y="100"/>
                </a:lnTo>
                <a:lnTo>
                  <a:pt x="8383" y="106"/>
                </a:lnTo>
                <a:lnTo>
                  <a:pt x="8380" y="113"/>
                </a:lnTo>
                <a:lnTo>
                  <a:pt x="8363" y="131"/>
                </a:lnTo>
                <a:lnTo>
                  <a:pt x="8358" y="135"/>
                </a:lnTo>
                <a:lnTo>
                  <a:pt x="8353" y="139"/>
                </a:lnTo>
                <a:lnTo>
                  <a:pt x="8342" y="141"/>
                </a:lnTo>
                <a:lnTo>
                  <a:pt x="8331" y="139"/>
                </a:lnTo>
                <a:lnTo>
                  <a:pt x="8321" y="134"/>
                </a:lnTo>
                <a:lnTo>
                  <a:pt x="8304" y="124"/>
                </a:lnTo>
                <a:lnTo>
                  <a:pt x="8286" y="115"/>
                </a:lnTo>
                <a:lnTo>
                  <a:pt x="8250" y="101"/>
                </a:lnTo>
                <a:lnTo>
                  <a:pt x="8213" y="93"/>
                </a:lnTo>
                <a:lnTo>
                  <a:pt x="8194" y="90"/>
                </a:lnTo>
                <a:lnTo>
                  <a:pt x="8176" y="90"/>
                </a:lnTo>
                <a:lnTo>
                  <a:pt x="8133" y="93"/>
                </a:lnTo>
                <a:lnTo>
                  <a:pt x="8113" y="98"/>
                </a:lnTo>
                <a:lnTo>
                  <a:pt x="8096" y="103"/>
                </a:lnTo>
                <a:lnTo>
                  <a:pt x="8081" y="110"/>
                </a:lnTo>
                <a:lnTo>
                  <a:pt x="8070" y="119"/>
                </a:lnTo>
                <a:lnTo>
                  <a:pt x="8065" y="124"/>
                </a:lnTo>
                <a:lnTo>
                  <a:pt x="8062" y="129"/>
                </a:lnTo>
                <a:lnTo>
                  <a:pt x="8060" y="139"/>
                </a:lnTo>
                <a:lnTo>
                  <a:pt x="8061" y="149"/>
                </a:lnTo>
                <a:lnTo>
                  <a:pt x="8069" y="157"/>
                </a:lnTo>
                <a:lnTo>
                  <a:pt x="8080" y="164"/>
                </a:lnTo>
                <a:lnTo>
                  <a:pt x="8094" y="169"/>
                </a:lnTo>
                <a:lnTo>
                  <a:pt x="8132" y="176"/>
                </a:lnTo>
                <a:lnTo>
                  <a:pt x="8179" y="180"/>
                </a:lnTo>
                <a:lnTo>
                  <a:pt x="8230" y="185"/>
                </a:lnTo>
                <a:lnTo>
                  <a:pt x="8275" y="191"/>
                </a:lnTo>
                <a:lnTo>
                  <a:pt x="8315" y="201"/>
                </a:lnTo>
                <a:lnTo>
                  <a:pt x="8348" y="213"/>
                </a:lnTo>
                <a:lnTo>
                  <a:pt x="8362" y="221"/>
                </a:lnTo>
                <a:lnTo>
                  <a:pt x="8376" y="229"/>
                </a:lnTo>
                <a:lnTo>
                  <a:pt x="8387" y="239"/>
                </a:lnTo>
                <a:lnTo>
                  <a:pt x="8396" y="252"/>
                </a:lnTo>
                <a:lnTo>
                  <a:pt x="8403" y="264"/>
                </a:lnTo>
                <a:lnTo>
                  <a:pt x="8408" y="278"/>
                </a:lnTo>
                <a:lnTo>
                  <a:pt x="8412" y="294"/>
                </a:lnTo>
                <a:lnTo>
                  <a:pt x="8412" y="311"/>
                </a:lnTo>
                <a:lnTo>
                  <a:pt x="8412" y="329"/>
                </a:lnTo>
                <a:lnTo>
                  <a:pt x="8408" y="345"/>
                </a:lnTo>
                <a:lnTo>
                  <a:pt x="8403" y="361"/>
                </a:lnTo>
                <a:lnTo>
                  <a:pt x="8396" y="376"/>
                </a:lnTo>
                <a:lnTo>
                  <a:pt x="8387" y="390"/>
                </a:lnTo>
                <a:lnTo>
                  <a:pt x="8376" y="402"/>
                </a:lnTo>
                <a:lnTo>
                  <a:pt x="8348" y="423"/>
                </a:lnTo>
                <a:lnTo>
                  <a:pt x="8316" y="441"/>
                </a:lnTo>
                <a:lnTo>
                  <a:pt x="8276" y="453"/>
                </a:lnTo>
                <a:lnTo>
                  <a:pt x="8255" y="458"/>
                </a:lnTo>
                <a:lnTo>
                  <a:pt x="8233" y="461"/>
                </a:lnTo>
                <a:lnTo>
                  <a:pt x="8183" y="463"/>
                </a:lnTo>
                <a:lnTo>
                  <a:pt x="8149" y="462"/>
                </a:lnTo>
                <a:lnTo>
                  <a:pt x="8116" y="459"/>
                </a:lnTo>
                <a:lnTo>
                  <a:pt x="8085" y="453"/>
                </a:lnTo>
                <a:lnTo>
                  <a:pt x="8055" y="446"/>
                </a:lnTo>
                <a:lnTo>
                  <a:pt x="8026" y="436"/>
                </a:lnTo>
                <a:lnTo>
                  <a:pt x="8002" y="425"/>
                </a:lnTo>
                <a:lnTo>
                  <a:pt x="7979" y="411"/>
                </a:lnTo>
                <a:lnTo>
                  <a:pt x="7959" y="397"/>
                </a:lnTo>
                <a:lnTo>
                  <a:pt x="7952" y="391"/>
                </a:lnTo>
                <a:lnTo>
                  <a:pt x="7947" y="384"/>
                </a:lnTo>
                <a:lnTo>
                  <a:pt x="7943" y="376"/>
                </a:lnTo>
                <a:lnTo>
                  <a:pt x="7942" y="367"/>
                </a:lnTo>
                <a:lnTo>
                  <a:pt x="7944" y="351"/>
                </a:lnTo>
                <a:lnTo>
                  <a:pt x="7953" y="339"/>
                </a:lnTo>
                <a:lnTo>
                  <a:pt x="7968" y="321"/>
                </a:lnTo>
                <a:lnTo>
                  <a:pt x="7973" y="316"/>
                </a:lnTo>
                <a:lnTo>
                  <a:pt x="7978" y="313"/>
                </a:lnTo>
                <a:lnTo>
                  <a:pt x="7989" y="310"/>
                </a:lnTo>
                <a:lnTo>
                  <a:pt x="8000" y="313"/>
                </a:lnTo>
                <a:lnTo>
                  <a:pt x="8011" y="318"/>
                </a:lnTo>
                <a:lnTo>
                  <a:pt x="8031" y="331"/>
                </a:lnTo>
                <a:lnTo>
                  <a:pt x="8052" y="343"/>
                </a:lnTo>
                <a:lnTo>
                  <a:pt x="8074" y="352"/>
                </a:lnTo>
                <a:lnTo>
                  <a:pt x="8095" y="360"/>
                </a:lnTo>
                <a:lnTo>
                  <a:pt x="8116" y="366"/>
                </a:lnTo>
                <a:lnTo>
                  <a:pt x="8138" y="370"/>
                </a:lnTo>
                <a:lnTo>
                  <a:pt x="8186" y="374"/>
                </a:lnTo>
                <a:close/>
                <a:moveTo>
                  <a:pt x="7696" y="426"/>
                </a:moveTo>
                <a:lnTo>
                  <a:pt x="7696" y="38"/>
                </a:lnTo>
                <a:lnTo>
                  <a:pt x="7698" y="26"/>
                </a:lnTo>
                <a:lnTo>
                  <a:pt x="7704" y="17"/>
                </a:lnTo>
                <a:lnTo>
                  <a:pt x="7714" y="11"/>
                </a:lnTo>
                <a:lnTo>
                  <a:pt x="7725" y="8"/>
                </a:lnTo>
                <a:lnTo>
                  <a:pt x="7769" y="8"/>
                </a:lnTo>
                <a:lnTo>
                  <a:pt x="7780" y="11"/>
                </a:lnTo>
                <a:lnTo>
                  <a:pt x="7790" y="17"/>
                </a:lnTo>
                <a:lnTo>
                  <a:pt x="7796" y="26"/>
                </a:lnTo>
                <a:lnTo>
                  <a:pt x="7798" y="38"/>
                </a:lnTo>
                <a:lnTo>
                  <a:pt x="7798" y="426"/>
                </a:lnTo>
                <a:lnTo>
                  <a:pt x="7796" y="438"/>
                </a:lnTo>
                <a:lnTo>
                  <a:pt x="7790" y="447"/>
                </a:lnTo>
                <a:lnTo>
                  <a:pt x="7780" y="453"/>
                </a:lnTo>
                <a:lnTo>
                  <a:pt x="7769" y="456"/>
                </a:lnTo>
                <a:lnTo>
                  <a:pt x="7725" y="456"/>
                </a:lnTo>
                <a:lnTo>
                  <a:pt x="7714" y="453"/>
                </a:lnTo>
                <a:lnTo>
                  <a:pt x="7704" y="447"/>
                </a:lnTo>
                <a:lnTo>
                  <a:pt x="7698" y="438"/>
                </a:lnTo>
                <a:lnTo>
                  <a:pt x="7696" y="426"/>
                </a:lnTo>
                <a:close/>
                <a:moveTo>
                  <a:pt x="7278" y="244"/>
                </a:moveTo>
                <a:lnTo>
                  <a:pt x="7186" y="313"/>
                </a:lnTo>
                <a:lnTo>
                  <a:pt x="7186" y="426"/>
                </a:lnTo>
                <a:lnTo>
                  <a:pt x="7183" y="438"/>
                </a:lnTo>
                <a:lnTo>
                  <a:pt x="7177" y="447"/>
                </a:lnTo>
                <a:lnTo>
                  <a:pt x="7168" y="453"/>
                </a:lnTo>
                <a:lnTo>
                  <a:pt x="7156" y="456"/>
                </a:lnTo>
                <a:lnTo>
                  <a:pt x="7114" y="456"/>
                </a:lnTo>
                <a:lnTo>
                  <a:pt x="7101" y="453"/>
                </a:lnTo>
                <a:lnTo>
                  <a:pt x="7091" y="447"/>
                </a:lnTo>
                <a:lnTo>
                  <a:pt x="7086" y="438"/>
                </a:lnTo>
                <a:lnTo>
                  <a:pt x="7084" y="426"/>
                </a:lnTo>
                <a:lnTo>
                  <a:pt x="7084" y="38"/>
                </a:lnTo>
                <a:lnTo>
                  <a:pt x="7086" y="26"/>
                </a:lnTo>
                <a:lnTo>
                  <a:pt x="7091" y="17"/>
                </a:lnTo>
                <a:lnTo>
                  <a:pt x="7101" y="11"/>
                </a:lnTo>
                <a:lnTo>
                  <a:pt x="7114" y="8"/>
                </a:lnTo>
                <a:lnTo>
                  <a:pt x="7156" y="8"/>
                </a:lnTo>
                <a:lnTo>
                  <a:pt x="7168" y="11"/>
                </a:lnTo>
                <a:lnTo>
                  <a:pt x="7177" y="17"/>
                </a:lnTo>
                <a:lnTo>
                  <a:pt x="7183" y="26"/>
                </a:lnTo>
                <a:lnTo>
                  <a:pt x="7186" y="38"/>
                </a:lnTo>
                <a:lnTo>
                  <a:pt x="7186" y="200"/>
                </a:lnTo>
                <a:lnTo>
                  <a:pt x="7421" y="22"/>
                </a:lnTo>
                <a:lnTo>
                  <a:pt x="7436" y="12"/>
                </a:lnTo>
                <a:lnTo>
                  <a:pt x="7444" y="9"/>
                </a:lnTo>
                <a:lnTo>
                  <a:pt x="7456" y="8"/>
                </a:lnTo>
                <a:lnTo>
                  <a:pt x="7538" y="8"/>
                </a:lnTo>
                <a:lnTo>
                  <a:pt x="7548" y="9"/>
                </a:lnTo>
                <a:lnTo>
                  <a:pt x="7554" y="13"/>
                </a:lnTo>
                <a:lnTo>
                  <a:pt x="7558" y="18"/>
                </a:lnTo>
                <a:lnTo>
                  <a:pt x="7560" y="24"/>
                </a:lnTo>
                <a:lnTo>
                  <a:pt x="7556" y="36"/>
                </a:lnTo>
                <a:lnTo>
                  <a:pt x="7550" y="43"/>
                </a:lnTo>
                <a:lnTo>
                  <a:pt x="7357" y="188"/>
                </a:lnTo>
                <a:lnTo>
                  <a:pt x="7561" y="421"/>
                </a:lnTo>
                <a:lnTo>
                  <a:pt x="7568" y="428"/>
                </a:lnTo>
                <a:lnTo>
                  <a:pt x="7570" y="438"/>
                </a:lnTo>
                <a:lnTo>
                  <a:pt x="7569" y="446"/>
                </a:lnTo>
                <a:lnTo>
                  <a:pt x="7564" y="451"/>
                </a:lnTo>
                <a:lnTo>
                  <a:pt x="7558" y="454"/>
                </a:lnTo>
                <a:lnTo>
                  <a:pt x="7548" y="456"/>
                </a:lnTo>
                <a:lnTo>
                  <a:pt x="7477" y="456"/>
                </a:lnTo>
                <a:lnTo>
                  <a:pt x="7466" y="454"/>
                </a:lnTo>
                <a:lnTo>
                  <a:pt x="7456" y="452"/>
                </a:lnTo>
                <a:lnTo>
                  <a:pt x="7448" y="447"/>
                </a:lnTo>
                <a:lnTo>
                  <a:pt x="7442" y="441"/>
                </a:lnTo>
                <a:lnTo>
                  <a:pt x="7278" y="244"/>
                </a:lnTo>
                <a:close/>
                <a:moveTo>
                  <a:pt x="6523" y="426"/>
                </a:moveTo>
                <a:lnTo>
                  <a:pt x="6523" y="38"/>
                </a:lnTo>
                <a:lnTo>
                  <a:pt x="6526" y="26"/>
                </a:lnTo>
                <a:lnTo>
                  <a:pt x="6532" y="17"/>
                </a:lnTo>
                <a:lnTo>
                  <a:pt x="6540" y="11"/>
                </a:lnTo>
                <a:lnTo>
                  <a:pt x="6553" y="8"/>
                </a:lnTo>
                <a:lnTo>
                  <a:pt x="6595" y="8"/>
                </a:lnTo>
                <a:lnTo>
                  <a:pt x="6608" y="11"/>
                </a:lnTo>
                <a:lnTo>
                  <a:pt x="6616" y="17"/>
                </a:lnTo>
                <a:lnTo>
                  <a:pt x="6623" y="26"/>
                </a:lnTo>
                <a:lnTo>
                  <a:pt x="6625" y="38"/>
                </a:lnTo>
                <a:lnTo>
                  <a:pt x="6625" y="365"/>
                </a:lnTo>
                <a:lnTo>
                  <a:pt x="6937" y="365"/>
                </a:lnTo>
                <a:lnTo>
                  <a:pt x="6950" y="367"/>
                </a:lnTo>
                <a:lnTo>
                  <a:pt x="6958" y="374"/>
                </a:lnTo>
                <a:lnTo>
                  <a:pt x="6964" y="382"/>
                </a:lnTo>
                <a:lnTo>
                  <a:pt x="6966" y="395"/>
                </a:lnTo>
                <a:lnTo>
                  <a:pt x="6966" y="426"/>
                </a:lnTo>
                <a:lnTo>
                  <a:pt x="6964" y="438"/>
                </a:lnTo>
                <a:lnTo>
                  <a:pt x="6958" y="447"/>
                </a:lnTo>
                <a:lnTo>
                  <a:pt x="6950" y="453"/>
                </a:lnTo>
                <a:lnTo>
                  <a:pt x="6937" y="456"/>
                </a:lnTo>
                <a:lnTo>
                  <a:pt x="6553" y="456"/>
                </a:lnTo>
                <a:lnTo>
                  <a:pt x="6540" y="453"/>
                </a:lnTo>
                <a:lnTo>
                  <a:pt x="6532" y="447"/>
                </a:lnTo>
                <a:lnTo>
                  <a:pt x="6526" y="438"/>
                </a:lnTo>
                <a:lnTo>
                  <a:pt x="6523" y="426"/>
                </a:lnTo>
                <a:close/>
                <a:moveTo>
                  <a:pt x="5886" y="251"/>
                </a:moveTo>
                <a:lnTo>
                  <a:pt x="5886" y="38"/>
                </a:lnTo>
                <a:lnTo>
                  <a:pt x="5889" y="26"/>
                </a:lnTo>
                <a:lnTo>
                  <a:pt x="5895" y="17"/>
                </a:lnTo>
                <a:lnTo>
                  <a:pt x="5905" y="11"/>
                </a:lnTo>
                <a:lnTo>
                  <a:pt x="5916" y="8"/>
                </a:lnTo>
                <a:lnTo>
                  <a:pt x="5960" y="8"/>
                </a:lnTo>
                <a:lnTo>
                  <a:pt x="5971" y="11"/>
                </a:lnTo>
                <a:lnTo>
                  <a:pt x="5981" y="17"/>
                </a:lnTo>
                <a:lnTo>
                  <a:pt x="5987" y="26"/>
                </a:lnTo>
                <a:lnTo>
                  <a:pt x="5988" y="38"/>
                </a:lnTo>
                <a:lnTo>
                  <a:pt x="5988" y="251"/>
                </a:lnTo>
                <a:lnTo>
                  <a:pt x="5991" y="280"/>
                </a:lnTo>
                <a:lnTo>
                  <a:pt x="5995" y="294"/>
                </a:lnTo>
                <a:lnTo>
                  <a:pt x="5998" y="306"/>
                </a:lnTo>
                <a:lnTo>
                  <a:pt x="6010" y="328"/>
                </a:lnTo>
                <a:lnTo>
                  <a:pt x="6024" y="344"/>
                </a:lnTo>
                <a:lnTo>
                  <a:pt x="6043" y="356"/>
                </a:lnTo>
                <a:lnTo>
                  <a:pt x="6065" y="365"/>
                </a:lnTo>
                <a:lnTo>
                  <a:pt x="6090" y="370"/>
                </a:lnTo>
                <a:lnTo>
                  <a:pt x="6118" y="371"/>
                </a:lnTo>
                <a:lnTo>
                  <a:pt x="6145" y="370"/>
                </a:lnTo>
                <a:lnTo>
                  <a:pt x="6170" y="365"/>
                </a:lnTo>
                <a:lnTo>
                  <a:pt x="6192" y="356"/>
                </a:lnTo>
                <a:lnTo>
                  <a:pt x="6211" y="344"/>
                </a:lnTo>
                <a:lnTo>
                  <a:pt x="6218" y="336"/>
                </a:lnTo>
                <a:lnTo>
                  <a:pt x="6226" y="328"/>
                </a:lnTo>
                <a:lnTo>
                  <a:pt x="6232" y="318"/>
                </a:lnTo>
                <a:lnTo>
                  <a:pt x="6237" y="306"/>
                </a:lnTo>
                <a:lnTo>
                  <a:pt x="6245" y="280"/>
                </a:lnTo>
                <a:lnTo>
                  <a:pt x="6247" y="251"/>
                </a:lnTo>
                <a:lnTo>
                  <a:pt x="6247" y="38"/>
                </a:lnTo>
                <a:lnTo>
                  <a:pt x="6248" y="26"/>
                </a:lnTo>
                <a:lnTo>
                  <a:pt x="6254" y="17"/>
                </a:lnTo>
                <a:lnTo>
                  <a:pt x="6263" y="11"/>
                </a:lnTo>
                <a:lnTo>
                  <a:pt x="6276" y="8"/>
                </a:lnTo>
                <a:lnTo>
                  <a:pt x="6319" y="8"/>
                </a:lnTo>
                <a:lnTo>
                  <a:pt x="6330" y="11"/>
                </a:lnTo>
                <a:lnTo>
                  <a:pt x="6340" y="17"/>
                </a:lnTo>
                <a:lnTo>
                  <a:pt x="6346" y="26"/>
                </a:lnTo>
                <a:lnTo>
                  <a:pt x="6348" y="38"/>
                </a:lnTo>
                <a:lnTo>
                  <a:pt x="6348" y="251"/>
                </a:lnTo>
                <a:lnTo>
                  <a:pt x="6348" y="280"/>
                </a:lnTo>
                <a:lnTo>
                  <a:pt x="6344" y="308"/>
                </a:lnTo>
                <a:lnTo>
                  <a:pt x="6338" y="333"/>
                </a:lnTo>
                <a:lnTo>
                  <a:pt x="6330" y="354"/>
                </a:lnTo>
                <a:lnTo>
                  <a:pt x="6320" y="374"/>
                </a:lnTo>
                <a:lnTo>
                  <a:pt x="6309" y="391"/>
                </a:lnTo>
                <a:lnTo>
                  <a:pt x="6296" y="407"/>
                </a:lnTo>
                <a:lnTo>
                  <a:pt x="6281" y="420"/>
                </a:lnTo>
                <a:lnTo>
                  <a:pt x="6264" y="431"/>
                </a:lnTo>
                <a:lnTo>
                  <a:pt x="6247" y="441"/>
                </a:lnTo>
                <a:lnTo>
                  <a:pt x="6228" y="448"/>
                </a:lnTo>
                <a:lnTo>
                  <a:pt x="6207" y="454"/>
                </a:lnTo>
                <a:lnTo>
                  <a:pt x="6186" y="458"/>
                </a:lnTo>
                <a:lnTo>
                  <a:pt x="6165" y="462"/>
                </a:lnTo>
                <a:lnTo>
                  <a:pt x="6118" y="463"/>
                </a:lnTo>
                <a:lnTo>
                  <a:pt x="6070" y="462"/>
                </a:lnTo>
                <a:lnTo>
                  <a:pt x="6049" y="458"/>
                </a:lnTo>
                <a:lnTo>
                  <a:pt x="6027" y="454"/>
                </a:lnTo>
                <a:lnTo>
                  <a:pt x="6007" y="448"/>
                </a:lnTo>
                <a:lnTo>
                  <a:pt x="5988" y="441"/>
                </a:lnTo>
                <a:lnTo>
                  <a:pt x="5971" y="431"/>
                </a:lnTo>
                <a:lnTo>
                  <a:pt x="5955" y="420"/>
                </a:lnTo>
                <a:lnTo>
                  <a:pt x="5940" y="407"/>
                </a:lnTo>
                <a:lnTo>
                  <a:pt x="5926" y="391"/>
                </a:lnTo>
                <a:lnTo>
                  <a:pt x="5915" y="374"/>
                </a:lnTo>
                <a:lnTo>
                  <a:pt x="5905" y="354"/>
                </a:lnTo>
                <a:lnTo>
                  <a:pt x="5898" y="333"/>
                </a:lnTo>
                <a:lnTo>
                  <a:pt x="5891" y="308"/>
                </a:lnTo>
                <a:lnTo>
                  <a:pt x="5888" y="280"/>
                </a:lnTo>
                <a:lnTo>
                  <a:pt x="5886" y="251"/>
                </a:lnTo>
                <a:close/>
                <a:moveTo>
                  <a:pt x="5388" y="257"/>
                </a:moveTo>
                <a:lnTo>
                  <a:pt x="5413" y="257"/>
                </a:lnTo>
                <a:lnTo>
                  <a:pt x="5424" y="259"/>
                </a:lnTo>
                <a:lnTo>
                  <a:pt x="5434" y="264"/>
                </a:lnTo>
                <a:lnTo>
                  <a:pt x="5440" y="274"/>
                </a:lnTo>
                <a:lnTo>
                  <a:pt x="5441" y="287"/>
                </a:lnTo>
                <a:lnTo>
                  <a:pt x="5443" y="303"/>
                </a:lnTo>
                <a:lnTo>
                  <a:pt x="5446" y="319"/>
                </a:lnTo>
                <a:lnTo>
                  <a:pt x="5454" y="334"/>
                </a:lnTo>
                <a:lnTo>
                  <a:pt x="5462" y="346"/>
                </a:lnTo>
                <a:lnTo>
                  <a:pt x="5474" y="357"/>
                </a:lnTo>
                <a:lnTo>
                  <a:pt x="5489" y="365"/>
                </a:lnTo>
                <a:lnTo>
                  <a:pt x="5506" y="370"/>
                </a:lnTo>
                <a:lnTo>
                  <a:pt x="5526" y="372"/>
                </a:lnTo>
                <a:lnTo>
                  <a:pt x="5543" y="371"/>
                </a:lnTo>
                <a:lnTo>
                  <a:pt x="5561" y="367"/>
                </a:lnTo>
                <a:lnTo>
                  <a:pt x="5576" y="360"/>
                </a:lnTo>
                <a:lnTo>
                  <a:pt x="5589" y="349"/>
                </a:lnTo>
                <a:lnTo>
                  <a:pt x="5600" y="335"/>
                </a:lnTo>
                <a:lnTo>
                  <a:pt x="5609" y="318"/>
                </a:lnTo>
                <a:lnTo>
                  <a:pt x="5614" y="295"/>
                </a:lnTo>
                <a:lnTo>
                  <a:pt x="5617" y="269"/>
                </a:lnTo>
                <a:lnTo>
                  <a:pt x="5617" y="38"/>
                </a:lnTo>
                <a:lnTo>
                  <a:pt x="5619" y="26"/>
                </a:lnTo>
                <a:lnTo>
                  <a:pt x="5625" y="17"/>
                </a:lnTo>
                <a:lnTo>
                  <a:pt x="5634" y="11"/>
                </a:lnTo>
                <a:lnTo>
                  <a:pt x="5646" y="8"/>
                </a:lnTo>
                <a:lnTo>
                  <a:pt x="5689" y="8"/>
                </a:lnTo>
                <a:lnTo>
                  <a:pt x="5701" y="11"/>
                </a:lnTo>
                <a:lnTo>
                  <a:pt x="5710" y="17"/>
                </a:lnTo>
                <a:lnTo>
                  <a:pt x="5716" y="26"/>
                </a:lnTo>
                <a:lnTo>
                  <a:pt x="5719" y="38"/>
                </a:lnTo>
                <a:lnTo>
                  <a:pt x="5719" y="267"/>
                </a:lnTo>
                <a:lnTo>
                  <a:pt x="5715" y="310"/>
                </a:lnTo>
                <a:lnTo>
                  <a:pt x="5706" y="349"/>
                </a:lnTo>
                <a:lnTo>
                  <a:pt x="5700" y="366"/>
                </a:lnTo>
                <a:lnTo>
                  <a:pt x="5691" y="382"/>
                </a:lnTo>
                <a:lnTo>
                  <a:pt x="5681" y="397"/>
                </a:lnTo>
                <a:lnTo>
                  <a:pt x="5670" y="411"/>
                </a:lnTo>
                <a:lnTo>
                  <a:pt x="5658" y="423"/>
                </a:lnTo>
                <a:lnTo>
                  <a:pt x="5643" y="433"/>
                </a:lnTo>
                <a:lnTo>
                  <a:pt x="5628" y="442"/>
                </a:lnTo>
                <a:lnTo>
                  <a:pt x="5610" y="449"/>
                </a:lnTo>
                <a:lnTo>
                  <a:pt x="5592" y="456"/>
                </a:lnTo>
                <a:lnTo>
                  <a:pt x="5571" y="461"/>
                </a:lnTo>
                <a:lnTo>
                  <a:pt x="5549" y="463"/>
                </a:lnTo>
                <a:lnTo>
                  <a:pt x="5526" y="463"/>
                </a:lnTo>
                <a:lnTo>
                  <a:pt x="5502" y="463"/>
                </a:lnTo>
                <a:lnTo>
                  <a:pt x="5481" y="461"/>
                </a:lnTo>
                <a:lnTo>
                  <a:pt x="5461" y="456"/>
                </a:lnTo>
                <a:lnTo>
                  <a:pt x="5443" y="451"/>
                </a:lnTo>
                <a:lnTo>
                  <a:pt x="5425" y="443"/>
                </a:lnTo>
                <a:lnTo>
                  <a:pt x="5410" y="436"/>
                </a:lnTo>
                <a:lnTo>
                  <a:pt x="5397" y="426"/>
                </a:lnTo>
                <a:lnTo>
                  <a:pt x="5385" y="416"/>
                </a:lnTo>
                <a:lnTo>
                  <a:pt x="5365" y="392"/>
                </a:lnTo>
                <a:lnTo>
                  <a:pt x="5352" y="367"/>
                </a:lnTo>
                <a:lnTo>
                  <a:pt x="5347" y="354"/>
                </a:lnTo>
                <a:lnTo>
                  <a:pt x="5344" y="340"/>
                </a:lnTo>
                <a:lnTo>
                  <a:pt x="5342" y="313"/>
                </a:lnTo>
                <a:lnTo>
                  <a:pt x="5342" y="299"/>
                </a:lnTo>
                <a:lnTo>
                  <a:pt x="5344" y="287"/>
                </a:lnTo>
                <a:lnTo>
                  <a:pt x="5348" y="277"/>
                </a:lnTo>
                <a:lnTo>
                  <a:pt x="5354" y="269"/>
                </a:lnTo>
                <a:lnTo>
                  <a:pt x="5360" y="263"/>
                </a:lnTo>
                <a:lnTo>
                  <a:pt x="5369" y="259"/>
                </a:lnTo>
                <a:lnTo>
                  <a:pt x="5378" y="257"/>
                </a:lnTo>
                <a:lnTo>
                  <a:pt x="5388" y="257"/>
                </a:lnTo>
                <a:close/>
                <a:moveTo>
                  <a:pt x="13488" y="1418"/>
                </a:moveTo>
                <a:lnTo>
                  <a:pt x="13491" y="1404"/>
                </a:lnTo>
                <a:lnTo>
                  <a:pt x="13499" y="1394"/>
                </a:lnTo>
                <a:lnTo>
                  <a:pt x="13505" y="1389"/>
                </a:lnTo>
                <a:lnTo>
                  <a:pt x="13511" y="1387"/>
                </a:lnTo>
                <a:lnTo>
                  <a:pt x="13527" y="1383"/>
                </a:lnTo>
                <a:lnTo>
                  <a:pt x="13543" y="1387"/>
                </a:lnTo>
                <a:lnTo>
                  <a:pt x="13550" y="1389"/>
                </a:lnTo>
                <a:lnTo>
                  <a:pt x="13556" y="1394"/>
                </a:lnTo>
                <a:lnTo>
                  <a:pt x="13563" y="1404"/>
                </a:lnTo>
                <a:lnTo>
                  <a:pt x="13566" y="1411"/>
                </a:lnTo>
                <a:lnTo>
                  <a:pt x="13567" y="1418"/>
                </a:lnTo>
                <a:lnTo>
                  <a:pt x="13563" y="1431"/>
                </a:lnTo>
                <a:lnTo>
                  <a:pt x="13556" y="1442"/>
                </a:lnTo>
                <a:lnTo>
                  <a:pt x="13550" y="1447"/>
                </a:lnTo>
                <a:lnTo>
                  <a:pt x="13543" y="1450"/>
                </a:lnTo>
                <a:lnTo>
                  <a:pt x="13527" y="1452"/>
                </a:lnTo>
                <a:lnTo>
                  <a:pt x="13511" y="1450"/>
                </a:lnTo>
                <a:lnTo>
                  <a:pt x="13505" y="1447"/>
                </a:lnTo>
                <a:lnTo>
                  <a:pt x="13499" y="1442"/>
                </a:lnTo>
                <a:lnTo>
                  <a:pt x="13491" y="1431"/>
                </a:lnTo>
                <a:lnTo>
                  <a:pt x="13489" y="1425"/>
                </a:lnTo>
                <a:lnTo>
                  <a:pt x="13488" y="1418"/>
                </a:lnTo>
                <a:close/>
                <a:moveTo>
                  <a:pt x="1296" y="0"/>
                </a:moveTo>
                <a:lnTo>
                  <a:pt x="1486" y="0"/>
                </a:lnTo>
                <a:lnTo>
                  <a:pt x="1515" y="2"/>
                </a:lnTo>
                <a:lnTo>
                  <a:pt x="1539" y="8"/>
                </a:lnTo>
                <a:lnTo>
                  <a:pt x="1559" y="18"/>
                </a:lnTo>
                <a:lnTo>
                  <a:pt x="1577" y="31"/>
                </a:lnTo>
                <a:lnTo>
                  <a:pt x="1590" y="48"/>
                </a:lnTo>
                <a:lnTo>
                  <a:pt x="1600" y="69"/>
                </a:lnTo>
                <a:lnTo>
                  <a:pt x="1607" y="94"/>
                </a:lnTo>
                <a:lnTo>
                  <a:pt x="1609" y="123"/>
                </a:lnTo>
                <a:lnTo>
                  <a:pt x="1609" y="1101"/>
                </a:lnTo>
                <a:lnTo>
                  <a:pt x="1609" y="1148"/>
                </a:lnTo>
                <a:lnTo>
                  <a:pt x="1607" y="1195"/>
                </a:lnTo>
                <a:lnTo>
                  <a:pt x="1603" y="1241"/>
                </a:lnTo>
                <a:lnTo>
                  <a:pt x="1597" y="1286"/>
                </a:lnTo>
                <a:lnTo>
                  <a:pt x="1589" y="1329"/>
                </a:lnTo>
                <a:lnTo>
                  <a:pt x="1580" y="1372"/>
                </a:lnTo>
                <a:lnTo>
                  <a:pt x="1570" y="1413"/>
                </a:lnTo>
                <a:lnTo>
                  <a:pt x="1558" y="1452"/>
                </a:lnTo>
                <a:lnTo>
                  <a:pt x="1529" y="1527"/>
                </a:lnTo>
                <a:lnTo>
                  <a:pt x="1493" y="1597"/>
                </a:lnTo>
                <a:lnTo>
                  <a:pt x="1473" y="1629"/>
                </a:lnTo>
                <a:lnTo>
                  <a:pt x="1452" y="1660"/>
                </a:lnTo>
                <a:lnTo>
                  <a:pt x="1429" y="1689"/>
                </a:lnTo>
                <a:lnTo>
                  <a:pt x="1404" y="1717"/>
                </a:lnTo>
                <a:lnTo>
                  <a:pt x="1378" y="1743"/>
                </a:lnTo>
                <a:lnTo>
                  <a:pt x="1349" y="1768"/>
                </a:lnTo>
                <a:lnTo>
                  <a:pt x="1319" y="1792"/>
                </a:lnTo>
                <a:lnTo>
                  <a:pt x="1288" y="1814"/>
                </a:lnTo>
                <a:lnTo>
                  <a:pt x="1256" y="1834"/>
                </a:lnTo>
                <a:lnTo>
                  <a:pt x="1221" y="1853"/>
                </a:lnTo>
                <a:lnTo>
                  <a:pt x="1185" y="1870"/>
                </a:lnTo>
                <a:lnTo>
                  <a:pt x="1148" y="1885"/>
                </a:lnTo>
                <a:lnTo>
                  <a:pt x="1108" y="1899"/>
                </a:lnTo>
                <a:lnTo>
                  <a:pt x="1067" y="1910"/>
                </a:lnTo>
                <a:lnTo>
                  <a:pt x="1025" y="1920"/>
                </a:lnTo>
                <a:lnTo>
                  <a:pt x="981" y="1928"/>
                </a:lnTo>
                <a:lnTo>
                  <a:pt x="935" y="1935"/>
                </a:lnTo>
                <a:lnTo>
                  <a:pt x="888" y="1940"/>
                </a:lnTo>
                <a:lnTo>
                  <a:pt x="839" y="1942"/>
                </a:lnTo>
                <a:lnTo>
                  <a:pt x="790" y="1943"/>
                </a:lnTo>
                <a:lnTo>
                  <a:pt x="739" y="1942"/>
                </a:lnTo>
                <a:lnTo>
                  <a:pt x="689" y="1940"/>
                </a:lnTo>
                <a:lnTo>
                  <a:pt x="642" y="1935"/>
                </a:lnTo>
                <a:lnTo>
                  <a:pt x="596" y="1928"/>
                </a:lnTo>
                <a:lnTo>
                  <a:pt x="510" y="1911"/>
                </a:lnTo>
                <a:lnTo>
                  <a:pt x="431" y="1886"/>
                </a:lnTo>
                <a:lnTo>
                  <a:pt x="395" y="1872"/>
                </a:lnTo>
                <a:lnTo>
                  <a:pt x="361" y="1856"/>
                </a:lnTo>
                <a:lnTo>
                  <a:pt x="327" y="1840"/>
                </a:lnTo>
                <a:lnTo>
                  <a:pt x="296" y="1822"/>
                </a:lnTo>
                <a:lnTo>
                  <a:pt x="237" y="1782"/>
                </a:lnTo>
                <a:lnTo>
                  <a:pt x="211" y="1761"/>
                </a:lnTo>
                <a:lnTo>
                  <a:pt x="187" y="1738"/>
                </a:lnTo>
                <a:lnTo>
                  <a:pt x="163" y="1715"/>
                </a:lnTo>
                <a:lnTo>
                  <a:pt x="142" y="1691"/>
                </a:lnTo>
                <a:lnTo>
                  <a:pt x="103" y="1640"/>
                </a:lnTo>
                <a:lnTo>
                  <a:pt x="71" y="1588"/>
                </a:lnTo>
                <a:lnTo>
                  <a:pt x="45" y="1532"/>
                </a:lnTo>
                <a:lnTo>
                  <a:pt x="35" y="1503"/>
                </a:lnTo>
                <a:lnTo>
                  <a:pt x="25" y="1475"/>
                </a:lnTo>
                <a:lnTo>
                  <a:pt x="17" y="1446"/>
                </a:lnTo>
                <a:lnTo>
                  <a:pt x="11" y="1418"/>
                </a:lnTo>
                <a:lnTo>
                  <a:pt x="2" y="1359"/>
                </a:lnTo>
                <a:lnTo>
                  <a:pt x="0" y="1301"/>
                </a:lnTo>
                <a:lnTo>
                  <a:pt x="0" y="1295"/>
                </a:lnTo>
                <a:lnTo>
                  <a:pt x="2" y="1267"/>
                </a:lnTo>
                <a:lnTo>
                  <a:pt x="9" y="1242"/>
                </a:lnTo>
                <a:lnTo>
                  <a:pt x="14" y="1231"/>
                </a:lnTo>
                <a:lnTo>
                  <a:pt x="20" y="1221"/>
                </a:lnTo>
                <a:lnTo>
                  <a:pt x="35" y="1203"/>
                </a:lnTo>
                <a:lnTo>
                  <a:pt x="53" y="1188"/>
                </a:lnTo>
                <a:lnTo>
                  <a:pt x="75" y="1176"/>
                </a:lnTo>
                <a:lnTo>
                  <a:pt x="99" y="1170"/>
                </a:lnTo>
                <a:lnTo>
                  <a:pt x="127" y="1168"/>
                </a:lnTo>
                <a:lnTo>
                  <a:pt x="310" y="1168"/>
                </a:lnTo>
                <a:lnTo>
                  <a:pt x="333" y="1169"/>
                </a:lnTo>
                <a:lnTo>
                  <a:pt x="354" y="1174"/>
                </a:lnTo>
                <a:lnTo>
                  <a:pt x="373" y="1181"/>
                </a:lnTo>
                <a:lnTo>
                  <a:pt x="390" y="1193"/>
                </a:lnTo>
                <a:lnTo>
                  <a:pt x="405" y="1205"/>
                </a:lnTo>
                <a:lnTo>
                  <a:pt x="417" y="1221"/>
                </a:lnTo>
                <a:lnTo>
                  <a:pt x="426" y="1239"/>
                </a:lnTo>
                <a:lnTo>
                  <a:pt x="433" y="1259"/>
                </a:lnTo>
                <a:lnTo>
                  <a:pt x="445" y="1304"/>
                </a:lnTo>
                <a:lnTo>
                  <a:pt x="463" y="1355"/>
                </a:lnTo>
                <a:lnTo>
                  <a:pt x="474" y="1380"/>
                </a:lnTo>
                <a:lnTo>
                  <a:pt x="487" y="1403"/>
                </a:lnTo>
                <a:lnTo>
                  <a:pt x="502" y="1425"/>
                </a:lnTo>
                <a:lnTo>
                  <a:pt x="519" y="1445"/>
                </a:lnTo>
                <a:lnTo>
                  <a:pt x="537" y="1464"/>
                </a:lnTo>
                <a:lnTo>
                  <a:pt x="557" y="1481"/>
                </a:lnTo>
                <a:lnTo>
                  <a:pt x="579" y="1497"/>
                </a:lnTo>
                <a:lnTo>
                  <a:pt x="604" y="1511"/>
                </a:lnTo>
                <a:lnTo>
                  <a:pt x="630" y="1523"/>
                </a:lnTo>
                <a:lnTo>
                  <a:pt x="658" y="1533"/>
                </a:lnTo>
                <a:lnTo>
                  <a:pt x="688" y="1542"/>
                </a:lnTo>
                <a:lnTo>
                  <a:pt x="720" y="1548"/>
                </a:lnTo>
                <a:lnTo>
                  <a:pt x="754" y="1551"/>
                </a:lnTo>
                <a:lnTo>
                  <a:pt x="790" y="1552"/>
                </a:lnTo>
                <a:lnTo>
                  <a:pt x="827" y="1551"/>
                </a:lnTo>
                <a:lnTo>
                  <a:pt x="864" y="1547"/>
                </a:lnTo>
                <a:lnTo>
                  <a:pt x="883" y="1543"/>
                </a:lnTo>
                <a:lnTo>
                  <a:pt x="900" y="1539"/>
                </a:lnTo>
                <a:lnTo>
                  <a:pt x="935" y="1529"/>
                </a:lnTo>
                <a:lnTo>
                  <a:pt x="969" y="1516"/>
                </a:lnTo>
                <a:lnTo>
                  <a:pt x="1001" y="1500"/>
                </a:lnTo>
                <a:lnTo>
                  <a:pt x="1031" y="1478"/>
                </a:lnTo>
                <a:lnTo>
                  <a:pt x="1058" y="1455"/>
                </a:lnTo>
                <a:lnTo>
                  <a:pt x="1072" y="1441"/>
                </a:lnTo>
                <a:lnTo>
                  <a:pt x="1084" y="1426"/>
                </a:lnTo>
                <a:lnTo>
                  <a:pt x="1107" y="1395"/>
                </a:lnTo>
                <a:lnTo>
                  <a:pt x="1127" y="1359"/>
                </a:lnTo>
                <a:lnTo>
                  <a:pt x="1143" y="1318"/>
                </a:lnTo>
                <a:lnTo>
                  <a:pt x="1156" y="1273"/>
                </a:lnTo>
                <a:lnTo>
                  <a:pt x="1166" y="1224"/>
                </a:lnTo>
                <a:lnTo>
                  <a:pt x="1173" y="1169"/>
                </a:lnTo>
                <a:lnTo>
                  <a:pt x="1175" y="1111"/>
                </a:lnTo>
                <a:lnTo>
                  <a:pt x="1176" y="611"/>
                </a:lnTo>
                <a:lnTo>
                  <a:pt x="1178" y="111"/>
                </a:lnTo>
                <a:lnTo>
                  <a:pt x="1180" y="85"/>
                </a:lnTo>
                <a:lnTo>
                  <a:pt x="1186" y="63"/>
                </a:lnTo>
                <a:lnTo>
                  <a:pt x="1196" y="44"/>
                </a:lnTo>
                <a:lnTo>
                  <a:pt x="1210" y="28"/>
                </a:lnTo>
                <a:lnTo>
                  <a:pt x="1226" y="16"/>
                </a:lnTo>
                <a:lnTo>
                  <a:pt x="1246" y="7"/>
                </a:lnTo>
                <a:lnTo>
                  <a:pt x="1270" y="2"/>
                </a:lnTo>
                <a:lnTo>
                  <a:pt x="1296" y="0"/>
                </a:lnTo>
                <a:close/>
                <a:moveTo>
                  <a:pt x="2792" y="435"/>
                </a:moveTo>
                <a:lnTo>
                  <a:pt x="2606" y="435"/>
                </a:lnTo>
                <a:lnTo>
                  <a:pt x="2576" y="432"/>
                </a:lnTo>
                <a:lnTo>
                  <a:pt x="2550" y="427"/>
                </a:lnTo>
                <a:lnTo>
                  <a:pt x="2529" y="417"/>
                </a:lnTo>
                <a:lnTo>
                  <a:pt x="2510" y="405"/>
                </a:lnTo>
                <a:lnTo>
                  <a:pt x="2497" y="387"/>
                </a:lnTo>
                <a:lnTo>
                  <a:pt x="2487" y="366"/>
                </a:lnTo>
                <a:lnTo>
                  <a:pt x="2481" y="341"/>
                </a:lnTo>
                <a:lnTo>
                  <a:pt x="2478" y="311"/>
                </a:lnTo>
                <a:lnTo>
                  <a:pt x="2477" y="212"/>
                </a:lnTo>
                <a:lnTo>
                  <a:pt x="2479" y="111"/>
                </a:lnTo>
                <a:lnTo>
                  <a:pt x="2482" y="85"/>
                </a:lnTo>
                <a:lnTo>
                  <a:pt x="2488" y="63"/>
                </a:lnTo>
                <a:lnTo>
                  <a:pt x="2498" y="44"/>
                </a:lnTo>
                <a:lnTo>
                  <a:pt x="2512" y="28"/>
                </a:lnTo>
                <a:lnTo>
                  <a:pt x="2528" y="16"/>
                </a:lnTo>
                <a:lnTo>
                  <a:pt x="2548" y="7"/>
                </a:lnTo>
                <a:lnTo>
                  <a:pt x="2570" y="2"/>
                </a:lnTo>
                <a:lnTo>
                  <a:pt x="2598" y="0"/>
                </a:lnTo>
                <a:lnTo>
                  <a:pt x="2787" y="0"/>
                </a:lnTo>
                <a:lnTo>
                  <a:pt x="2815" y="2"/>
                </a:lnTo>
                <a:lnTo>
                  <a:pt x="2840" y="8"/>
                </a:lnTo>
                <a:lnTo>
                  <a:pt x="2861" y="18"/>
                </a:lnTo>
                <a:lnTo>
                  <a:pt x="2879" y="31"/>
                </a:lnTo>
                <a:lnTo>
                  <a:pt x="2892" y="48"/>
                </a:lnTo>
                <a:lnTo>
                  <a:pt x="2902" y="69"/>
                </a:lnTo>
                <a:lnTo>
                  <a:pt x="2907" y="94"/>
                </a:lnTo>
                <a:lnTo>
                  <a:pt x="2910" y="123"/>
                </a:lnTo>
                <a:lnTo>
                  <a:pt x="2911" y="222"/>
                </a:lnTo>
                <a:lnTo>
                  <a:pt x="2910" y="323"/>
                </a:lnTo>
                <a:lnTo>
                  <a:pt x="2906" y="349"/>
                </a:lnTo>
                <a:lnTo>
                  <a:pt x="2900" y="371"/>
                </a:lnTo>
                <a:lnTo>
                  <a:pt x="2890" y="391"/>
                </a:lnTo>
                <a:lnTo>
                  <a:pt x="2877" y="406"/>
                </a:lnTo>
                <a:lnTo>
                  <a:pt x="2860" y="418"/>
                </a:lnTo>
                <a:lnTo>
                  <a:pt x="2840" y="427"/>
                </a:lnTo>
                <a:lnTo>
                  <a:pt x="2818" y="432"/>
                </a:lnTo>
                <a:lnTo>
                  <a:pt x="2792" y="435"/>
                </a:lnTo>
                <a:close/>
                <a:moveTo>
                  <a:pt x="527" y="0"/>
                </a:moveTo>
                <a:lnTo>
                  <a:pt x="555" y="3"/>
                </a:lnTo>
                <a:lnTo>
                  <a:pt x="567" y="6"/>
                </a:lnTo>
                <a:lnTo>
                  <a:pt x="579" y="9"/>
                </a:lnTo>
                <a:lnTo>
                  <a:pt x="591" y="14"/>
                </a:lnTo>
                <a:lnTo>
                  <a:pt x="601" y="21"/>
                </a:lnTo>
                <a:lnTo>
                  <a:pt x="618" y="36"/>
                </a:lnTo>
                <a:lnTo>
                  <a:pt x="633" y="54"/>
                </a:lnTo>
                <a:lnTo>
                  <a:pt x="644" y="75"/>
                </a:lnTo>
                <a:lnTo>
                  <a:pt x="650" y="100"/>
                </a:lnTo>
                <a:lnTo>
                  <a:pt x="653" y="126"/>
                </a:lnTo>
                <a:lnTo>
                  <a:pt x="653" y="308"/>
                </a:lnTo>
                <a:lnTo>
                  <a:pt x="650" y="335"/>
                </a:lnTo>
                <a:lnTo>
                  <a:pt x="643" y="359"/>
                </a:lnTo>
                <a:lnTo>
                  <a:pt x="638" y="370"/>
                </a:lnTo>
                <a:lnTo>
                  <a:pt x="632" y="381"/>
                </a:lnTo>
                <a:lnTo>
                  <a:pt x="617" y="398"/>
                </a:lnTo>
                <a:lnTo>
                  <a:pt x="599" y="413"/>
                </a:lnTo>
                <a:lnTo>
                  <a:pt x="577" y="425"/>
                </a:lnTo>
                <a:lnTo>
                  <a:pt x="552" y="432"/>
                </a:lnTo>
                <a:lnTo>
                  <a:pt x="526" y="435"/>
                </a:lnTo>
                <a:lnTo>
                  <a:pt x="128" y="435"/>
                </a:lnTo>
                <a:lnTo>
                  <a:pt x="99" y="432"/>
                </a:lnTo>
                <a:lnTo>
                  <a:pt x="87" y="430"/>
                </a:lnTo>
                <a:lnTo>
                  <a:pt x="75" y="425"/>
                </a:lnTo>
                <a:lnTo>
                  <a:pt x="63" y="420"/>
                </a:lnTo>
                <a:lnTo>
                  <a:pt x="53" y="413"/>
                </a:lnTo>
                <a:lnTo>
                  <a:pt x="35" y="398"/>
                </a:lnTo>
                <a:lnTo>
                  <a:pt x="21" y="381"/>
                </a:lnTo>
                <a:lnTo>
                  <a:pt x="10" y="359"/>
                </a:lnTo>
                <a:lnTo>
                  <a:pt x="4" y="335"/>
                </a:lnTo>
                <a:lnTo>
                  <a:pt x="1" y="308"/>
                </a:lnTo>
                <a:lnTo>
                  <a:pt x="1" y="126"/>
                </a:lnTo>
                <a:lnTo>
                  <a:pt x="4" y="100"/>
                </a:lnTo>
                <a:lnTo>
                  <a:pt x="10" y="75"/>
                </a:lnTo>
                <a:lnTo>
                  <a:pt x="15" y="65"/>
                </a:lnTo>
                <a:lnTo>
                  <a:pt x="21" y="54"/>
                </a:lnTo>
                <a:lnTo>
                  <a:pt x="35" y="36"/>
                </a:lnTo>
                <a:lnTo>
                  <a:pt x="53" y="21"/>
                </a:lnTo>
                <a:lnTo>
                  <a:pt x="63" y="16"/>
                </a:lnTo>
                <a:lnTo>
                  <a:pt x="75" y="9"/>
                </a:lnTo>
                <a:lnTo>
                  <a:pt x="98" y="3"/>
                </a:lnTo>
                <a:lnTo>
                  <a:pt x="124" y="0"/>
                </a:lnTo>
                <a:lnTo>
                  <a:pt x="527" y="0"/>
                </a:lnTo>
                <a:close/>
                <a:moveTo>
                  <a:pt x="2598" y="734"/>
                </a:moveTo>
                <a:lnTo>
                  <a:pt x="3349" y="734"/>
                </a:lnTo>
                <a:lnTo>
                  <a:pt x="4101" y="734"/>
                </a:lnTo>
                <a:lnTo>
                  <a:pt x="4102" y="111"/>
                </a:lnTo>
                <a:lnTo>
                  <a:pt x="4106" y="85"/>
                </a:lnTo>
                <a:lnTo>
                  <a:pt x="4112" y="63"/>
                </a:lnTo>
                <a:lnTo>
                  <a:pt x="4122" y="44"/>
                </a:lnTo>
                <a:lnTo>
                  <a:pt x="4134" y="28"/>
                </a:lnTo>
                <a:lnTo>
                  <a:pt x="4151" y="16"/>
                </a:lnTo>
                <a:lnTo>
                  <a:pt x="4170" y="7"/>
                </a:lnTo>
                <a:lnTo>
                  <a:pt x="4194" y="2"/>
                </a:lnTo>
                <a:lnTo>
                  <a:pt x="4220" y="0"/>
                </a:lnTo>
                <a:lnTo>
                  <a:pt x="4405" y="1"/>
                </a:lnTo>
                <a:lnTo>
                  <a:pt x="4435" y="2"/>
                </a:lnTo>
                <a:lnTo>
                  <a:pt x="4461" y="7"/>
                </a:lnTo>
                <a:lnTo>
                  <a:pt x="4483" y="17"/>
                </a:lnTo>
                <a:lnTo>
                  <a:pt x="4501" y="29"/>
                </a:lnTo>
                <a:lnTo>
                  <a:pt x="4515" y="47"/>
                </a:lnTo>
                <a:lnTo>
                  <a:pt x="4525" y="68"/>
                </a:lnTo>
                <a:lnTo>
                  <a:pt x="4531" y="93"/>
                </a:lnTo>
                <a:lnTo>
                  <a:pt x="4534" y="123"/>
                </a:lnTo>
                <a:lnTo>
                  <a:pt x="4532" y="959"/>
                </a:lnTo>
                <a:lnTo>
                  <a:pt x="4532" y="1797"/>
                </a:lnTo>
                <a:lnTo>
                  <a:pt x="4530" y="1823"/>
                </a:lnTo>
                <a:lnTo>
                  <a:pt x="4524" y="1845"/>
                </a:lnTo>
                <a:lnTo>
                  <a:pt x="4514" y="1865"/>
                </a:lnTo>
                <a:lnTo>
                  <a:pt x="4500" y="1880"/>
                </a:lnTo>
                <a:lnTo>
                  <a:pt x="4484" y="1892"/>
                </a:lnTo>
                <a:lnTo>
                  <a:pt x="4464" y="1901"/>
                </a:lnTo>
                <a:lnTo>
                  <a:pt x="4440" y="1906"/>
                </a:lnTo>
                <a:lnTo>
                  <a:pt x="4414" y="1909"/>
                </a:lnTo>
                <a:lnTo>
                  <a:pt x="4230" y="1909"/>
                </a:lnTo>
                <a:lnTo>
                  <a:pt x="4200" y="1906"/>
                </a:lnTo>
                <a:lnTo>
                  <a:pt x="4174" y="1901"/>
                </a:lnTo>
                <a:lnTo>
                  <a:pt x="4152" y="1892"/>
                </a:lnTo>
                <a:lnTo>
                  <a:pt x="4134" y="1879"/>
                </a:lnTo>
                <a:lnTo>
                  <a:pt x="4121" y="1861"/>
                </a:lnTo>
                <a:lnTo>
                  <a:pt x="4111" y="1840"/>
                </a:lnTo>
                <a:lnTo>
                  <a:pt x="4105" y="1815"/>
                </a:lnTo>
                <a:lnTo>
                  <a:pt x="4102" y="1785"/>
                </a:lnTo>
                <a:lnTo>
                  <a:pt x="4101" y="1170"/>
                </a:lnTo>
                <a:lnTo>
                  <a:pt x="3505" y="1170"/>
                </a:lnTo>
                <a:lnTo>
                  <a:pt x="2911" y="1170"/>
                </a:lnTo>
                <a:lnTo>
                  <a:pt x="2910" y="1797"/>
                </a:lnTo>
                <a:lnTo>
                  <a:pt x="2906" y="1823"/>
                </a:lnTo>
                <a:lnTo>
                  <a:pt x="2900" y="1845"/>
                </a:lnTo>
                <a:lnTo>
                  <a:pt x="2890" y="1865"/>
                </a:lnTo>
                <a:lnTo>
                  <a:pt x="2877" y="1880"/>
                </a:lnTo>
                <a:lnTo>
                  <a:pt x="2860" y="1892"/>
                </a:lnTo>
                <a:lnTo>
                  <a:pt x="2840" y="1901"/>
                </a:lnTo>
                <a:lnTo>
                  <a:pt x="2818" y="1906"/>
                </a:lnTo>
                <a:lnTo>
                  <a:pt x="2792" y="1909"/>
                </a:lnTo>
                <a:lnTo>
                  <a:pt x="2606" y="1909"/>
                </a:lnTo>
                <a:lnTo>
                  <a:pt x="2576" y="1906"/>
                </a:lnTo>
                <a:lnTo>
                  <a:pt x="2550" y="1901"/>
                </a:lnTo>
                <a:lnTo>
                  <a:pt x="2529" y="1892"/>
                </a:lnTo>
                <a:lnTo>
                  <a:pt x="2510" y="1879"/>
                </a:lnTo>
                <a:lnTo>
                  <a:pt x="2497" y="1861"/>
                </a:lnTo>
                <a:lnTo>
                  <a:pt x="2487" y="1840"/>
                </a:lnTo>
                <a:lnTo>
                  <a:pt x="2481" y="1815"/>
                </a:lnTo>
                <a:lnTo>
                  <a:pt x="2478" y="1785"/>
                </a:lnTo>
                <a:lnTo>
                  <a:pt x="2479" y="846"/>
                </a:lnTo>
                <a:lnTo>
                  <a:pt x="2482" y="820"/>
                </a:lnTo>
                <a:lnTo>
                  <a:pt x="2488" y="797"/>
                </a:lnTo>
                <a:lnTo>
                  <a:pt x="2498" y="779"/>
                </a:lnTo>
                <a:lnTo>
                  <a:pt x="2512" y="763"/>
                </a:lnTo>
                <a:lnTo>
                  <a:pt x="2528" y="750"/>
                </a:lnTo>
                <a:lnTo>
                  <a:pt x="2548" y="741"/>
                </a:lnTo>
                <a:lnTo>
                  <a:pt x="2570" y="737"/>
                </a:lnTo>
                <a:lnTo>
                  <a:pt x="2598" y="734"/>
                </a:lnTo>
                <a:close/>
                <a:moveTo>
                  <a:pt x="6426" y="4373"/>
                </a:moveTo>
                <a:lnTo>
                  <a:pt x="6425" y="4573"/>
                </a:lnTo>
                <a:lnTo>
                  <a:pt x="6422" y="4599"/>
                </a:lnTo>
                <a:lnTo>
                  <a:pt x="6416" y="4623"/>
                </a:lnTo>
                <a:lnTo>
                  <a:pt x="6406" y="4642"/>
                </a:lnTo>
                <a:lnTo>
                  <a:pt x="6392" y="4658"/>
                </a:lnTo>
                <a:lnTo>
                  <a:pt x="6376" y="4669"/>
                </a:lnTo>
                <a:lnTo>
                  <a:pt x="6356" y="4678"/>
                </a:lnTo>
                <a:lnTo>
                  <a:pt x="6333" y="4684"/>
                </a:lnTo>
                <a:lnTo>
                  <a:pt x="6307" y="4685"/>
                </a:lnTo>
                <a:lnTo>
                  <a:pt x="6123" y="4685"/>
                </a:lnTo>
                <a:lnTo>
                  <a:pt x="6093" y="4684"/>
                </a:lnTo>
                <a:lnTo>
                  <a:pt x="6067" y="4678"/>
                </a:lnTo>
                <a:lnTo>
                  <a:pt x="6044" y="4669"/>
                </a:lnTo>
                <a:lnTo>
                  <a:pt x="6027" y="4655"/>
                </a:lnTo>
                <a:lnTo>
                  <a:pt x="6013" y="4638"/>
                </a:lnTo>
                <a:lnTo>
                  <a:pt x="6003" y="4617"/>
                </a:lnTo>
                <a:lnTo>
                  <a:pt x="5996" y="4592"/>
                </a:lnTo>
                <a:lnTo>
                  <a:pt x="5993" y="4563"/>
                </a:lnTo>
                <a:lnTo>
                  <a:pt x="5995" y="4363"/>
                </a:lnTo>
                <a:lnTo>
                  <a:pt x="5998" y="4336"/>
                </a:lnTo>
                <a:lnTo>
                  <a:pt x="6005" y="4313"/>
                </a:lnTo>
                <a:lnTo>
                  <a:pt x="6013" y="4295"/>
                </a:lnTo>
                <a:lnTo>
                  <a:pt x="6027" y="4279"/>
                </a:lnTo>
                <a:lnTo>
                  <a:pt x="6043" y="4266"/>
                </a:lnTo>
                <a:lnTo>
                  <a:pt x="6063" y="4257"/>
                </a:lnTo>
                <a:lnTo>
                  <a:pt x="6087" y="4252"/>
                </a:lnTo>
                <a:lnTo>
                  <a:pt x="6113" y="4251"/>
                </a:lnTo>
                <a:lnTo>
                  <a:pt x="6302" y="4251"/>
                </a:lnTo>
                <a:lnTo>
                  <a:pt x="6332" y="4254"/>
                </a:lnTo>
                <a:lnTo>
                  <a:pt x="6356" y="4259"/>
                </a:lnTo>
                <a:lnTo>
                  <a:pt x="6376" y="4269"/>
                </a:lnTo>
                <a:lnTo>
                  <a:pt x="6394" y="4282"/>
                </a:lnTo>
                <a:lnTo>
                  <a:pt x="6407" y="4298"/>
                </a:lnTo>
                <a:lnTo>
                  <a:pt x="6417" y="4320"/>
                </a:lnTo>
                <a:lnTo>
                  <a:pt x="6424" y="4344"/>
                </a:lnTo>
                <a:lnTo>
                  <a:pt x="6426" y="4373"/>
                </a:lnTo>
                <a:close/>
                <a:moveTo>
                  <a:pt x="4219" y="2777"/>
                </a:moveTo>
                <a:lnTo>
                  <a:pt x="4408" y="2777"/>
                </a:lnTo>
                <a:lnTo>
                  <a:pt x="4437" y="2778"/>
                </a:lnTo>
                <a:lnTo>
                  <a:pt x="4461" y="2785"/>
                </a:lnTo>
                <a:lnTo>
                  <a:pt x="4483" y="2795"/>
                </a:lnTo>
                <a:lnTo>
                  <a:pt x="4500" y="2807"/>
                </a:lnTo>
                <a:lnTo>
                  <a:pt x="4514" y="2824"/>
                </a:lnTo>
                <a:lnTo>
                  <a:pt x="4522" y="2846"/>
                </a:lnTo>
                <a:lnTo>
                  <a:pt x="4529" y="2870"/>
                </a:lnTo>
                <a:lnTo>
                  <a:pt x="4531" y="2899"/>
                </a:lnTo>
                <a:lnTo>
                  <a:pt x="4531" y="3099"/>
                </a:lnTo>
                <a:lnTo>
                  <a:pt x="4527" y="3125"/>
                </a:lnTo>
                <a:lnTo>
                  <a:pt x="4521" y="3148"/>
                </a:lnTo>
                <a:lnTo>
                  <a:pt x="4511" y="3167"/>
                </a:lnTo>
                <a:lnTo>
                  <a:pt x="4499" y="3182"/>
                </a:lnTo>
                <a:lnTo>
                  <a:pt x="4481" y="3195"/>
                </a:lnTo>
                <a:lnTo>
                  <a:pt x="4461" y="3204"/>
                </a:lnTo>
                <a:lnTo>
                  <a:pt x="4439" y="3209"/>
                </a:lnTo>
                <a:lnTo>
                  <a:pt x="4413" y="3211"/>
                </a:lnTo>
                <a:lnTo>
                  <a:pt x="4228" y="3211"/>
                </a:lnTo>
                <a:lnTo>
                  <a:pt x="4198" y="3209"/>
                </a:lnTo>
                <a:lnTo>
                  <a:pt x="4172" y="3204"/>
                </a:lnTo>
                <a:lnTo>
                  <a:pt x="4151" y="3194"/>
                </a:lnTo>
                <a:lnTo>
                  <a:pt x="4132" y="3181"/>
                </a:lnTo>
                <a:lnTo>
                  <a:pt x="4118" y="3164"/>
                </a:lnTo>
                <a:lnTo>
                  <a:pt x="4108" y="3143"/>
                </a:lnTo>
                <a:lnTo>
                  <a:pt x="4102" y="3118"/>
                </a:lnTo>
                <a:lnTo>
                  <a:pt x="4100" y="3088"/>
                </a:lnTo>
                <a:lnTo>
                  <a:pt x="4101" y="2888"/>
                </a:lnTo>
                <a:lnTo>
                  <a:pt x="4103" y="2862"/>
                </a:lnTo>
                <a:lnTo>
                  <a:pt x="4110" y="2839"/>
                </a:lnTo>
                <a:lnTo>
                  <a:pt x="4120" y="2821"/>
                </a:lnTo>
                <a:lnTo>
                  <a:pt x="4133" y="2805"/>
                </a:lnTo>
                <a:lnTo>
                  <a:pt x="4149" y="2792"/>
                </a:lnTo>
                <a:lnTo>
                  <a:pt x="4169" y="2783"/>
                </a:lnTo>
                <a:lnTo>
                  <a:pt x="4192" y="2778"/>
                </a:lnTo>
                <a:lnTo>
                  <a:pt x="4219" y="2777"/>
                </a:lnTo>
                <a:close/>
                <a:moveTo>
                  <a:pt x="2595" y="2777"/>
                </a:moveTo>
                <a:lnTo>
                  <a:pt x="2782" y="2777"/>
                </a:lnTo>
                <a:lnTo>
                  <a:pt x="2815" y="2782"/>
                </a:lnTo>
                <a:lnTo>
                  <a:pt x="2845" y="2792"/>
                </a:lnTo>
                <a:lnTo>
                  <a:pt x="2859" y="2800"/>
                </a:lnTo>
                <a:lnTo>
                  <a:pt x="2872" y="2807"/>
                </a:lnTo>
                <a:lnTo>
                  <a:pt x="2896" y="2828"/>
                </a:lnTo>
                <a:lnTo>
                  <a:pt x="3693" y="3615"/>
                </a:lnTo>
                <a:lnTo>
                  <a:pt x="4491" y="4402"/>
                </a:lnTo>
                <a:lnTo>
                  <a:pt x="4509" y="4423"/>
                </a:lnTo>
                <a:lnTo>
                  <a:pt x="4516" y="4434"/>
                </a:lnTo>
                <a:lnTo>
                  <a:pt x="4522" y="4446"/>
                </a:lnTo>
                <a:lnTo>
                  <a:pt x="4530" y="4472"/>
                </a:lnTo>
                <a:lnTo>
                  <a:pt x="4532" y="4500"/>
                </a:lnTo>
                <a:lnTo>
                  <a:pt x="4532" y="4573"/>
                </a:lnTo>
                <a:lnTo>
                  <a:pt x="4530" y="4599"/>
                </a:lnTo>
                <a:lnTo>
                  <a:pt x="4524" y="4623"/>
                </a:lnTo>
                <a:lnTo>
                  <a:pt x="4514" y="4642"/>
                </a:lnTo>
                <a:lnTo>
                  <a:pt x="4500" y="4658"/>
                </a:lnTo>
                <a:lnTo>
                  <a:pt x="4484" y="4669"/>
                </a:lnTo>
                <a:lnTo>
                  <a:pt x="4464" y="4678"/>
                </a:lnTo>
                <a:lnTo>
                  <a:pt x="4442" y="4684"/>
                </a:lnTo>
                <a:lnTo>
                  <a:pt x="4414" y="4685"/>
                </a:lnTo>
                <a:lnTo>
                  <a:pt x="4255" y="4685"/>
                </a:lnTo>
                <a:lnTo>
                  <a:pt x="4212" y="4683"/>
                </a:lnTo>
                <a:lnTo>
                  <a:pt x="4175" y="4673"/>
                </a:lnTo>
                <a:lnTo>
                  <a:pt x="4159" y="4665"/>
                </a:lnTo>
                <a:lnTo>
                  <a:pt x="4144" y="4656"/>
                </a:lnTo>
                <a:lnTo>
                  <a:pt x="4129" y="4646"/>
                </a:lnTo>
                <a:lnTo>
                  <a:pt x="4116" y="4634"/>
                </a:lnTo>
                <a:lnTo>
                  <a:pt x="3514" y="4041"/>
                </a:lnTo>
                <a:lnTo>
                  <a:pt x="2912" y="3448"/>
                </a:lnTo>
                <a:lnTo>
                  <a:pt x="2910" y="4010"/>
                </a:lnTo>
                <a:lnTo>
                  <a:pt x="2908" y="4573"/>
                </a:lnTo>
                <a:lnTo>
                  <a:pt x="2906" y="4599"/>
                </a:lnTo>
                <a:lnTo>
                  <a:pt x="2900" y="4623"/>
                </a:lnTo>
                <a:lnTo>
                  <a:pt x="2890" y="4642"/>
                </a:lnTo>
                <a:lnTo>
                  <a:pt x="2877" y="4658"/>
                </a:lnTo>
                <a:lnTo>
                  <a:pt x="2860" y="4669"/>
                </a:lnTo>
                <a:lnTo>
                  <a:pt x="2840" y="4678"/>
                </a:lnTo>
                <a:lnTo>
                  <a:pt x="2818" y="4684"/>
                </a:lnTo>
                <a:lnTo>
                  <a:pt x="2792" y="4685"/>
                </a:lnTo>
                <a:lnTo>
                  <a:pt x="2606" y="4685"/>
                </a:lnTo>
                <a:lnTo>
                  <a:pt x="2576" y="4684"/>
                </a:lnTo>
                <a:lnTo>
                  <a:pt x="2550" y="4678"/>
                </a:lnTo>
                <a:lnTo>
                  <a:pt x="2529" y="4669"/>
                </a:lnTo>
                <a:lnTo>
                  <a:pt x="2510" y="4655"/>
                </a:lnTo>
                <a:lnTo>
                  <a:pt x="2497" y="4638"/>
                </a:lnTo>
                <a:lnTo>
                  <a:pt x="2487" y="4617"/>
                </a:lnTo>
                <a:lnTo>
                  <a:pt x="2481" y="4592"/>
                </a:lnTo>
                <a:lnTo>
                  <a:pt x="2478" y="4563"/>
                </a:lnTo>
                <a:lnTo>
                  <a:pt x="2477" y="3726"/>
                </a:lnTo>
                <a:lnTo>
                  <a:pt x="2477" y="2888"/>
                </a:lnTo>
                <a:lnTo>
                  <a:pt x="2479" y="2862"/>
                </a:lnTo>
                <a:lnTo>
                  <a:pt x="2486" y="2839"/>
                </a:lnTo>
                <a:lnTo>
                  <a:pt x="2496" y="2821"/>
                </a:lnTo>
                <a:lnTo>
                  <a:pt x="2509" y="2805"/>
                </a:lnTo>
                <a:lnTo>
                  <a:pt x="2525" y="2792"/>
                </a:lnTo>
                <a:lnTo>
                  <a:pt x="2545" y="2783"/>
                </a:lnTo>
                <a:lnTo>
                  <a:pt x="2569" y="2778"/>
                </a:lnTo>
                <a:lnTo>
                  <a:pt x="2595" y="2777"/>
                </a:lnTo>
                <a:close/>
                <a:moveTo>
                  <a:pt x="6366" y="3882"/>
                </a:moveTo>
                <a:lnTo>
                  <a:pt x="6350" y="3897"/>
                </a:lnTo>
                <a:lnTo>
                  <a:pt x="6334" y="3909"/>
                </a:lnTo>
                <a:lnTo>
                  <a:pt x="6315" y="3921"/>
                </a:lnTo>
                <a:lnTo>
                  <a:pt x="6297" y="3929"/>
                </a:lnTo>
                <a:lnTo>
                  <a:pt x="6277" y="3937"/>
                </a:lnTo>
                <a:lnTo>
                  <a:pt x="6256" y="3942"/>
                </a:lnTo>
                <a:lnTo>
                  <a:pt x="6235" y="3946"/>
                </a:lnTo>
                <a:lnTo>
                  <a:pt x="6212" y="3947"/>
                </a:lnTo>
                <a:lnTo>
                  <a:pt x="6207" y="3947"/>
                </a:lnTo>
                <a:lnTo>
                  <a:pt x="6185" y="3946"/>
                </a:lnTo>
                <a:lnTo>
                  <a:pt x="6164" y="3942"/>
                </a:lnTo>
                <a:lnTo>
                  <a:pt x="6143" y="3937"/>
                </a:lnTo>
                <a:lnTo>
                  <a:pt x="6123" y="3929"/>
                </a:lnTo>
                <a:lnTo>
                  <a:pt x="6104" y="3921"/>
                </a:lnTo>
                <a:lnTo>
                  <a:pt x="6087" y="3909"/>
                </a:lnTo>
                <a:lnTo>
                  <a:pt x="6069" y="3897"/>
                </a:lnTo>
                <a:lnTo>
                  <a:pt x="6054" y="3882"/>
                </a:lnTo>
                <a:lnTo>
                  <a:pt x="5119" y="2954"/>
                </a:lnTo>
                <a:lnTo>
                  <a:pt x="5106" y="2936"/>
                </a:lnTo>
                <a:lnTo>
                  <a:pt x="5096" y="2918"/>
                </a:lnTo>
                <a:lnTo>
                  <a:pt x="5088" y="2898"/>
                </a:lnTo>
                <a:lnTo>
                  <a:pt x="5087" y="2877"/>
                </a:lnTo>
                <a:lnTo>
                  <a:pt x="5088" y="2856"/>
                </a:lnTo>
                <a:lnTo>
                  <a:pt x="5093" y="2837"/>
                </a:lnTo>
                <a:lnTo>
                  <a:pt x="5101" y="2820"/>
                </a:lnTo>
                <a:lnTo>
                  <a:pt x="5112" y="2805"/>
                </a:lnTo>
                <a:lnTo>
                  <a:pt x="5125" y="2793"/>
                </a:lnTo>
                <a:lnTo>
                  <a:pt x="5143" y="2783"/>
                </a:lnTo>
                <a:lnTo>
                  <a:pt x="5163" y="2778"/>
                </a:lnTo>
                <a:lnTo>
                  <a:pt x="5186" y="2777"/>
                </a:lnTo>
                <a:lnTo>
                  <a:pt x="5466" y="2777"/>
                </a:lnTo>
                <a:lnTo>
                  <a:pt x="5508" y="2781"/>
                </a:lnTo>
                <a:lnTo>
                  <a:pt x="5528" y="2786"/>
                </a:lnTo>
                <a:lnTo>
                  <a:pt x="5548" y="2793"/>
                </a:lnTo>
                <a:lnTo>
                  <a:pt x="5567" y="2801"/>
                </a:lnTo>
                <a:lnTo>
                  <a:pt x="5584" y="2812"/>
                </a:lnTo>
                <a:lnTo>
                  <a:pt x="5615" y="2837"/>
                </a:lnTo>
                <a:lnTo>
                  <a:pt x="6210" y="3435"/>
                </a:lnTo>
                <a:lnTo>
                  <a:pt x="6804" y="2837"/>
                </a:lnTo>
                <a:lnTo>
                  <a:pt x="6836" y="2812"/>
                </a:lnTo>
                <a:lnTo>
                  <a:pt x="6854" y="2801"/>
                </a:lnTo>
                <a:lnTo>
                  <a:pt x="6871" y="2793"/>
                </a:lnTo>
                <a:lnTo>
                  <a:pt x="6911" y="2781"/>
                </a:lnTo>
                <a:lnTo>
                  <a:pt x="6953" y="2777"/>
                </a:lnTo>
                <a:lnTo>
                  <a:pt x="7233" y="2777"/>
                </a:lnTo>
                <a:lnTo>
                  <a:pt x="7257" y="2778"/>
                </a:lnTo>
                <a:lnTo>
                  <a:pt x="7277" y="2783"/>
                </a:lnTo>
                <a:lnTo>
                  <a:pt x="7294" y="2793"/>
                </a:lnTo>
                <a:lnTo>
                  <a:pt x="7309" y="2805"/>
                </a:lnTo>
                <a:lnTo>
                  <a:pt x="7319" y="2820"/>
                </a:lnTo>
                <a:lnTo>
                  <a:pt x="7324" y="2827"/>
                </a:lnTo>
                <a:lnTo>
                  <a:pt x="7328" y="2837"/>
                </a:lnTo>
                <a:lnTo>
                  <a:pt x="7333" y="2856"/>
                </a:lnTo>
                <a:lnTo>
                  <a:pt x="7334" y="2877"/>
                </a:lnTo>
                <a:lnTo>
                  <a:pt x="7331" y="2898"/>
                </a:lnTo>
                <a:lnTo>
                  <a:pt x="7325" y="2918"/>
                </a:lnTo>
                <a:lnTo>
                  <a:pt x="7314" y="2936"/>
                </a:lnTo>
                <a:lnTo>
                  <a:pt x="7300" y="2954"/>
                </a:lnTo>
                <a:lnTo>
                  <a:pt x="6366" y="388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25.5.2021</a:t>
            </a:fld>
            <a:endParaRPr lang="fi-FI" dirty="0"/>
          </a:p>
        </p:txBody>
      </p:sp>
      <p:sp>
        <p:nvSpPr>
          <p:cNvPr id="4" name="Footer Placeholder 3"/>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5" name="Slide Number Placeholder 4"/>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23556196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logo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F639A8F3-E835-4AB2-A264-1D8CAD754C18}"/>
              </a:ext>
            </a:extLst>
          </p:cNvPr>
          <p:cNvSpPr>
            <a:spLocks noEditPoints="1"/>
          </p:cNvSpPr>
          <p:nvPr userDrawn="1"/>
        </p:nvSpPr>
        <p:spPr bwMode="auto">
          <a:xfrm>
            <a:off x="2747963" y="2333625"/>
            <a:ext cx="7416800" cy="2479676"/>
          </a:xfrm>
          <a:custGeom>
            <a:avLst/>
            <a:gdLst>
              <a:gd name="T0" fmla="*/ 13842 w 14015"/>
              <a:gd name="T1" fmla="*/ 1792 h 4685"/>
              <a:gd name="T2" fmla="*/ 13858 w 14015"/>
              <a:gd name="T3" fmla="*/ 1890 h 4685"/>
              <a:gd name="T4" fmla="*/ 13807 w 14015"/>
              <a:gd name="T5" fmla="*/ 1450 h 4685"/>
              <a:gd name="T6" fmla="*/ 13031 w 14015"/>
              <a:gd name="T7" fmla="*/ 1645 h 4685"/>
              <a:gd name="T8" fmla="*/ 12317 w 14015"/>
              <a:gd name="T9" fmla="*/ 1870 h 4685"/>
              <a:gd name="T10" fmla="*/ 12034 w 14015"/>
              <a:gd name="T11" fmla="*/ 1870 h 4685"/>
              <a:gd name="T12" fmla="*/ 11523 w 14015"/>
              <a:gd name="T13" fmla="*/ 1692 h 4685"/>
              <a:gd name="T14" fmla="*/ 11831 w 14015"/>
              <a:gd name="T15" fmla="*/ 1583 h 4685"/>
              <a:gd name="T16" fmla="*/ 11886 w 14015"/>
              <a:gd name="T17" fmla="*/ 1790 h 4685"/>
              <a:gd name="T18" fmla="*/ 11663 w 14015"/>
              <a:gd name="T19" fmla="*/ 1819 h 4685"/>
              <a:gd name="T20" fmla="*/ 11339 w 14015"/>
              <a:gd name="T21" fmla="*/ 1874 h 4685"/>
              <a:gd name="T22" fmla="*/ 10731 w 14015"/>
              <a:gd name="T23" fmla="*/ 1495 h 4685"/>
              <a:gd name="T24" fmla="*/ 9730 w 14015"/>
              <a:gd name="T25" fmla="*/ 1899 h 4685"/>
              <a:gd name="T26" fmla="*/ 9615 w 14015"/>
              <a:gd name="T27" fmla="*/ 1455 h 4685"/>
              <a:gd name="T28" fmla="*/ 8993 w 14015"/>
              <a:gd name="T29" fmla="*/ 1461 h 4685"/>
              <a:gd name="T30" fmla="*/ 8200 w 14015"/>
              <a:gd name="T31" fmla="*/ 1562 h 4685"/>
              <a:gd name="T32" fmla="*/ 7921 w 14015"/>
              <a:gd name="T33" fmla="*/ 1840 h 4685"/>
              <a:gd name="T34" fmla="*/ 8370 w 14015"/>
              <a:gd name="T35" fmla="*/ 1630 h 4685"/>
              <a:gd name="T36" fmla="*/ 7477 w 14015"/>
              <a:gd name="T37" fmla="*/ 1900 h 4685"/>
              <a:gd name="T38" fmla="*/ 7090 w 14015"/>
              <a:gd name="T39" fmla="*/ 1454 h 4685"/>
              <a:gd name="T40" fmla="*/ 6061 w 14015"/>
              <a:gd name="T41" fmla="*/ 1482 h 4685"/>
              <a:gd name="T42" fmla="*/ 6493 w 14015"/>
              <a:gd name="T43" fmla="*/ 1897 h 4685"/>
              <a:gd name="T44" fmla="*/ 5880 w 14015"/>
              <a:gd name="T45" fmla="*/ 1870 h 4685"/>
              <a:gd name="T46" fmla="*/ 11630 w 14015"/>
              <a:gd name="T47" fmla="*/ 749 h 4685"/>
              <a:gd name="T48" fmla="*/ 10886 w 14015"/>
              <a:gd name="T49" fmla="*/ 995 h 4685"/>
              <a:gd name="T50" fmla="*/ 10255 w 14015"/>
              <a:gd name="T51" fmla="*/ 1057 h 4685"/>
              <a:gd name="T52" fmla="*/ 10020 w 14015"/>
              <a:gd name="T53" fmla="*/ 1116 h 4685"/>
              <a:gd name="T54" fmla="*/ 9757 w 14015"/>
              <a:gd name="T55" fmla="*/ 856 h 4685"/>
              <a:gd name="T56" fmla="*/ 9472 w 14015"/>
              <a:gd name="T57" fmla="*/ 1133 h 4685"/>
              <a:gd name="T58" fmla="*/ 9896 w 14015"/>
              <a:gd name="T59" fmla="*/ 886 h 4685"/>
              <a:gd name="T60" fmla="*/ 8302 w 14015"/>
              <a:gd name="T61" fmla="*/ 888 h 4685"/>
              <a:gd name="T62" fmla="*/ 8583 w 14015"/>
              <a:gd name="T63" fmla="*/ 1165 h 4685"/>
              <a:gd name="T64" fmla="*/ 7314 w 14015"/>
              <a:gd name="T65" fmla="*/ 739 h 4685"/>
              <a:gd name="T66" fmla="*/ 6737 w 14015"/>
              <a:gd name="T67" fmla="*/ 1169 h 4685"/>
              <a:gd name="T68" fmla="*/ 6330 w 14015"/>
              <a:gd name="T69" fmla="*/ 1000 h 4685"/>
              <a:gd name="T70" fmla="*/ 6279 w 14015"/>
              <a:gd name="T71" fmla="*/ 732 h 4685"/>
              <a:gd name="T72" fmla="*/ 5858 w 14015"/>
              <a:gd name="T73" fmla="*/ 1160 h 4685"/>
              <a:gd name="T74" fmla="*/ 10199 w 14015"/>
              <a:gd name="T75" fmla="*/ 26 h 4685"/>
              <a:gd name="T76" fmla="*/ 9456 w 14015"/>
              <a:gd name="T77" fmla="*/ 273 h 4685"/>
              <a:gd name="T78" fmla="*/ 8486 w 14015"/>
              <a:gd name="T79" fmla="*/ 26 h 4685"/>
              <a:gd name="T80" fmla="*/ 7959 w 14015"/>
              <a:gd name="T81" fmla="*/ 174 h 4685"/>
              <a:gd name="T82" fmla="*/ 8250 w 14015"/>
              <a:gd name="T83" fmla="*/ 101 h 4685"/>
              <a:gd name="T84" fmla="*/ 8316 w 14015"/>
              <a:gd name="T85" fmla="*/ 441 h 4685"/>
              <a:gd name="T86" fmla="*/ 7725 w 14015"/>
              <a:gd name="T87" fmla="*/ 8 h 4685"/>
              <a:gd name="T88" fmla="*/ 7186 w 14015"/>
              <a:gd name="T89" fmla="*/ 38 h 4685"/>
              <a:gd name="T90" fmla="*/ 6625 w 14015"/>
              <a:gd name="T91" fmla="*/ 38 h 4685"/>
              <a:gd name="T92" fmla="*/ 6118 w 14015"/>
              <a:gd name="T93" fmla="*/ 371 h 4685"/>
              <a:gd name="T94" fmla="*/ 6070 w 14015"/>
              <a:gd name="T95" fmla="*/ 462 h 4685"/>
              <a:gd name="T96" fmla="*/ 5617 w 14015"/>
              <a:gd name="T97" fmla="*/ 38 h 4685"/>
              <a:gd name="T98" fmla="*/ 5342 w 14015"/>
              <a:gd name="T99" fmla="*/ 313 h 4685"/>
              <a:gd name="T100" fmla="*/ 1577 w 14015"/>
              <a:gd name="T101" fmla="*/ 31 h 4685"/>
              <a:gd name="T102" fmla="*/ 689 w 14015"/>
              <a:gd name="T103" fmla="*/ 1940 h 4685"/>
              <a:gd name="T104" fmla="*/ 390 w 14015"/>
              <a:gd name="T105" fmla="*/ 1193 h 4685"/>
              <a:gd name="T106" fmla="*/ 1173 w 14015"/>
              <a:gd name="T107" fmla="*/ 1169 h 4685"/>
              <a:gd name="T108" fmla="*/ 2892 w 14015"/>
              <a:gd name="T109" fmla="*/ 48 h 4685"/>
              <a:gd name="T110" fmla="*/ 87 w 14015"/>
              <a:gd name="T111" fmla="*/ 430 h 4685"/>
              <a:gd name="T112" fmla="*/ 4501 w 14015"/>
              <a:gd name="T113" fmla="*/ 29 h 4685"/>
              <a:gd name="T114" fmla="*/ 2576 w 14015"/>
              <a:gd name="T115" fmla="*/ 1906 h 4685"/>
              <a:gd name="T116" fmla="*/ 5998 w 14015"/>
              <a:gd name="T117" fmla="*/ 4336 h 4685"/>
              <a:gd name="T118" fmla="*/ 4198 w 14015"/>
              <a:gd name="T119" fmla="*/ 3209 h 4685"/>
              <a:gd name="T120" fmla="*/ 4464 w 14015"/>
              <a:gd name="T121" fmla="*/ 4678 h 4685"/>
              <a:gd name="T122" fmla="*/ 2525 w 14015"/>
              <a:gd name="T123" fmla="*/ 2792 h 4685"/>
              <a:gd name="T124" fmla="*/ 5528 w 14015"/>
              <a:gd name="T125" fmla="*/ 2786 h 4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15" h="4685">
                <a:moveTo>
                  <a:pt x="13936" y="1418"/>
                </a:moveTo>
                <a:lnTo>
                  <a:pt x="13939" y="1404"/>
                </a:lnTo>
                <a:lnTo>
                  <a:pt x="13948" y="1394"/>
                </a:lnTo>
                <a:lnTo>
                  <a:pt x="13954" y="1389"/>
                </a:lnTo>
                <a:lnTo>
                  <a:pt x="13960" y="1387"/>
                </a:lnTo>
                <a:lnTo>
                  <a:pt x="13976" y="1383"/>
                </a:lnTo>
                <a:lnTo>
                  <a:pt x="13991" y="1387"/>
                </a:lnTo>
                <a:lnTo>
                  <a:pt x="13999" y="1389"/>
                </a:lnTo>
                <a:lnTo>
                  <a:pt x="14004" y="1394"/>
                </a:lnTo>
                <a:lnTo>
                  <a:pt x="14012" y="1404"/>
                </a:lnTo>
                <a:lnTo>
                  <a:pt x="14015" y="1411"/>
                </a:lnTo>
                <a:lnTo>
                  <a:pt x="14015" y="1418"/>
                </a:lnTo>
                <a:lnTo>
                  <a:pt x="14012" y="1431"/>
                </a:lnTo>
                <a:lnTo>
                  <a:pt x="14004" y="1442"/>
                </a:lnTo>
                <a:lnTo>
                  <a:pt x="13999" y="1447"/>
                </a:lnTo>
                <a:lnTo>
                  <a:pt x="13991" y="1450"/>
                </a:lnTo>
                <a:lnTo>
                  <a:pt x="13976" y="1452"/>
                </a:lnTo>
                <a:lnTo>
                  <a:pt x="13960" y="1450"/>
                </a:lnTo>
                <a:lnTo>
                  <a:pt x="13954" y="1447"/>
                </a:lnTo>
                <a:lnTo>
                  <a:pt x="13948" y="1442"/>
                </a:lnTo>
                <a:lnTo>
                  <a:pt x="13939" y="1431"/>
                </a:lnTo>
                <a:lnTo>
                  <a:pt x="13938" y="1425"/>
                </a:lnTo>
                <a:lnTo>
                  <a:pt x="13936" y="1418"/>
                </a:lnTo>
                <a:close/>
                <a:moveTo>
                  <a:pt x="13593" y="1676"/>
                </a:moveTo>
                <a:lnTo>
                  <a:pt x="13597" y="1705"/>
                </a:lnTo>
                <a:lnTo>
                  <a:pt x="13606" y="1731"/>
                </a:lnTo>
                <a:lnTo>
                  <a:pt x="13619" y="1754"/>
                </a:lnTo>
                <a:lnTo>
                  <a:pt x="13628" y="1766"/>
                </a:lnTo>
                <a:lnTo>
                  <a:pt x="13638" y="1774"/>
                </a:lnTo>
                <a:lnTo>
                  <a:pt x="13662" y="1792"/>
                </a:lnTo>
                <a:lnTo>
                  <a:pt x="13688" y="1804"/>
                </a:lnTo>
                <a:lnTo>
                  <a:pt x="13719" y="1813"/>
                </a:lnTo>
                <a:lnTo>
                  <a:pt x="13751" y="1815"/>
                </a:lnTo>
                <a:lnTo>
                  <a:pt x="13785" y="1813"/>
                </a:lnTo>
                <a:lnTo>
                  <a:pt x="13800" y="1809"/>
                </a:lnTo>
                <a:lnTo>
                  <a:pt x="13815" y="1804"/>
                </a:lnTo>
                <a:lnTo>
                  <a:pt x="13842" y="1792"/>
                </a:lnTo>
                <a:lnTo>
                  <a:pt x="13864" y="1774"/>
                </a:lnTo>
                <a:lnTo>
                  <a:pt x="13883" y="1754"/>
                </a:lnTo>
                <a:lnTo>
                  <a:pt x="13898" y="1731"/>
                </a:lnTo>
                <a:lnTo>
                  <a:pt x="13907" y="1705"/>
                </a:lnTo>
                <a:lnTo>
                  <a:pt x="13909" y="1691"/>
                </a:lnTo>
                <a:lnTo>
                  <a:pt x="13909" y="1676"/>
                </a:lnTo>
                <a:lnTo>
                  <a:pt x="13907" y="1649"/>
                </a:lnTo>
                <a:lnTo>
                  <a:pt x="13898" y="1623"/>
                </a:lnTo>
                <a:lnTo>
                  <a:pt x="13883" y="1599"/>
                </a:lnTo>
                <a:lnTo>
                  <a:pt x="13874" y="1588"/>
                </a:lnTo>
                <a:lnTo>
                  <a:pt x="13864" y="1579"/>
                </a:lnTo>
                <a:lnTo>
                  <a:pt x="13842" y="1562"/>
                </a:lnTo>
                <a:lnTo>
                  <a:pt x="13815" y="1549"/>
                </a:lnTo>
                <a:lnTo>
                  <a:pt x="13785" y="1541"/>
                </a:lnTo>
                <a:lnTo>
                  <a:pt x="13751" y="1538"/>
                </a:lnTo>
                <a:lnTo>
                  <a:pt x="13719" y="1541"/>
                </a:lnTo>
                <a:lnTo>
                  <a:pt x="13703" y="1544"/>
                </a:lnTo>
                <a:lnTo>
                  <a:pt x="13688" y="1549"/>
                </a:lnTo>
                <a:lnTo>
                  <a:pt x="13662" y="1562"/>
                </a:lnTo>
                <a:lnTo>
                  <a:pt x="13638" y="1579"/>
                </a:lnTo>
                <a:lnTo>
                  <a:pt x="13619" y="1599"/>
                </a:lnTo>
                <a:lnTo>
                  <a:pt x="13606" y="1623"/>
                </a:lnTo>
                <a:lnTo>
                  <a:pt x="13597" y="1649"/>
                </a:lnTo>
                <a:lnTo>
                  <a:pt x="13594" y="1662"/>
                </a:lnTo>
                <a:lnTo>
                  <a:pt x="13593" y="1676"/>
                </a:lnTo>
                <a:close/>
                <a:moveTo>
                  <a:pt x="14015" y="1676"/>
                </a:moveTo>
                <a:lnTo>
                  <a:pt x="14014" y="1701"/>
                </a:lnTo>
                <a:lnTo>
                  <a:pt x="14010" y="1723"/>
                </a:lnTo>
                <a:lnTo>
                  <a:pt x="14005" y="1746"/>
                </a:lnTo>
                <a:lnTo>
                  <a:pt x="13996" y="1767"/>
                </a:lnTo>
                <a:lnTo>
                  <a:pt x="13985" y="1787"/>
                </a:lnTo>
                <a:lnTo>
                  <a:pt x="13972" y="1807"/>
                </a:lnTo>
                <a:lnTo>
                  <a:pt x="13958" y="1824"/>
                </a:lnTo>
                <a:lnTo>
                  <a:pt x="13941" y="1840"/>
                </a:lnTo>
                <a:lnTo>
                  <a:pt x="13903" y="1869"/>
                </a:lnTo>
                <a:lnTo>
                  <a:pt x="13882" y="1880"/>
                </a:lnTo>
                <a:lnTo>
                  <a:pt x="13858" y="1890"/>
                </a:lnTo>
                <a:lnTo>
                  <a:pt x="13833" y="1899"/>
                </a:lnTo>
                <a:lnTo>
                  <a:pt x="13807" y="1904"/>
                </a:lnTo>
                <a:lnTo>
                  <a:pt x="13780" y="1907"/>
                </a:lnTo>
                <a:lnTo>
                  <a:pt x="13751" y="1909"/>
                </a:lnTo>
                <a:lnTo>
                  <a:pt x="13723" y="1907"/>
                </a:lnTo>
                <a:lnTo>
                  <a:pt x="13695" y="1904"/>
                </a:lnTo>
                <a:lnTo>
                  <a:pt x="13669" y="1899"/>
                </a:lnTo>
                <a:lnTo>
                  <a:pt x="13645" y="1890"/>
                </a:lnTo>
                <a:lnTo>
                  <a:pt x="13622" y="1880"/>
                </a:lnTo>
                <a:lnTo>
                  <a:pt x="13599" y="1869"/>
                </a:lnTo>
                <a:lnTo>
                  <a:pt x="13580" y="1855"/>
                </a:lnTo>
                <a:lnTo>
                  <a:pt x="13562" y="1840"/>
                </a:lnTo>
                <a:lnTo>
                  <a:pt x="13545" y="1824"/>
                </a:lnTo>
                <a:lnTo>
                  <a:pt x="13530" y="1807"/>
                </a:lnTo>
                <a:lnTo>
                  <a:pt x="13517" y="1787"/>
                </a:lnTo>
                <a:lnTo>
                  <a:pt x="13507" y="1767"/>
                </a:lnTo>
                <a:lnTo>
                  <a:pt x="13499" y="1746"/>
                </a:lnTo>
                <a:lnTo>
                  <a:pt x="13493" y="1723"/>
                </a:lnTo>
                <a:lnTo>
                  <a:pt x="13489" y="1701"/>
                </a:lnTo>
                <a:lnTo>
                  <a:pt x="13488" y="1676"/>
                </a:lnTo>
                <a:lnTo>
                  <a:pt x="13489" y="1652"/>
                </a:lnTo>
                <a:lnTo>
                  <a:pt x="13493" y="1630"/>
                </a:lnTo>
                <a:lnTo>
                  <a:pt x="13499" y="1608"/>
                </a:lnTo>
                <a:lnTo>
                  <a:pt x="13507" y="1587"/>
                </a:lnTo>
                <a:lnTo>
                  <a:pt x="13517" y="1565"/>
                </a:lnTo>
                <a:lnTo>
                  <a:pt x="13530" y="1547"/>
                </a:lnTo>
                <a:lnTo>
                  <a:pt x="13545" y="1529"/>
                </a:lnTo>
                <a:lnTo>
                  <a:pt x="13562" y="1513"/>
                </a:lnTo>
                <a:lnTo>
                  <a:pt x="13599" y="1485"/>
                </a:lnTo>
                <a:lnTo>
                  <a:pt x="13622" y="1472"/>
                </a:lnTo>
                <a:lnTo>
                  <a:pt x="13645" y="1464"/>
                </a:lnTo>
                <a:lnTo>
                  <a:pt x="13669" y="1455"/>
                </a:lnTo>
                <a:lnTo>
                  <a:pt x="13695" y="1450"/>
                </a:lnTo>
                <a:lnTo>
                  <a:pt x="13723" y="1446"/>
                </a:lnTo>
                <a:lnTo>
                  <a:pt x="13751" y="1445"/>
                </a:lnTo>
                <a:lnTo>
                  <a:pt x="13780" y="1446"/>
                </a:lnTo>
                <a:lnTo>
                  <a:pt x="13807" y="1450"/>
                </a:lnTo>
                <a:lnTo>
                  <a:pt x="13833" y="1455"/>
                </a:lnTo>
                <a:lnTo>
                  <a:pt x="13858" y="1464"/>
                </a:lnTo>
                <a:lnTo>
                  <a:pt x="13882" y="1472"/>
                </a:lnTo>
                <a:lnTo>
                  <a:pt x="13903" y="1485"/>
                </a:lnTo>
                <a:lnTo>
                  <a:pt x="13923" y="1498"/>
                </a:lnTo>
                <a:lnTo>
                  <a:pt x="13941" y="1513"/>
                </a:lnTo>
                <a:lnTo>
                  <a:pt x="13958" y="1529"/>
                </a:lnTo>
                <a:lnTo>
                  <a:pt x="13972" y="1547"/>
                </a:lnTo>
                <a:lnTo>
                  <a:pt x="13985" y="1565"/>
                </a:lnTo>
                <a:lnTo>
                  <a:pt x="13996" y="1587"/>
                </a:lnTo>
                <a:lnTo>
                  <a:pt x="14005" y="1608"/>
                </a:lnTo>
                <a:lnTo>
                  <a:pt x="14010" y="1630"/>
                </a:lnTo>
                <a:lnTo>
                  <a:pt x="14014" y="1652"/>
                </a:lnTo>
                <a:lnTo>
                  <a:pt x="14015" y="1676"/>
                </a:lnTo>
                <a:close/>
                <a:moveTo>
                  <a:pt x="13124" y="1690"/>
                </a:moveTo>
                <a:lnTo>
                  <a:pt x="13031" y="1758"/>
                </a:lnTo>
                <a:lnTo>
                  <a:pt x="13031" y="1870"/>
                </a:lnTo>
                <a:lnTo>
                  <a:pt x="13029" y="1882"/>
                </a:lnTo>
                <a:lnTo>
                  <a:pt x="13024" y="1892"/>
                </a:lnTo>
                <a:lnTo>
                  <a:pt x="13014" y="1897"/>
                </a:lnTo>
                <a:lnTo>
                  <a:pt x="13001" y="1900"/>
                </a:lnTo>
                <a:lnTo>
                  <a:pt x="12959" y="1900"/>
                </a:lnTo>
                <a:lnTo>
                  <a:pt x="12947" y="1897"/>
                </a:lnTo>
                <a:lnTo>
                  <a:pt x="12938" y="1892"/>
                </a:lnTo>
                <a:lnTo>
                  <a:pt x="12932" y="1882"/>
                </a:lnTo>
                <a:lnTo>
                  <a:pt x="12929" y="1870"/>
                </a:lnTo>
                <a:lnTo>
                  <a:pt x="12929" y="1482"/>
                </a:lnTo>
                <a:lnTo>
                  <a:pt x="12932" y="1471"/>
                </a:lnTo>
                <a:lnTo>
                  <a:pt x="12938" y="1461"/>
                </a:lnTo>
                <a:lnTo>
                  <a:pt x="12947" y="1455"/>
                </a:lnTo>
                <a:lnTo>
                  <a:pt x="12959" y="1454"/>
                </a:lnTo>
                <a:lnTo>
                  <a:pt x="13001" y="1454"/>
                </a:lnTo>
                <a:lnTo>
                  <a:pt x="13014" y="1455"/>
                </a:lnTo>
                <a:lnTo>
                  <a:pt x="13024" y="1461"/>
                </a:lnTo>
                <a:lnTo>
                  <a:pt x="13029" y="1471"/>
                </a:lnTo>
                <a:lnTo>
                  <a:pt x="13031" y="1482"/>
                </a:lnTo>
                <a:lnTo>
                  <a:pt x="13031" y="1645"/>
                </a:lnTo>
                <a:lnTo>
                  <a:pt x="13266" y="1467"/>
                </a:lnTo>
                <a:lnTo>
                  <a:pt x="13281" y="1457"/>
                </a:lnTo>
                <a:lnTo>
                  <a:pt x="13291" y="1454"/>
                </a:lnTo>
                <a:lnTo>
                  <a:pt x="13301" y="1452"/>
                </a:lnTo>
                <a:lnTo>
                  <a:pt x="13383" y="1452"/>
                </a:lnTo>
                <a:lnTo>
                  <a:pt x="13393" y="1454"/>
                </a:lnTo>
                <a:lnTo>
                  <a:pt x="13399" y="1457"/>
                </a:lnTo>
                <a:lnTo>
                  <a:pt x="13404" y="1462"/>
                </a:lnTo>
                <a:lnTo>
                  <a:pt x="13405" y="1470"/>
                </a:lnTo>
                <a:lnTo>
                  <a:pt x="13403" y="1480"/>
                </a:lnTo>
                <a:lnTo>
                  <a:pt x="13396" y="1487"/>
                </a:lnTo>
                <a:lnTo>
                  <a:pt x="13204" y="1633"/>
                </a:lnTo>
                <a:lnTo>
                  <a:pt x="13407" y="1865"/>
                </a:lnTo>
                <a:lnTo>
                  <a:pt x="13413" y="1874"/>
                </a:lnTo>
                <a:lnTo>
                  <a:pt x="13415" y="1884"/>
                </a:lnTo>
                <a:lnTo>
                  <a:pt x="13414" y="1890"/>
                </a:lnTo>
                <a:lnTo>
                  <a:pt x="13409" y="1895"/>
                </a:lnTo>
                <a:lnTo>
                  <a:pt x="13403" y="1899"/>
                </a:lnTo>
                <a:lnTo>
                  <a:pt x="13394" y="1900"/>
                </a:lnTo>
                <a:lnTo>
                  <a:pt x="13322" y="1900"/>
                </a:lnTo>
                <a:lnTo>
                  <a:pt x="13311" y="1899"/>
                </a:lnTo>
                <a:lnTo>
                  <a:pt x="13302" y="1896"/>
                </a:lnTo>
                <a:lnTo>
                  <a:pt x="13294" y="1891"/>
                </a:lnTo>
                <a:lnTo>
                  <a:pt x="13287" y="1886"/>
                </a:lnTo>
                <a:lnTo>
                  <a:pt x="13124" y="1690"/>
                </a:lnTo>
                <a:close/>
                <a:moveTo>
                  <a:pt x="12511" y="1690"/>
                </a:moveTo>
                <a:lnTo>
                  <a:pt x="12418" y="1758"/>
                </a:lnTo>
                <a:lnTo>
                  <a:pt x="12418" y="1870"/>
                </a:lnTo>
                <a:lnTo>
                  <a:pt x="12417" y="1882"/>
                </a:lnTo>
                <a:lnTo>
                  <a:pt x="12411" y="1892"/>
                </a:lnTo>
                <a:lnTo>
                  <a:pt x="12401" y="1897"/>
                </a:lnTo>
                <a:lnTo>
                  <a:pt x="12390" y="1900"/>
                </a:lnTo>
                <a:lnTo>
                  <a:pt x="12346" y="1900"/>
                </a:lnTo>
                <a:lnTo>
                  <a:pt x="12335" y="1897"/>
                </a:lnTo>
                <a:lnTo>
                  <a:pt x="12325" y="1892"/>
                </a:lnTo>
                <a:lnTo>
                  <a:pt x="12319" y="1882"/>
                </a:lnTo>
                <a:lnTo>
                  <a:pt x="12317" y="1870"/>
                </a:lnTo>
                <a:lnTo>
                  <a:pt x="12317" y="1482"/>
                </a:lnTo>
                <a:lnTo>
                  <a:pt x="12319" y="1471"/>
                </a:lnTo>
                <a:lnTo>
                  <a:pt x="12325" y="1461"/>
                </a:lnTo>
                <a:lnTo>
                  <a:pt x="12335" y="1455"/>
                </a:lnTo>
                <a:lnTo>
                  <a:pt x="12346" y="1454"/>
                </a:lnTo>
                <a:lnTo>
                  <a:pt x="12390" y="1454"/>
                </a:lnTo>
                <a:lnTo>
                  <a:pt x="12401" y="1455"/>
                </a:lnTo>
                <a:lnTo>
                  <a:pt x="12411" y="1461"/>
                </a:lnTo>
                <a:lnTo>
                  <a:pt x="12417" y="1471"/>
                </a:lnTo>
                <a:lnTo>
                  <a:pt x="12418" y="1482"/>
                </a:lnTo>
                <a:lnTo>
                  <a:pt x="12418" y="1645"/>
                </a:lnTo>
                <a:lnTo>
                  <a:pt x="12654" y="1467"/>
                </a:lnTo>
                <a:lnTo>
                  <a:pt x="12669" y="1457"/>
                </a:lnTo>
                <a:lnTo>
                  <a:pt x="12678" y="1454"/>
                </a:lnTo>
                <a:lnTo>
                  <a:pt x="12689" y="1452"/>
                </a:lnTo>
                <a:lnTo>
                  <a:pt x="12771" y="1452"/>
                </a:lnTo>
                <a:lnTo>
                  <a:pt x="12780" y="1454"/>
                </a:lnTo>
                <a:lnTo>
                  <a:pt x="12787" y="1457"/>
                </a:lnTo>
                <a:lnTo>
                  <a:pt x="12791" y="1462"/>
                </a:lnTo>
                <a:lnTo>
                  <a:pt x="12792" y="1470"/>
                </a:lnTo>
                <a:lnTo>
                  <a:pt x="12790" y="1480"/>
                </a:lnTo>
                <a:lnTo>
                  <a:pt x="12783" y="1487"/>
                </a:lnTo>
                <a:lnTo>
                  <a:pt x="12591" y="1633"/>
                </a:lnTo>
                <a:lnTo>
                  <a:pt x="12795" y="1865"/>
                </a:lnTo>
                <a:lnTo>
                  <a:pt x="12800" y="1874"/>
                </a:lnTo>
                <a:lnTo>
                  <a:pt x="12802" y="1884"/>
                </a:lnTo>
                <a:lnTo>
                  <a:pt x="12801" y="1890"/>
                </a:lnTo>
                <a:lnTo>
                  <a:pt x="12797" y="1895"/>
                </a:lnTo>
                <a:lnTo>
                  <a:pt x="12790" y="1899"/>
                </a:lnTo>
                <a:lnTo>
                  <a:pt x="12781" y="1900"/>
                </a:lnTo>
                <a:lnTo>
                  <a:pt x="12710" y="1900"/>
                </a:lnTo>
                <a:lnTo>
                  <a:pt x="12699" y="1899"/>
                </a:lnTo>
                <a:lnTo>
                  <a:pt x="12689" y="1896"/>
                </a:lnTo>
                <a:lnTo>
                  <a:pt x="12682" y="1891"/>
                </a:lnTo>
                <a:lnTo>
                  <a:pt x="12676" y="1886"/>
                </a:lnTo>
                <a:lnTo>
                  <a:pt x="12511" y="1690"/>
                </a:lnTo>
                <a:close/>
                <a:moveTo>
                  <a:pt x="12034" y="1870"/>
                </a:moveTo>
                <a:lnTo>
                  <a:pt x="12034" y="1482"/>
                </a:lnTo>
                <a:lnTo>
                  <a:pt x="12036" y="1471"/>
                </a:lnTo>
                <a:lnTo>
                  <a:pt x="12043" y="1461"/>
                </a:lnTo>
                <a:lnTo>
                  <a:pt x="12051" y="1455"/>
                </a:lnTo>
                <a:lnTo>
                  <a:pt x="12064" y="1454"/>
                </a:lnTo>
                <a:lnTo>
                  <a:pt x="12106" y="1454"/>
                </a:lnTo>
                <a:lnTo>
                  <a:pt x="12119" y="1455"/>
                </a:lnTo>
                <a:lnTo>
                  <a:pt x="12128" y="1461"/>
                </a:lnTo>
                <a:lnTo>
                  <a:pt x="12135" y="1471"/>
                </a:lnTo>
                <a:lnTo>
                  <a:pt x="12136" y="1482"/>
                </a:lnTo>
                <a:lnTo>
                  <a:pt x="12136" y="1870"/>
                </a:lnTo>
                <a:lnTo>
                  <a:pt x="12135" y="1882"/>
                </a:lnTo>
                <a:lnTo>
                  <a:pt x="12128" y="1892"/>
                </a:lnTo>
                <a:lnTo>
                  <a:pt x="12119" y="1897"/>
                </a:lnTo>
                <a:lnTo>
                  <a:pt x="12106" y="1900"/>
                </a:lnTo>
                <a:lnTo>
                  <a:pt x="12064" y="1900"/>
                </a:lnTo>
                <a:lnTo>
                  <a:pt x="12051" y="1897"/>
                </a:lnTo>
                <a:lnTo>
                  <a:pt x="12043" y="1892"/>
                </a:lnTo>
                <a:lnTo>
                  <a:pt x="12036" y="1882"/>
                </a:lnTo>
                <a:lnTo>
                  <a:pt x="12034" y="1870"/>
                </a:lnTo>
                <a:close/>
                <a:moveTo>
                  <a:pt x="11663" y="1819"/>
                </a:moveTo>
                <a:lnTo>
                  <a:pt x="11709" y="1815"/>
                </a:lnTo>
                <a:lnTo>
                  <a:pt x="11748" y="1805"/>
                </a:lnTo>
                <a:lnTo>
                  <a:pt x="11764" y="1797"/>
                </a:lnTo>
                <a:lnTo>
                  <a:pt x="11777" y="1788"/>
                </a:lnTo>
                <a:lnTo>
                  <a:pt x="11784" y="1776"/>
                </a:lnTo>
                <a:lnTo>
                  <a:pt x="11787" y="1762"/>
                </a:lnTo>
                <a:lnTo>
                  <a:pt x="11784" y="1751"/>
                </a:lnTo>
                <a:lnTo>
                  <a:pt x="11779" y="1742"/>
                </a:lnTo>
                <a:lnTo>
                  <a:pt x="11769" y="1735"/>
                </a:lnTo>
                <a:lnTo>
                  <a:pt x="11755" y="1728"/>
                </a:lnTo>
                <a:lnTo>
                  <a:pt x="11714" y="1720"/>
                </a:lnTo>
                <a:lnTo>
                  <a:pt x="11656" y="1713"/>
                </a:lnTo>
                <a:lnTo>
                  <a:pt x="11606" y="1708"/>
                </a:lnTo>
                <a:lnTo>
                  <a:pt x="11583" y="1706"/>
                </a:lnTo>
                <a:lnTo>
                  <a:pt x="11561" y="1701"/>
                </a:lnTo>
                <a:lnTo>
                  <a:pt x="11523" y="1692"/>
                </a:lnTo>
                <a:lnTo>
                  <a:pt x="11492" y="1679"/>
                </a:lnTo>
                <a:lnTo>
                  <a:pt x="11466" y="1662"/>
                </a:lnTo>
                <a:lnTo>
                  <a:pt x="11456" y="1652"/>
                </a:lnTo>
                <a:lnTo>
                  <a:pt x="11448" y="1643"/>
                </a:lnTo>
                <a:lnTo>
                  <a:pt x="11442" y="1630"/>
                </a:lnTo>
                <a:lnTo>
                  <a:pt x="11437" y="1618"/>
                </a:lnTo>
                <a:lnTo>
                  <a:pt x="11435" y="1604"/>
                </a:lnTo>
                <a:lnTo>
                  <a:pt x="11433" y="1589"/>
                </a:lnTo>
                <a:lnTo>
                  <a:pt x="11435" y="1574"/>
                </a:lnTo>
                <a:lnTo>
                  <a:pt x="11437" y="1559"/>
                </a:lnTo>
                <a:lnTo>
                  <a:pt x="11442" y="1544"/>
                </a:lnTo>
                <a:lnTo>
                  <a:pt x="11448" y="1531"/>
                </a:lnTo>
                <a:lnTo>
                  <a:pt x="11457" y="1518"/>
                </a:lnTo>
                <a:lnTo>
                  <a:pt x="11467" y="1506"/>
                </a:lnTo>
                <a:lnTo>
                  <a:pt x="11493" y="1485"/>
                </a:lnTo>
                <a:lnTo>
                  <a:pt x="11524" y="1469"/>
                </a:lnTo>
                <a:lnTo>
                  <a:pt x="11561" y="1456"/>
                </a:lnTo>
                <a:lnTo>
                  <a:pt x="11583" y="1451"/>
                </a:lnTo>
                <a:lnTo>
                  <a:pt x="11605" y="1447"/>
                </a:lnTo>
                <a:lnTo>
                  <a:pt x="11652" y="1445"/>
                </a:lnTo>
                <a:lnTo>
                  <a:pt x="11688" y="1446"/>
                </a:lnTo>
                <a:lnTo>
                  <a:pt x="11722" y="1450"/>
                </a:lnTo>
                <a:lnTo>
                  <a:pt x="11752" y="1456"/>
                </a:lnTo>
                <a:lnTo>
                  <a:pt x="11778" y="1464"/>
                </a:lnTo>
                <a:lnTo>
                  <a:pt x="11801" y="1472"/>
                </a:lnTo>
                <a:lnTo>
                  <a:pt x="11820" y="1481"/>
                </a:lnTo>
                <a:lnTo>
                  <a:pt x="11849" y="1498"/>
                </a:lnTo>
                <a:lnTo>
                  <a:pt x="11856" y="1506"/>
                </a:lnTo>
                <a:lnTo>
                  <a:pt x="11862" y="1513"/>
                </a:lnTo>
                <a:lnTo>
                  <a:pt x="11866" y="1521"/>
                </a:lnTo>
                <a:lnTo>
                  <a:pt x="11867" y="1531"/>
                </a:lnTo>
                <a:lnTo>
                  <a:pt x="11865" y="1544"/>
                </a:lnTo>
                <a:lnTo>
                  <a:pt x="11861" y="1552"/>
                </a:lnTo>
                <a:lnTo>
                  <a:pt x="11856" y="1558"/>
                </a:lnTo>
                <a:lnTo>
                  <a:pt x="11841" y="1575"/>
                </a:lnTo>
                <a:lnTo>
                  <a:pt x="11836" y="1580"/>
                </a:lnTo>
                <a:lnTo>
                  <a:pt x="11831" y="1583"/>
                </a:lnTo>
                <a:lnTo>
                  <a:pt x="11820" y="1585"/>
                </a:lnTo>
                <a:lnTo>
                  <a:pt x="11809" y="1584"/>
                </a:lnTo>
                <a:lnTo>
                  <a:pt x="11798" y="1579"/>
                </a:lnTo>
                <a:lnTo>
                  <a:pt x="11782" y="1568"/>
                </a:lnTo>
                <a:lnTo>
                  <a:pt x="11764" y="1559"/>
                </a:lnTo>
                <a:lnTo>
                  <a:pt x="11728" y="1546"/>
                </a:lnTo>
                <a:lnTo>
                  <a:pt x="11691" y="1537"/>
                </a:lnTo>
                <a:lnTo>
                  <a:pt x="11672" y="1536"/>
                </a:lnTo>
                <a:lnTo>
                  <a:pt x="11652" y="1534"/>
                </a:lnTo>
                <a:lnTo>
                  <a:pt x="11610" y="1538"/>
                </a:lnTo>
                <a:lnTo>
                  <a:pt x="11591" y="1542"/>
                </a:lnTo>
                <a:lnTo>
                  <a:pt x="11574" y="1548"/>
                </a:lnTo>
                <a:lnTo>
                  <a:pt x="11559" y="1554"/>
                </a:lnTo>
                <a:lnTo>
                  <a:pt x="11547" y="1563"/>
                </a:lnTo>
                <a:lnTo>
                  <a:pt x="11543" y="1568"/>
                </a:lnTo>
                <a:lnTo>
                  <a:pt x="11539" y="1573"/>
                </a:lnTo>
                <a:lnTo>
                  <a:pt x="11537" y="1584"/>
                </a:lnTo>
                <a:lnTo>
                  <a:pt x="11539" y="1594"/>
                </a:lnTo>
                <a:lnTo>
                  <a:pt x="11547" y="1602"/>
                </a:lnTo>
                <a:lnTo>
                  <a:pt x="11558" y="1609"/>
                </a:lnTo>
                <a:lnTo>
                  <a:pt x="11571" y="1614"/>
                </a:lnTo>
                <a:lnTo>
                  <a:pt x="11610" y="1620"/>
                </a:lnTo>
                <a:lnTo>
                  <a:pt x="11657" y="1625"/>
                </a:lnTo>
                <a:lnTo>
                  <a:pt x="11707" y="1629"/>
                </a:lnTo>
                <a:lnTo>
                  <a:pt x="11753" y="1636"/>
                </a:lnTo>
                <a:lnTo>
                  <a:pt x="11791" y="1645"/>
                </a:lnTo>
                <a:lnTo>
                  <a:pt x="11826" y="1657"/>
                </a:lnTo>
                <a:lnTo>
                  <a:pt x="11840" y="1666"/>
                </a:lnTo>
                <a:lnTo>
                  <a:pt x="11852" y="1675"/>
                </a:lnTo>
                <a:lnTo>
                  <a:pt x="11864" y="1685"/>
                </a:lnTo>
                <a:lnTo>
                  <a:pt x="11874" y="1696"/>
                </a:lnTo>
                <a:lnTo>
                  <a:pt x="11880" y="1708"/>
                </a:lnTo>
                <a:lnTo>
                  <a:pt x="11886" y="1723"/>
                </a:lnTo>
                <a:lnTo>
                  <a:pt x="11888" y="1738"/>
                </a:lnTo>
                <a:lnTo>
                  <a:pt x="11890" y="1756"/>
                </a:lnTo>
                <a:lnTo>
                  <a:pt x="11888" y="1774"/>
                </a:lnTo>
                <a:lnTo>
                  <a:pt x="11886" y="1790"/>
                </a:lnTo>
                <a:lnTo>
                  <a:pt x="11881" y="1805"/>
                </a:lnTo>
                <a:lnTo>
                  <a:pt x="11874" y="1820"/>
                </a:lnTo>
                <a:lnTo>
                  <a:pt x="11864" y="1834"/>
                </a:lnTo>
                <a:lnTo>
                  <a:pt x="11854" y="1846"/>
                </a:lnTo>
                <a:lnTo>
                  <a:pt x="11826" y="1869"/>
                </a:lnTo>
                <a:lnTo>
                  <a:pt x="11793" y="1886"/>
                </a:lnTo>
                <a:lnTo>
                  <a:pt x="11754" y="1899"/>
                </a:lnTo>
                <a:lnTo>
                  <a:pt x="11733" y="1902"/>
                </a:lnTo>
                <a:lnTo>
                  <a:pt x="11709" y="1906"/>
                </a:lnTo>
                <a:lnTo>
                  <a:pt x="11661" y="1909"/>
                </a:lnTo>
                <a:lnTo>
                  <a:pt x="11626" y="1907"/>
                </a:lnTo>
                <a:lnTo>
                  <a:pt x="11594" y="1904"/>
                </a:lnTo>
                <a:lnTo>
                  <a:pt x="11561" y="1897"/>
                </a:lnTo>
                <a:lnTo>
                  <a:pt x="11532" y="1890"/>
                </a:lnTo>
                <a:lnTo>
                  <a:pt x="11504" y="1880"/>
                </a:lnTo>
                <a:lnTo>
                  <a:pt x="11479" y="1869"/>
                </a:lnTo>
                <a:lnTo>
                  <a:pt x="11456" y="1856"/>
                </a:lnTo>
                <a:lnTo>
                  <a:pt x="11436" y="1841"/>
                </a:lnTo>
                <a:lnTo>
                  <a:pt x="11430" y="1835"/>
                </a:lnTo>
                <a:lnTo>
                  <a:pt x="11425" y="1829"/>
                </a:lnTo>
                <a:lnTo>
                  <a:pt x="11421" y="1820"/>
                </a:lnTo>
                <a:lnTo>
                  <a:pt x="11420" y="1812"/>
                </a:lnTo>
                <a:lnTo>
                  <a:pt x="11422" y="1797"/>
                </a:lnTo>
                <a:lnTo>
                  <a:pt x="11431" y="1784"/>
                </a:lnTo>
                <a:lnTo>
                  <a:pt x="11446" y="1766"/>
                </a:lnTo>
                <a:lnTo>
                  <a:pt x="11451" y="1761"/>
                </a:lnTo>
                <a:lnTo>
                  <a:pt x="11456" y="1758"/>
                </a:lnTo>
                <a:lnTo>
                  <a:pt x="11467" y="1756"/>
                </a:lnTo>
                <a:lnTo>
                  <a:pt x="11478" y="1758"/>
                </a:lnTo>
                <a:lnTo>
                  <a:pt x="11489" y="1763"/>
                </a:lnTo>
                <a:lnTo>
                  <a:pt x="11509" y="1776"/>
                </a:lnTo>
                <a:lnTo>
                  <a:pt x="11530" y="1787"/>
                </a:lnTo>
                <a:lnTo>
                  <a:pt x="11550" y="1797"/>
                </a:lnTo>
                <a:lnTo>
                  <a:pt x="11571" y="1805"/>
                </a:lnTo>
                <a:lnTo>
                  <a:pt x="11594" y="1810"/>
                </a:lnTo>
                <a:lnTo>
                  <a:pt x="11616" y="1815"/>
                </a:lnTo>
                <a:lnTo>
                  <a:pt x="11663" y="1819"/>
                </a:lnTo>
                <a:close/>
                <a:moveTo>
                  <a:pt x="11050" y="1690"/>
                </a:moveTo>
                <a:lnTo>
                  <a:pt x="10957" y="1758"/>
                </a:lnTo>
                <a:lnTo>
                  <a:pt x="10957" y="1870"/>
                </a:lnTo>
                <a:lnTo>
                  <a:pt x="10956" y="1882"/>
                </a:lnTo>
                <a:lnTo>
                  <a:pt x="10950" y="1892"/>
                </a:lnTo>
                <a:lnTo>
                  <a:pt x="10940" y="1897"/>
                </a:lnTo>
                <a:lnTo>
                  <a:pt x="10929" y="1900"/>
                </a:lnTo>
                <a:lnTo>
                  <a:pt x="10885" y="1900"/>
                </a:lnTo>
                <a:lnTo>
                  <a:pt x="10874" y="1897"/>
                </a:lnTo>
                <a:lnTo>
                  <a:pt x="10864" y="1892"/>
                </a:lnTo>
                <a:lnTo>
                  <a:pt x="10858" y="1882"/>
                </a:lnTo>
                <a:lnTo>
                  <a:pt x="10855" y="1870"/>
                </a:lnTo>
                <a:lnTo>
                  <a:pt x="10855" y="1482"/>
                </a:lnTo>
                <a:lnTo>
                  <a:pt x="10858" y="1471"/>
                </a:lnTo>
                <a:lnTo>
                  <a:pt x="10864" y="1461"/>
                </a:lnTo>
                <a:lnTo>
                  <a:pt x="10874" y="1455"/>
                </a:lnTo>
                <a:lnTo>
                  <a:pt x="10885" y="1454"/>
                </a:lnTo>
                <a:lnTo>
                  <a:pt x="10929" y="1454"/>
                </a:lnTo>
                <a:lnTo>
                  <a:pt x="10940" y="1455"/>
                </a:lnTo>
                <a:lnTo>
                  <a:pt x="10950" y="1461"/>
                </a:lnTo>
                <a:lnTo>
                  <a:pt x="10956" y="1471"/>
                </a:lnTo>
                <a:lnTo>
                  <a:pt x="10957" y="1482"/>
                </a:lnTo>
                <a:lnTo>
                  <a:pt x="10957" y="1645"/>
                </a:lnTo>
                <a:lnTo>
                  <a:pt x="11193" y="1467"/>
                </a:lnTo>
                <a:lnTo>
                  <a:pt x="11208" y="1457"/>
                </a:lnTo>
                <a:lnTo>
                  <a:pt x="11217" y="1454"/>
                </a:lnTo>
                <a:lnTo>
                  <a:pt x="11228" y="1452"/>
                </a:lnTo>
                <a:lnTo>
                  <a:pt x="11310" y="1452"/>
                </a:lnTo>
                <a:lnTo>
                  <a:pt x="11319" y="1454"/>
                </a:lnTo>
                <a:lnTo>
                  <a:pt x="11326" y="1457"/>
                </a:lnTo>
                <a:lnTo>
                  <a:pt x="11330" y="1462"/>
                </a:lnTo>
                <a:lnTo>
                  <a:pt x="11331" y="1470"/>
                </a:lnTo>
                <a:lnTo>
                  <a:pt x="11329" y="1480"/>
                </a:lnTo>
                <a:lnTo>
                  <a:pt x="11321" y="1487"/>
                </a:lnTo>
                <a:lnTo>
                  <a:pt x="11130" y="1633"/>
                </a:lnTo>
                <a:lnTo>
                  <a:pt x="11334" y="1865"/>
                </a:lnTo>
                <a:lnTo>
                  <a:pt x="11339" y="1874"/>
                </a:lnTo>
                <a:lnTo>
                  <a:pt x="11341" y="1884"/>
                </a:lnTo>
                <a:lnTo>
                  <a:pt x="11340" y="1890"/>
                </a:lnTo>
                <a:lnTo>
                  <a:pt x="11336" y="1895"/>
                </a:lnTo>
                <a:lnTo>
                  <a:pt x="11329" y="1899"/>
                </a:lnTo>
                <a:lnTo>
                  <a:pt x="11320" y="1900"/>
                </a:lnTo>
                <a:lnTo>
                  <a:pt x="11249" y="1900"/>
                </a:lnTo>
                <a:lnTo>
                  <a:pt x="11238" y="1899"/>
                </a:lnTo>
                <a:lnTo>
                  <a:pt x="11228" y="1896"/>
                </a:lnTo>
                <a:lnTo>
                  <a:pt x="11221" y="1891"/>
                </a:lnTo>
                <a:lnTo>
                  <a:pt x="11215" y="1886"/>
                </a:lnTo>
                <a:lnTo>
                  <a:pt x="11050" y="1690"/>
                </a:lnTo>
                <a:close/>
                <a:moveTo>
                  <a:pt x="10411" y="1870"/>
                </a:moveTo>
                <a:lnTo>
                  <a:pt x="10411" y="1727"/>
                </a:lnTo>
                <a:lnTo>
                  <a:pt x="10191" y="1495"/>
                </a:lnTo>
                <a:lnTo>
                  <a:pt x="10186" y="1486"/>
                </a:lnTo>
                <a:lnTo>
                  <a:pt x="10184" y="1477"/>
                </a:lnTo>
                <a:lnTo>
                  <a:pt x="10185" y="1467"/>
                </a:lnTo>
                <a:lnTo>
                  <a:pt x="10190" y="1460"/>
                </a:lnTo>
                <a:lnTo>
                  <a:pt x="10197" y="1455"/>
                </a:lnTo>
                <a:lnTo>
                  <a:pt x="10207" y="1454"/>
                </a:lnTo>
                <a:lnTo>
                  <a:pt x="10266" y="1454"/>
                </a:lnTo>
                <a:lnTo>
                  <a:pt x="10277" y="1455"/>
                </a:lnTo>
                <a:lnTo>
                  <a:pt x="10287" y="1457"/>
                </a:lnTo>
                <a:lnTo>
                  <a:pt x="10296" y="1464"/>
                </a:lnTo>
                <a:lnTo>
                  <a:pt x="10303" y="1471"/>
                </a:lnTo>
                <a:lnTo>
                  <a:pt x="10461" y="1644"/>
                </a:lnTo>
                <a:lnTo>
                  <a:pt x="10619" y="1471"/>
                </a:lnTo>
                <a:lnTo>
                  <a:pt x="10635" y="1457"/>
                </a:lnTo>
                <a:lnTo>
                  <a:pt x="10645" y="1455"/>
                </a:lnTo>
                <a:lnTo>
                  <a:pt x="10656" y="1454"/>
                </a:lnTo>
                <a:lnTo>
                  <a:pt x="10715" y="1454"/>
                </a:lnTo>
                <a:lnTo>
                  <a:pt x="10725" y="1455"/>
                </a:lnTo>
                <a:lnTo>
                  <a:pt x="10732" y="1460"/>
                </a:lnTo>
                <a:lnTo>
                  <a:pt x="10737" y="1467"/>
                </a:lnTo>
                <a:lnTo>
                  <a:pt x="10738" y="1477"/>
                </a:lnTo>
                <a:lnTo>
                  <a:pt x="10736" y="1486"/>
                </a:lnTo>
                <a:lnTo>
                  <a:pt x="10731" y="1495"/>
                </a:lnTo>
                <a:lnTo>
                  <a:pt x="10511" y="1727"/>
                </a:lnTo>
                <a:lnTo>
                  <a:pt x="10511" y="1870"/>
                </a:lnTo>
                <a:lnTo>
                  <a:pt x="10508" y="1882"/>
                </a:lnTo>
                <a:lnTo>
                  <a:pt x="10502" y="1892"/>
                </a:lnTo>
                <a:lnTo>
                  <a:pt x="10493" y="1897"/>
                </a:lnTo>
                <a:lnTo>
                  <a:pt x="10481" y="1900"/>
                </a:lnTo>
                <a:lnTo>
                  <a:pt x="10441" y="1900"/>
                </a:lnTo>
                <a:lnTo>
                  <a:pt x="10430" y="1897"/>
                </a:lnTo>
                <a:lnTo>
                  <a:pt x="10420" y="1892"/>
                </a:lnTo>
                <a:lnTo>
                  <a:pt x="10414" y="1882"/>
                </a:lnTo>
                <a:lnTo>
                  <a:pt x="10411" y="1870"/>
                </a:lnTo>
                <a:close/>
                <a:moveTo>
                  <a:pt x="9831" y="1722"/>
                </a:moveTo>
                <a:lnTo>
                  <a:pt x="9989" y="1722"/>
                </a:lnTo>
                <a:lnTo>
                  <a:pt x="9910" y="1561"/>
                </a:lnTo>
                <a:lnTo>
                  <a:pt x="9831" y="1722"/>
                </a:lnTo>
                <a:close/>
                <a:moveTo>
                  <a:pt x="9938" y="1454"/>
                </a:moveTo>
                <a:lnTo>
                  <a:pt x="9949" y="1455"/>
                </a:lnTo>
                <a:lnTo>
                  <a:pt x="9957" y="1457"/>
                </a:lnTo>
                <a:lnTo>
                  <a:pt x="9965" y="1464"/>
                </a:lnTo>
                <a:lnTo>
                  <a:pt x="9970" y="1471"/>
                </a:lnTo>
                <a:lnTo>
                  <a:pt x="10170" y="1860"/>
                </a:lnTo>
                <a:lnTo>
                  <a:pt x="10175" y="1875"/>
                </a:lnTo>
                <a:lnTo>
                  <a:pt x="10173" y="1885"/>
                </a:lnTo>
                <a:lnTo>
                  <a:pt x="10168" y="1892"/>
                </a:lnTo>
                <a:lnTo>
                  <a:pt x="10159" y="1899"/>
                </a:lnTo>
                <a:lnTo>
                  <a:pt x="10148" y="1900"/>
                </a:lnTo>
                <a:lnTo>
                  <a:pt x="10100" y="1900"/>
                </a:lnTo>
                <a:lnTo>
                  <a:pt x="10089" y="1899"/>
                </a:lnTo>
                <a:lnTo>
                  <a:pt x="10079" y="1896"/>
                </a:lnTo>
                <a:lnTo>
                  <a:pt x="10072" y="1890"/>
                </a:lnTo>
                <a:lnTo>
                  <a:pt x="10067" y="1882"/>
                </a:lnTo>
                <a:lnTo>
                  <a:pt x="10033" y="1813"/>
                </a:lnTo>
                <a:lnTo>
                  <a:pt x="9786" y="1813"/>
                </a:lnTo>
                <a:lnTo>
                  <a:pt x="9752" y="1882"/>
                </a:lnTo>
                <a:lnTo>
                  <a:pt x="9747" y="1890"/>
                </a:lnTo>
                <a:lnTo>
                  <a:pt x="9740" y="1896"/>
                </a:lnTo>
                <a:lnTo>
                  <a:pt x="9730" y="1899"/>
                </a:lnTo>
                <a:lnTo>
                  <a:pt x="9719" y="1900"/>
                </a:lnTo>
                <a:lnTo>
                  <a:pt x="9671" y="1900"/>
                </a:lnTo>
                <a:lnTo>
                  <a:pt x="9660" y="1899"/>
                </a:lnTo>
                <a:lnTo>
                  <a:pt x="9652" y="1892"/>
                </a:lnTo>
                <a:lnTo>
                  <a:pt x="9647" y="1885"/>
                </a:lnTo>
                <a:lnTo>
                  <a:pt x="9644" y="1875"/>
                </a:lnTo>
                <a:lnTo>
                  <a:pt x="9649" y="1860"/>
                </a:lnTo>
                <a:lnTo>
                  <a:pt x="9849" y="1471"/>
                </a:lnTo>
                <a:lnTo>
                  <a:pt x="9854" y="1464"/>
                </a:lnTo>
                <a:lnTo>
                  <a:pt x="9862" y="1457"/>
                </a:lnTo>
                <a:lnTo>
                  <a:pt x="9870" y="1455"/>
                </a:lnTo>
                <a:lnTo>
                  <a:pt x="9882" y="1454"/>
                </a:lnTo>
                <a:lnTo>
                  <a:pt x="9938" y="1454"/>
                </a:lnTo>
                <a:close/>
                <a:moveTo>
                  <a:pt x="9428" y="1543"/>
                </a:moveTo>
                <a:lnTo>
                  <a:pt x="9428" y="1870"/>
                </a:lnTo>
                <a:lnTo>
                  <a:pt x="9425" y="1882"/>
                </a:lnTo>
                <a:lnTo>
                  <a:pt x="9420" y="1892"/>
                </a:lnTo>
                <a:lnTo>
                  <a:pt x="9410" y="1897"/>
                </a:lnTo>
                <a:lnTo>
                  <a:pt x="9398" y="1900"/>
                </a:lnTo>
                <a:lnTo>
                  <a:pt x="9356" y="1900"/>
                </a:lnTo>
                <a:lnTo>
                  <a:pt x="9343" y="1897"/>
                </a:lnTo>
                <a:lnTo>
                  <a:pt x="9334" y="1892"/>
                </a:lnTo>
                <a:lnTo>
                  <a:pt x="9328" y="1882"/>
                </a:lnTo>
                <a:lnTo>
                  <a:pt x="9326" y="1870"/>
                </a:lnTo>
                <a:lnTo>
                  <a:pt x="9326" y="1543"/>
                </a:lnTo>
                <a:lnTo>
                  <a:pt x="9150" y="1543"/>
                </a:lnTo>
                <a:lnTo>
                  <a:pt x="9138" y="1542"/>
                </a:lnTo>
                <a:lnTo>
                  <a:pt x="9129" y="1536"/>
                </a:lnTo>
                <a:lnTo>
                  <a:pt x="9123" y="1527"/>
                </a:lnTo>
                <a:lnTo>
                  <a:pt x="9121" y="1515"/>
                </a:lnTo>
                <a:lnTo>
                  <a:pt x="9121" y="1482"/>
                </a:lnTo>
                <a:lnTo>
                  <a:pt x="9123" y="1471"/>
                </a:lnTo>
                <a:lnTo>
                  <a:pt x="9129" y="1461"/>
                </a:lnTo>
                <a:lnTo>
                  <a:pt x="9138" y="1455"/>
                </a:lnTo>
                <a:lnTo>
                  <a:pt x="9150" y="1454"/>
                </a:lnTo>
                <a:lnTo>
                  <a:pt x="9603" y="1454"/>
                </a:lnTo>
                <a:lnTo>
                  <a:pt x="9615" y="1455"/>
                </a:lnTo>
                <a:lnTo>
                  <a:pt x="9624" y="1461"/>
                </a:lnTo>
                <a:lnTo>
                  <a:pt x="9630" y="1471"/>
                </a:lnTo>
                <a:lnTo>
                  <a:pt x="9633" y="1482"/>
                </a:lnTo>
                <a:lnTo>
                  <a:pt x="9633" y="1515"/>
                </a:lnTo>
                <a:lnTo>
                  <a:pt x="9630" y="1527"/>
                </a:lnTo>
                <a:lnTo>
                  <a:pt x="9624" y="1536"/>
                </a:lnTo>
                <a:lnTo>
                  <a:pt x="9615" y="1542"/>
                </a:lnTo>
                <a:lnTo>
                  <a:pt x="9603" y="1543"/>
                </a:lnTo>
                <a:lnTo>
                  <a:pt x="9428" y="1543"/>
                </a:lnTo>
                <a:close/>
                <a:moveTo>
                  <a:pt x="8621" y="1610"/>
                </a:moveTo>
                <a:lnTo>
                  <a:pt x="8621" y="1870"/>
                </a:lnTo>
                <a:lnTo>
                  <a:pt x="8618" y="1882"/>
                </a:lnTo>
                <a:lnTo>
                  <a:pt x="8612" y="1892"/>
                </a:lnTo>
                <a:lnTo>
                  <a:pt x="8603" y="1897"/>
                </a:lnTo>
                <a:lnTo>
                  <a:pt x="8591" y="1900"/>
                </a:lnTo>
                <a:lnTo>
                  <a:pt x="8549" y="1900"/>
                </a:lnTo>
                <a:lnTo>
                  <a:pt x="8536" y="1897"/>
                </a:lnTo>
                <a:lnTo>
                  <a:pt x="8527" y="1892"/>
                </a:lnTo>
                <a:lnTo>
                  <a:pt x="8521" y="1882"/>
                </a:lnTo>
                <a:lnTo>
                  <a:pt x="8519" y="1870"/>
                </a:lnTo>
                <a:lnTo>
                  <a:pt x="8519" y="1482"/>
                </a:lnTo>
                <a:lnTo>
                  <a:pt x="8521" y="1471"/>
                </a:lnTo>
                <a:lnTo>
                  <a:pt x="8527" y="1461"/>
                </a:lnTo>
                <a:lnTo>
                  <a:pt x="8536" y="1455"/>
                </a:lnTo>
                <a:lnTo>
                  <a:pt x="8549" y="1454"/>
                </a:lnTo>
                <a:lnTo>
                  <a:pt x="8585" y="1454"/>
                </a:lnTo>
                <a:lnTo>
                  <a:pt x="8603" y="1456"/>
                </a:lnTo>
                <a:lnTo>
                  <a:pt x="8617" y="1465"/>
                </a:lnTo>
                <a:lnTo>
                  <a:pt x="8899" y="1743"/>
                </a:lnTo>
                <a:lnTo>
                  <a:pt x="8899" y="1482"/>
                </a:lnTo>
                <a:lnTo>
                  <a:pt x="8901" y="1471"/>
                </a:lnTo>
                <a:lnTo>
                  <a:pt x="8907" y="1461"/>
                </a:lnTo>
                <a:lnTo>
                  <a:pt x="8917" y="1455"/>
                </a:lnTo>
                <a:lnTo>
                  <a:pt x="8928" y="1454"/>
                </a:lnTo>
                <a:lnTo>
                  <a:pt x="8971" y="1454"/>
                </a:lnTo>
                <a:lnTo>
                  <a:pt x="8984" y="1455"/>
                </a:lnTo>
                <a:lnTo>
                  <a:pt x="8993" y="1461"/>
                </a:lnTo>
                <a:lnTo>
                  <a:pt x="8999" y="1471"/>
                </a:lnTo>
                <a:lnTo>
                  <a:pt x="9001" y="1482"/>
                </a:lnTo>
                <a:lnTo>
                  <a:pt x="9001" y="1870"/>
                </a:lnTo>
                <a:lnTo>
                  <a:pt x="8999" y="1882"/>
                </a:lnTo>
                <a:lnTo>
                  <a:pt x="8993" y="1892"/>
                </a:lnTo>
                <a:lnTo>
                  <a:pt x="8984" y="1897"/>
                </a:lnTo>
                <a:lnTo>
                  <a:pt x="8971" y="1900"/>
                </a:lnTo>
                <a:lnTo>
                  <a:pt x="8935" y="1900"/>
                </a:lnTo>
                <a:lnTo>
                  <a:pt x="8917" y="1897"/>
                </a:lnTo>
                <a:lnTo>
                  <a:pt x="8903" y="1887"/>
                </a:lnTo>
                <a:lnTo>
                  <a:pt x="8621" y="1610"/>
                </a:lnTo>
                <a:close/>
                <a:moveTo>
                  <a:pt x="7953" y="1676"/>
                </a:moveTo>
                <a:lnTo>
                  <a:pt x="7955" y="1705"/>
                </a:lnTo>
                <a:lnTo>
                  <a:pt x="7964" y="1731"/>
                </a:lnTo>
                <a:lnTo>
                  <a:pt x="7979" y="1754"/>
                </a:lnTo>
                <a:lnTo>
                  <a:pt x="7988" y="1766"/>
                </a:lnTo>
                <a:lnTo>
                  <a:pt x="7998" y="1774"/>
                </a:lnTo>
                <a:lnTo>
                  <a:pt x="8020" y="1792"/>
                </a:lnTo>
                <a:lnTo>
                  <a:pt x="8048" y="1804"/>
                </a:lnTo>
                <a:lnTo>
                  <a:pt x="8077" y="1813"/>
                </a:lnTo>
                <a:lnTo>
                  <a:pt x="8111" y="1815"/>
                </a:lnTo>
                <a:lnTo>
                  <a:pt x="8143" y="1813"/>
                </a:lnTo>
                <a:lnTo>
                  <a:pt x="8159" y="1809"/>
                </a:lnTo>
                <a:lnTo>
                  <a:pt x="8174" y="1804"/>
                </a:lnTo>
                <a:lnTo>
                  <a:pt x="8200" y="1792"/>
                </a:lnTo>
                <a:lnTo>
                  <a:pt x="8224" y="1774"/>
                </a:lnTo>
                <a:lnTo>
                  <a:pt x="8243" y="1754"/>
                </a:lnTo>
                <a:lnTo>
                  <a:pt x="8256" y="1731"/>
                </a:lnTo>
                <a:lnTo>
                  <a:pt x="8265" y="1705"/>
                </a:lnTo>
                <a:lnTo>
                  <a:pt x="8268" y="1691"/>
                </a:lnTo>
                <a:lnTo>
                  <a:pt x="8269" y="1676"/>
                </a:lnTo>
                <a:lnTo>
                  <a:pt x="8265" y="1649"/>
                </a:lnTo>
                <a:lnTo>
                  <a:pt x="8256" y="1623"/>
                </a:lnTo>
                <a:lnTo>
                  <a:pt x="8243" y="1599"/>
                </a:lnTo>
                <a:lnTo>
                  <a:pt x="8234" y="1588"/>
                </a:lnTo>
                <a:lnTo>
                  <a:pt x="8224" y="1579"/>
                </a:lnTo>
                <a:lnTo>
                  <a:pt x="8200" y="1562"/>
                </a:lnTo>
                <a:lnTo>
                  <a:pt x="8174" y="1549"/>
                </a:lnTo>
                <a:lnTo>
                  <a:pt x="8143" y="1541"/>
                </a:lnTo>
                <a:lnTo>
                  <a:pt x="8111" y="1538"/>
                </a:lnTo>
                <a:lnTo>
                  <a:pt x="8077" y="1541"/>
                </a:lnTo>
                <a:lnTo>
                  <a:pt x="8062" y="1544"/>
                </a:lnTo>
                <a:lnTo>
                  <a:pt x="8048" y="1549"/>
                </a:lnTo>
                <a:lnTo>
                  <a:pt x="8020" y="1562"/>
                </a:lnTo>
                <a:lnTo>
                  <a:pt x="7998" y="1579"/>
                </a:lnTo>
                <a:lnTo>
                  <a:pt x="7979" y="1599"/>
                </a:lnTo>
                <a:lnTo>
                  <a:pt x="7964" y="1623"/>
                </a:lnTo>
                <a:lnTo>
                  <a:pt x="7955" y="1649"/>
                </a:lnTo>
                <a:lnTo>
                  <a:pt x="7953" y="1662"/>
                </a:lnTo>
                <a:lnTo>
                  <a:pt x="7953" y="1676"/>
                </a:lnTo>
                <a:close/>
                <a:moveTo>
                  <a:pt x="8375" y="1676"/>
                </a:moveTo>
                <a:lnTo>
                  <a:pt x="8373" y="1701"/>
                </a:lnTo>
                <a:lnTo>
                  <a:pt x="8370" y="1723"/>
                </a:lnTo>
                <a:lnTo>
                  <a:pt x="8363" y="1746"/>
                </a:lnTo>
                <a:lnTo>
                  <a:pt x="8355" y="1767"/>
                </a:lnTo>
                <a:lnTo>
                  <a:pt x="8345" y="1787"/>
                </a:lnTo>
                <a:lnTo>
                  <a:pt x="8332" y="1807"/>
                </a:lnTo>
                <a:lnTo>
                  <a:pt x="8317" y="1824"/>
                </a:lnTo>
                <a:lnTo>
                  <a:pt x="8300" y="1840"/>
                </a:lnTo>
                <a:lnTo>
                  <a:pt x="8263" y="1869"/>
                </a:lnTo>
                <a:lnTo>
                  <a:pt x="8240" y="1880"/>
                </a:lnTo>
                <a:lnTo>
                  <a:pt x="8217" y="1890"/>
                </a:lnTo>
                <a:lnTo>
                  <a:pt x="8193" y="1899"/>
                </a:lnTo>
                <a:lnTo>
                  <a:pt x="8167" y="1904"/>
                </a:lnTo>
                <a:lnTo>
                  <a:pt x="8140" y="1907"/>
                </a:lnTo>
                <a:lnTo>
                  <a:pt x="8111" y="1909"/>
                </a:lnTo>
                <a:lnTo>
                  <a:pt x="8082" y="1907"/>
                </a:lnTo>
                <a:lnTo>
                  <a:pt x="8055" y="1904"/>
                </a:lnTo>
                <a:lnTo>
                  <a:pt x="8029" y="1899"/>
                </a:lnTo>
                <a:lnTo>
                  <a:pt x="8004" y="1890"/>
                </a:lnTo>
                <a:lnTo>
                  <a:pt x="7980" y="1880"/>
                </a:lnTo>
                <a:lnTo>
                  <a:pt x="7959" y="1869"/>
                </a:lnTo>
                <a:lnTo>
                  <a:pt x="7939" y="1855"/>
                </a:lnTo>
                <a:lnTo>
                  <a:pt x="7921" y="1840"/>
                </a:lnTo>
                <a:lnTo>
                  <a:pt x="7905" y="1824"/>
                </a:lnTo>
                <a:lnTo>
                  <a:pt x="7890" y="1807"/>
                </a:lnTo>
                <a:lnTo>
                  <a:pt x="7877" y="1787"/>
                </a:lnTo>
                <a:lnTo>
                  <a:pt x="7866" y="1767"/>
                </a:lnTo>
                <a:lnTo>
                  <a:pt x="7857" y="1746"/>
                </a:lnTo>
                <a:lnTo>
                  <a:pt x="7852" y="1723"/>
                </a:lnTo>
                <a:lnTo>
                  <a:pt x="7849" y="1701"/>
                </a:lnTo>
                <a:lnTo>
                  <a:pt x="7847" y="1676"/>
                </a:lnTo>
                <a:lnTo>
                  <a:pt x="7849" y="1652"/>
                </a:lnTo>
                <a:lnTo>
                  <a:pt x="7852" y="1630"/>
                </a:lnTo>
                <a:lnTo>
                  <a:pt x="7857" y="1608"/>
                </a:lnTo>
                <a:lnTo>
                  <a:pt x="7866" y="1587"/>
                </a:lnTo>
                <a:lnTo>
                  <a:pt x="7877" y="1565"/>
                </a:lnTo>
                <a:lnTo>
                  <a:pt x="7890" y="1547"/>
                </a:lnTo>
                <a:lnTo>
                  <a:pt x="7905" y="1529"/>
                </a:lnTo>
                <a:lnTo>
                  <a:pt x="7921" y="1513"/>
                </a:lnTo>
                <a:lnTo>
                  <a:pt x="7959" y="1485"/>
                </a:lnTo>
                <a:lnTo>
                  <a:pt x="7980" y="1472"/>
                </a:lnTo>
                <a:lnTo>
                  <a:pt x="8004" y="1464"/>
                </a:lnTo>
                <a:lnTo>
                  <a:pt x="8029" y="1455"/>
                </a:lnTo>
                <a:lnTo>
                  <a:pt x="8055" y="1450"/>
                </a:lnTo>
                <a:lnTo>
                  <a:pt x="8082" y="1446"/>
                </a:lnTo>
                <a:lnTo>
                  <a:pt x="8111" y="1445"/>
                </a:lnTo>
                <a:lnTo>
                  <a:pt x="8140" y="1446"/>
                </a:lnTo>
                <a:lnTo>
                  <a:pt x="8167" y="1450"/>
                </a:lnTo>
                <a:lnTo>
                  <a:pt x="8193" y="1455"/>
                </a:lnTo>
                <a:lnTo>
                  <a:pt x="8217" y="1464"/>
                </a:lnTo>
                <a:lnTo>
                  <a:pt x="8240" y="1472"/>
                </a:lnTo>
                <a:lnTo>
                  <a:pt x="8263" y="1485"/>
                </a:lnTo>
                <a:lnTo>
                  <a:pt x="8283" y="1498"/>
                </a:lnTo>
                <a:lnTo>
                  <a:pt x="8300" y="1513"/>
                </a:lnTo>
                <a:lnTo>
                  <a:pt x="8317" y="1529"/>
                </a:lnTo>
                <a:lnTo>
                  <a:pt x="8332" y="1547"/>
                </a:lnTo>
                <a:lnTo>
                  <a:pt x="8345" y="1565"/>
                </a:lnTo>
                <a:lnTo>
                  <a:pt x="8355" y="1587"/>
                </a:lnTo>
                <a:lnTo>
                  <a:pt x="8363" y="1608"/>
                </a:lnTo>
                <a:lnTo>
                  <a:pt x="8370" y="1630"/>
                </a:lnTo>
                <a:lnTo>
                  <a:pt x="8373" y="1652"/>
                </a:lnTo>
                <a:lnTo>
                  <a:pt x="8375" y="1676"/>
                </a:lnTo>
                <a:close/>
                <a:moveTo>
                  <a:pt x="7477" y="1900"/>
                </a:moveTo>
                <a:lnTo>
                  <a:pt x="7466" y="1899"/>
                </a:lnTo>
                <a:lnTo>
                  <a:pt x="7456" y="1896"/>
                </a:lnTo>
                <a:lnTo>
                  <a:pt x="7448" y="1890"/>
                </a:lnTo>
                <a:lnTo>
                  <a:pt x="7443" y="1882"/>
                </a:lnTo>
                <a:lnTo>
                  <a:pt x="7243" y="1493"/>
                </a:lnTo>
                <a:lnTo>
                  <a:pt x="7239" y="1478"/>
                </a:lnTo>
                <a:lnTo>
                  <a:pt x="7242" y="1469"/>
                </a:lnTo>
                <a:lnTo>
                  <a:pt x="7247" y="1461"/>
                </a:lnTo>
                <a:lnTo>
                  <a:pt x="7254" y="1455"/>
                </a:lnTo>
                <a:lnTo>
                  <a:pt x="7267" y="1454"/>
                </a:lnTo>
                <a:lnTo>
                  <a:pt x="7314" y="1454"/>
                </a:lnTo>
                <a:lnTo>
                  <a:pt x="7325" y="1455"/>
                </a:lnTo>
                <a:lnTo>
                  <a:pt x="7334" y="1457"/>
                </a:lnTo>
                <a:lnTo>
                  <a:pt x="7341" y="1464"/>
                </a:lnTo>
                <a:lnTo>
                  <a:pt x="7347" y="1471"/>
                </a:lnTo>
                <a:lnTo>
                  <a:pt x="7504" y="1793"/>
                </a:lnTo>
                <a:lnTo>
                  <a:pt x="7661" y="1471"/>
                </a:lnTo>
                <a:lnTo>
                  <a:pt x="7667" y="1464"/>
                </a:lnTo>
                <a:lnTo>
                  <a:pt x="7674" y="1457"/>
                </a:lnTo>
                <a:lnTo>
                  <a:pt x="7683" y="1455"/>
                </a:lnTo>
                <a:lnTo>
                  <a:pt x="7694" y="1454"/>
                </a:lnTo>
                <a:lnTo>
                  <a:pt x="7742" y="1454"/>
                </a:lnTo>
                <a:lnTo>
                  <a:pt x="7754" y="1455"/>
                </a:lnTo>
                <a:lnTo>
                  <a:pt x="7762" y="1461"/>
                </a:lnTo>
                <a:lnTo>
                  <a:pt x="7766" y="1469"/>
                </a:lnTo>
                <a:lnTo>
                  <a:pt x="7769" y="1478"/>
                </a:lnTo>
                <a:lnTo>
                  <a:pt x="7768" y="1486"/>
                </a:lnTo>
                <a:lnTo>
                  <a:pt x="7765" y="1493"/>
                </a:lnTo>
                <a:lnTo>
                  <a:pt x="7565" y="1882"/>
                </a:lnTo>
                <a:lnTo>
                  <a:pt x="7559" y="1890"/>
                </a:lnTo>
                <a:lnTo>
                  <a:pt x="7553" y="1896"/>
                </a:lnTo>
                <a:lnTo>
                  <a:pt x="7543" y="1899"/>
                </a:lnTo>
                <a:lnTo>
                  <a:pt x="7531" y="1900"/>
                </a:lnTo>
                <a:lnTo>
                  <a:pt x="7477" y="1900"/>
                </a:lnTo>
                <a:close/>
                <a:moveTo>
                  <a:pt x="6657" y="1695"/>
                </a:moveTo>
                <a:lnTo>
                  <a:pt x="6657" y="1482"/>
                </a:lnTo>
                <a:lnTo>
                  <a:pt x="6660" y="1471"/>
                </a:lnTo>
                <a:lnTo>
                  <a:pt x="6666" y="1461"/>
                </a:lnTo>
                <a:lnTo>
                  <a:pt x="6676" y="1455"/>
                </a:lnTo>
                <a:lnTo>
                  <a:pt x="6687" y="1454"/>
                </a:lnTo>
                <a:lnTo>
                  <a:pt x="6731" y="1454"/>
                </a:lnTo>
                <a:lnTo>
                  <a:pt x="6742" y="1455"/>
                </a:lnTo>
                <a:lnTo>
                  <a:pt x="6752" y="1461"/>
                </a:lnTo>
                <a:lnTo>
                  <a:pt x="6758" y="1471"/>
                </a:lnTo>
                <a:lnTo>
                  <a:pt x="6759" y="1482"/>
                </a:lnTo>
                <a:lnTo>
                  <a:pt x="6759" y="1695"/>
                </a:lnTo>
                <a:lnTo>
                  <a:pt x="6762" y="1726"/>
                </a:lnTo>
                <a:lnTo>
                  <a:pt x="6766" y="1738"/>
                </a:lnTo>
                <a:lnTo>
                  <a:pt x="6769" y="1751"/>
                </a:lnTo>
                <a:lnTo>
                  <a:pt x="6780" y="1772"/>
                </a:lnTo>
                <a:lnTo>
                  <a:pt x="6795" y="1789"/>
                </a:lnTo>
                <a:lnTo>
                  <a:pt x="6814" y="1802"/>
                </a:lnTo>
                <a:lnTo>
                  <a:pt x="6836" y="1810"/>
                </a:lnTo>
                <a:lnTo>
                  <a:pt x="6861" y="1815"/>
                </a:lnTo>
                <a:lnTo>
                  <a:pt x="6889" y="1817"/>
                </a:lnTo>
                <a:lnTo>
                  <a:pt x="6916" y="1815"/>
                </a:lnTo>
                <a:lnTo>
                  <a:pt x="6941" y="1810"/>
                </a:lnTo>
                <a:lnTo>
                  <a:pt x="6963" y="1802"/>
                </a:lnTo>
                <a:lnTo>
                  <a:pt x="6982" y="1789"/>
                </a:lnTo>
                <a:lnTo>
                  <a:pt x="6989" y="1780"/>
                </a:lnTo>
                <a:lnTo>
                  <a:pt x="6997" y="1772"/>
                </a:lnTo>
                <a:lnTo>
                  <a:pt x="7003" y="1762"/>
                </a:lnTo>
                <a:lnTo>
                  <a:pt x="7008" y="1751"/>
                </a:lnTo>
                <a:lnTo>
                  <a:pt x="7015" y="1726"/>
                </a:lnTo>
                <a:lnTo>
                  <a:pt x="7018" y="1695"/>
                </a:lnTo>
                <a:lnTo>
                  <a:pt x="7018" y="1482"/>
                </a:lnTo>
                <a:lnTo>
                  <a:pt x="7019" y="1471"/>
                </a:lnTo>
                <a:lnTo>
                  <a:pt x="7025" y="1461"/>
                </a:lnTo>
                <a:lnTo>
                  <a:pt x="7034" y="1455"/>
                </a:lnTo>
                <a:lnTo>
                  <a:pt x="7047" y="1454"/>
                </a:lnTo>
                <a:lnTo>
                  <a:pt x="7090" y="1454"/>
                </a:lnTo>
                <a:lnTo>
                  <a:pt x="7101" y="1455"/>
                </a:lnTo>
                <a:lnTo>
                  <a:pt x="7111" y="1461"/>
                </a:lnTo>
                <a:lnTo>
                  <a:pt x="7117" y="1471"/>
                </a:lnTo>
                <a:lnTo>
                  <a:pt x="7119" y="1482"/>
                </a:lnTo>
                <a:lnTo>
                  <a:pt x="7119" y="1695"/>
                </a:lnTo>
                <a:lnTo>
                  <a:pt x="7117" y="1725"/>
                </a:lnTo>
                <a:lnTo>
                  <a:pt x="7115" y="1752"/>
                </a:lnTo>
                <a:lnTo>
                  <a:pt x="7109" y="1777"/>
                </a:lnTo>
                <a:lnTo>
                  <a:pt x="7101" y="1799"/>
                </a:lnTo>
                <a:lnTo>
                  <a:pt x="7091" y="1819"/>
                </a:lnTo>
                <a:lnTo>
                  <a:pt x="7080" y="1836"/>
                </a:lnTo>
                <a:lnTo>
                  <a:pt x="7066" y="1851"/>
                </a:lnTo>
                <a:lnTo>
                  <a:pt x="7052" y="1865"/>
                </a:lnTo>
                <a:lnTo>
                  <a:pt x="7035" y="1876"/>
                </a:lnTo>
                <a:lnTo>
                  <a:pt x="7018" y="1885"/>
                </a:lnTo>
                <a:lnTo>
                  <a:pt x="6999" y="1892"/>
                </a:lnTo>
                <a:lnTo>
                  <a:pt x="6978" y="1899"/>
                </a:lnTo>
                <a:lnTo>
                  <a:pt x="6957" y="1904"/>
                </a:lnTo>
                <a:lnTo>
                  <a:pt x="6936" y="1906"/>
                </a:lnTo>
                <a:lnTo>
                  <a:pt x="6889" y="1909"/>
                </a:lnTo>
                <a:lnTo>
                  <a:pt x="6841" y="1906"/>
                </a:lnTo>
                <a:lnTo>
                  <a:pt x="6819" y="1904"/>
                </a:lnTo>
                <a:lnTo>
                  <a:pt x="6798" y="1899"/>
                </a:lnTo>
                <a:lnTo>
                  <a:pt x="6778" y="1892"/>
                </a:lnTo>
                <a:lnTo>
                  <a:pt x="6759" y="1885"/>
                </a:lnTo>
                <a:lnTo>
                  <a:pt x="6742" y="1876"/>
                </a:lnTo>
                <a:lnTo>
                  <a:pt x="6724" y="1865"/>
                </a:lnTo>
                <a:lnTo>
                  <a:pt x="6711" y="1851"/>
                </a:lnTo>
                <a:lnTo>
                  <a:pt x="6697" y="1836"/>
                </a:lnTo>
                <a:lnTo>
                  <a:pt x="6686" y="1819"/>
                </a:lnTo>
                <a:lnTo>
                  <a:pt x="6676" y="1799"/>
                </a:lnTo>
                <a:lnTo>
                  <a:pt x="6669" y="1777"/>
                </a:lnTo>
                <a:lnTo>
                  <a:pt x="6662" y="1752"/>
                </a:lnTo>
                <a:lnTo>
                  <a:pt x="6659" y="1725"/>
                </a:lnTo>
                <a:lnTo>
                  <a:pt x="6657" y="1695"/>
                </a:lnTo>
                <a:close/>
                <a:moveTo>
                  <a:pt x="6061" y="1870"/>
                </a:moveTo>
                <a:lnTo>
                  <a:pt x="6061" y="1482"/>
                </a:lnTo>
                <a:lnTo>
                  <a:pt x="6063" y="1471"/>
                </a:lnTo>
                <a:lnTo>
                  <a:pt x="6069" y="1461"/>
                </a:lnTo>
                <a:lnTo>
                  <a:pt x="6079" y="1455"/>
                </a:lnTo>
                <a:lnTo>
                  <a:pt x="6090" y="1454"/>
                </a:lnTo>
                <a:lnTo>
                  <a:pt x="6481" y="1454"/>
                </a:lnTo>
                <a:lnTo>
                  <a:pt x="6493" y="1455"/>
                </a:lnTo>
                <a:lnTo>
                  <a:pt x="6502" y="1461"/>
                </a:lnTo>
                <a:lnTo>
                  <a:pt x="6508" y="1471"/>
                </a:lnTo>
                <a:lnTo>
                  <a:pt x="6511" y="1482"/>
                </a:lnTo>
                <a:lnTo>
                  <a:pt x="6511" y="1515"/>
                </a:lnTo>
                <a:lnTo>
                  <a:pt x="6508" y="1527"/>
                </a:lnTo>
                <a:lnTo>
                  <a:pt x="6502" y="1536"/>
                </a:lnTo>
                <a:lnTo>
                  <a:pt x="6493" y="1542"/>
                </a:lnTo>
                <a:lnTo>
                  <a:pt x="6481" y="1543"/>
                </a:lnTo>
                <a:lnTo>
                  <a:pt x="6162" y="1543"/>
                </a:lnTo>
                <a:lnTo>
                  <a:pt x="6162" y="1629"/>
                </a:lnTo>
                <a:lnTo>
                  <a:pt x="6389" y="1629"/>
                </a:lnTo>
                <a:lnTo>
                  <a:pt x="6401" y="1631"/>
                </a:lnTo>
                <a:lnTo>
                  <a:pt x="6410" y="1638"/>
                </a:lnTo>
                <a:lnTo>
                  <a:pt x="6416" y="1646"/>
                </a:lnTo>
                <a:lnTo>
                  <a:pt x="6419" y="1659"/>
                </a:lnTo>
                <a:lnTo>
                  <a:pt x="6419" y="1690"/>
                </a:lnTo>
                <a:lnTo>
                  <a:pt x="6416" y="1702"/>
                </a:lnTo>
                <a:lnTo>
                  <a:pt x="6410" y="1711"/>
                </a:lnTo>
                <a:lnTo>
                  <a:pt x="6401" y="1717"/>
                </a:lnTo>
                <a:lnTo>
                  <a:pt x="6389" y="1720"/>
                </a:lnTo>
                <a:lnTo>
                  <a:pt x="6162" y="1720"/>
                </a:lnTo>
                <a:lnTo>
                  <a:pt x="6162" y="1810"/>
                </a:lnTo>
                <a:lnTo>
                  <a:pt x="6481" y="1810"/>
                </a:lnTo>
                <a:lnTo>
                  <a:pt x="6493" y="1812"/>
                </a:lnTo>
                <a:lnTo>
                  <a:pt x="6502" y="1818"/>
                </a:lnTo>
                <a:lnTo>
                  <a:pt x="6508" y="1828"/>
                </a:lnTo>
                <a:lnTo>
                  <a:pt x="6511" y="1839"/>
                </a:lnTo>
                <a:lnTo>
                  <a:pt x="6511" y="1870"/>
                </a:lnTo>
                <a:lnTo>
                  <a:pt x="6508" y="1882"/>
                </a:lnTo>
                <a:lnTo>
                  <a:pt x="6502" y="1892"/>
                </a:lnTo>
                <a:lnTo>
                  <a:pt x="6493" y="1897"/>
                </a:lnTo>
                <a:lnTo>
                  <a:pt x="6481" y="1900"/>
                </a:lnTo>
                <a:lnTo>
                  <a:pt x="6090" y="1900"/>
                </a:lnTo>
                <a:lnTo>
                  <a:pt x="6079" y="1897"/>
                </a:lnTo>
                <a:lnTo>
                  <a:pt x="6069" y="1892"/>
                </a:lnTo>
                <a:lnTo>
                  <a:pt x="6063" y="1882"/>
                </a:lnTo>
                <a:lnTo>
                  <a:pt x="6061" y="1870"/>
                </a:lnTo>
                <a:close/>
                <a:moveTo>
                  <a:pt x="5500" y="1610"/>
                </a:moveTo>
                <a:lnTo>
                  <a:pt x="5500" y="1870"/>
                </a:lnTo>
                <a:lnTo>
                  <a:pt x="5498" y="1882"/>
                </a:lnTo>
                <a:lnTo>
                  <a:pt x="5492" y="1892"/>
                </a:lnTo>
                <a:lnTo>
                  <a:pt x="5482" y="1897"/>
                </a:lnTo>
                <a:lnTo>
                  <a:pt x="5471" y="1900"/>
                </a:lnTo>
                <a:lnTo>
                  <a:pt x="5428" y="1900"/>
                </a:lnTo>
                <a:lnTo>
                  <a:pt x="5416" y="1897"/>
                </a:lnTo>
                <a:lnTo>
                  <a:pt x="5406" y="1892"/>
                </a:lnTo>
                <a:lnTo>
                  <a:pt x="5400" y="1882"/>
                </a:lnTo>
                <a:lnTo>
                  <a:pt x="5399" y="1870"/>
                </a:lnTo>
                <a:lnTo>
                  <a:pt x="5399" y="1482"/>
                </a:lnTo>
                <a:lnTo>
                  <a:pt x="5400" y="1471"/>
                </a:lnTo>
                <a:lnTo>
                  <a:pt x="5406" y="1461"/>
                </a:lnTo>
                <a:lnTo>
                  <a:pt x="5416" y="1455"/>
                </a:lnTo>
                <a:lnTo>
                  <a:pt x="5428" y="1454"/>
                </a:lnTo>
                <a:lnTo>
                  <a:pt x="5464" y="1454"/>
                </a:lnTo>
                <a:lnTo>
                  <a:pt x="5482" y="1456"/>
                </a:lnTo>
                <a:lnTo>
                  <a:pt x="5497" y="1465"/>
                </a:lnTo>
                <a:lnTo>
                  <a:pt x="5778" y="1743"/>
                </a:lnTo>
                <a:lnTo>
                  <a:pt x="5778" y="1482"/>
                </a:lnTo>
                <a:lnTo>
                  <a:pt x="5781" y="1471"/>
                </a:lnTo>
                <a:lnTo>
                  <a:pt x="5787" y="1461"/>
                </a:lnTo>
                <a:lnTo>
                  <a:pt x="5796" y="1455"/>
                </a:lnTo>
                <a:lnTo>
                  <a:pt x="5808" y="1454"/>
                </a:lnTo>
                <a:lnTo>
                  <a:pt x="5850" y="1454"/>
                </a:lnTo>
                <a:lnTo>
                  <a:pt x="5863" y="1455"/>
                </a:lnTo>
                <a:lnTo>
                  <a:pt x="5873" y="1461"/>
                </a:lnTo>
                <a:lnTo>
                  <a:pt x="5878" y="1471"/>
                </a:lnTo>
                <a:lnTo>
                  <a:pt x="5880" y="1482"/>
                </a:lnTo>
                <a:lnTo>
                  <a:pt x="5880" y="1870"/>
                </a:lnTo>
                <a:lnTo>
                  <a:pt x="5878" y="1882"/>
                </a:lnTo>
                <a:lnTo>
                  <a:pt x="5873" y="1892"/>
                </a:lnTo>
                <a:lnTo>
                  <a:pt x="5863" y="1897"/>
                </a:lnTo>
                <a:lnTo>
                  <a:pt x="5850" y="1900"/>
                </a:lnTo>
                <a:lnTo>
                  <a:pt x="5814" y="1900"/>
                </a:lnTo>
                <a:lnTo>
                  <a:pt x="5796" y="1897"/>
                </a:lnTo>
                <a:lnTo>
                  <a:pt x="5782" y="1887"/>
                </a:lnTo>
                <a:lnTo>
                  <a:pt x="5500" y="1610"/>
                </a:lnTo>
                <a:close/>
                <a:moveTo>
                  <a:pt x="11252" y="888"/>
                </a:moveTo>
                <a:lnTo>
                  <a:pt x="11252" y="1148"/>
                </a:lnTo>
                <a:lnTo>
                  <a:pt x="11249" y="1160"/>
                </a:lnTo>
                <a:lnTo>
                  <a:pt x="11243" y="1169"/>
                </a:lnTo>
                <a:lnTo>
                  <a:pt x="11234" y="1175"/>
                </a:lnTo>
                <a:lnTo>
                  <a:pt x="11222" y="1178"/>
                </a:lnTo>
                <a:lnTo>
                  <a:pt x="11180" y="1178"/>
                </a:lnTo>
                <a:lnTo>
                  <a:pt x="11167" y="1175"/>
                </a:lnTo>
                <a:lnTo>
                  <a:pt x="11157" y="1169"/>
                </a:lnTo>
                <a:lnTo>
                  <a:pt x="11151" y="1160"/>
                </a:lnTo>
                <a:lnTo>
                  <a:pt x="11150" y="1148"/>
                </a:lnTo>
                <a:lnTo>
                  <a:pt x="11150" y="760"/>
                </a:lnTo>
                <a:lnTo>
                  <a:pt x="11151" y="748"/>
                </a:lnTo>
                <a:lnTo>
                  <a:pt x="11157" y="739"/>
                </a:lnTo>
                <a:lnTo>
                  <a:pt x="11167" y="733"/>
                </a:lnTo>
                <a:lnTo>
                  <a:pt x="11180" y="732"/>
                </a:lnTo>
                <a:lnTo>
                  <a:pt x="11216" y="732"/>
                </a:lnTo>
                <a:lnTo>
                  <a:pt x="11234" y="734"/>
                </a:lnTo>
                <a:lnTo>
                  <a:pt x="11248" y="743"/>
                </a:lnTo>
                <a:lnTo>
                  <a:pt x="11529" y="1021"/>
                </a:lnTo>
                <a:lnTo>
                  <a:pt x="11529" y="760"/>
                </a:lnTo>
                <a:lnTo>
                  <a:pt x="11532" y="749"/>
                </a:lnTo>
                <a:lnTo>
                  <a:pt x="11538" y="739"/>
                </a:lnTo>
                <a:lnTo>
                  <a:pt x="11548" y="733"/>
                </a:lnTo>
                <a:lnTo>
                  <a:pt x="11559" y="732"/>
                </a:lnTo>
                <a:lnTo>
                  <a:pt x="11602" y="732"/>
                </a:lnTo>
                <a:lnTo>
                  <a:pt x="11614" y="733"/>
                </a:lnTo>
                <a:lnTo>
                  <a:pt x="11624" y="739"/>
                </a:lnTo>
                <a:lnTo>
                  <a:pt x="11630" y="749"/>
                </a:lnTo>
                <a:lnTo>
                  <a:pt x="11631" y="760"/>
                </a:lnTo>
                <a:lnTo>
                  <a:pt x="11631" y="1148"/>
                </a:lnTo>
                <a:lnTo>
                  <a:pt x="11630" y="1160"/>
                </a:lnTo>
                <a:lnTo>
                  <a:pt x="11624" y="1170"/>
                </a:lnTo>
                <a:lnTo>
                  <a:pt x="11614" y="1175"/>
                </a:lnTo>
                <a:lnTo>
                  <a:pt x="11602" y="1178"/>
                </a:lnTo>
                <a:lnTo>
                  <a:pt x="11566" y="1178"/>
                </a:lnTo>
                <a:lnTo>
                  <a:pt x="11548" y="1175"/>
                </a:lnTo>
                <a:lnTo>
                  <a:pt x="11533" y="1165"/>
                </a:lnTo>
                <a:lnTo>
                  <a:pt x="11252" y="888"/>
                </a:lnTo>
                <a:close/>
                <a:moveTo>
                  <a:pt x="10547" y="1148"/>
                </a:moveTo>
                <a:lnTo>
                  <a:pt x="10547" y="760"/>
                </a:lnTo>
                <a:lnTo>
                  <a:pt x="10549" y="749"/>
                </a:lnTo>
                <a:lnTo>
                  <a:pt x="10556" y="739"/>
                </a:lnTo>
                <a:lnTo>
                  <a:pt x="10564" y="733"/>
                </a:lnTo>
                <a:lnTo>
                  <a:pt x="10577" y="732"/>
                </a:lnTo>
                <a:lnTo>
                  <a:pt x="10967" y="732"/>
                </a:lnTo>
                <a:lnTo>
                  <a:pt x="10978" y="733"/>
                </a:lnTo>
                <a:lnTo>
                  <a:pt x="10988" y="739"/>
                </a:lnTo>
                <a:lnTo>
                  <a:pt x="10994" y="749"/>
                </a:lnTo>
                <a:lnTo>
                  <a:pt x="10996" y="760"/>
                </a:lnTo>
                <a:lnTo>
                  <a:pt x="10996" y="791"/>
                </a:lnTo>
                <a:lnTo>
                  <a:pt x="10994" y="804"/>
                </a:lnTo>
                <a:lnTo>
                  <a:pt x="10988" y="814"/>
                </a:lnTo>
                <a:lnTo>
                  <a:pt x="10978" y="820"/>
                </a:lnTo>
                <a:lnTo>
                  <a:pt x="10967" y="821"/>
                </a:lnTo>
                <a:lnTo>
                  <a:pt x="10649" y="821"/>
                </a:lnTo>
                <a:lnTo>
                  <a:pt x="10649" y="907"/>
                </a:lnTo>
                <a:lnTo>
                  <a:pt x="10874" y="907"/>
                </a:lnTo>
                <a:lnTo>
                  <a:pt x="10886" y="909"/>
                </a:lnTo>
                <a:lnTo>
                  <a:pt x="10896" y="915"/>
                </a:lnTo>
                <a:lnTo>
                  <a:pt x="10902" y="924"/>
                </a:lnTo>
                <a:lnTo>
                  <a:pt x="10904" y="937"/>
                </a:lnTo>
                <a:lnTo>
                  <a:pt x="10904" y="968"/>
                </a:lnTo>
                <a:lnTo>
                  <a:pt x="10902" y="980"/>
                </a:lnTo>
                <a:lnTo>
                  <a:pt x="10896" y="989"/>
                </a:lnTo>
                <a:lnTo>
                  <a:pt x="10886" y="995"/>
                </a:lnTo>
                <a:lnTo>
                  <a:pt x="10874" y="998"/>
                </a:lnTo>
                <a:lnTo>
                  <a:pt x="10649" y="998"/>
                </a:lnTo>
                <a:lnTo>
                  <a:pt x="10649" y="1087"/>
                </a:lnTo>
                <a:lnTo>
                  <a:pt x="10967" y="1087"/>
                </a:lnTo>
                <a:lnTo>
                  <a:pt x="10978" y="1089"/>
                </a:lnTo>
                <a:lnTo>
                  <a:pt x="10988" y="1096"/>
                </a:lnTo>
                <a:lnTo>
                  <a:pt x="10994" y="1104"/>
                </a:lnTo>
                <a:lnTo>
                  <a:pt x="10996" y="1117"/>
                </a:lnTo>
                <a:lnTo>
                  <a:pt x="10996" y="1148"/>
                </a:lnTo>
                <a:lnTo>
                  <a:pt x="10994" y="1160"/>
                </a:lnTo>
                <a:lnTo>
                  <a:pt x="10988" y="1170"/>
                </a:lnTo>
                <a:lnTo>
                  <a:pt x="10978" y="1175"/>
                </a:lnTo>
                <a:lnTo>
                  <a:pt x="10967" y="1178"/>
                </a:lnTo>
                <a:lnTo>
                  <a:pt x="10577" y="1178"/>
                </a:lnTo>
                <a:lnTo>
                  <a:pt x="10564" y="1175"/>
                </a:lnTo>
                <a:lnTo>
                  <a:pt x="10556" y="1170"/>
                </a:lnTo>
                <a:lnTo>
                  <a:pt x="10549" y="1160"/>
                </a:lnTo>
                <a:lnTo>
                  <a:pt x="10547" y="1148"/>
                </a:lnTo>
                <a:close/>
                <a:moveTo>
                  <a:pt x="10042" y="979"/>
                </a:moveTo>
                <a:lnTo>
                  <a:pt x="10066" y="979"/>
                </a:lnTo>
                <a:lnTo>
                  <a:pt x="10078" y="981"/>
                </a:lnTo>
                <a:lnTo>
                  <a:pt x="10088" y="988"/>
                </a:lnTo>
                <a:lnTo>
                  <a:pt x="10093" y="996"/>
                </a:lnTo>
                <a:lnTo>
                  <a:pt x="10095" y="1009"/>
                </a:lnTo>
                <a:lnTo>
                  <a:pt x="10097" y="1025"/>
                </a:lnTo>
                <a:lnTo>
                  <a:pt x="10100" y="1041"/>
                </a:lnTo>
                <a:lnTo>
                  <a:pt x="10107" y="1056"/>
                </a:lnTo>
                <a:lnTo>
                  <a:pt x="10115" y="1068"/>
                </a:lnTo>
                <a:lnTo>
                  <a:pt x="10128" y="1080"/>
                </a:lnTo>
                <a:lnTo>
                  <a:pt x="10143" y="1087"/>
                </a:lnTo>
                <a:lnTo>
                  <a:pt x="10160" y="1093"/>
                </a:lnTo>
                <a:lnTo>
                  <a:pt x="10180" y="1094"/>
                </a:lnTo>
                <a:lnTo>
                  <a:pt x="10197" y="1093"/>
                </a:lnTo>
                <a:lnTo>
                  <a:pt x="10214" y="1089"/>
                </a:lnTo>
                <a:lnTo>
                  <a:pt x="10230" y="1082"/>
                </a:lnTo>
                <a:lnTo>
                  <a:pt x="10243" y="1072"/>
                </a:lnTo>
                <a:lnTo>
                  <a:pt x="10255" y="1057"/>
                </a:lnTo>
                <a:lnTo>
                  <a:pt x="10263" y="1040"/>
                </a:lnTo>
                <a:lnTo>
                  <a:pt x="10268" y="1017"/>
                </a:lnTo>
                <a:lnTo>
                  <a:pt x="10271" y="991"/>
                </a:lnTo>
                <a:lnTo>
                  <a:pt x="10271" y="760"/>
                </a:lnTo>
                <a:lnTo>
                  <a:pt x="10272" y="749"/>
                </a:lnTo>
                <a:lnTo>
                  <a:pt x="10278" y="739"/>
                </a:lnTo>
                <a:lnTo>
                  <a:pt x="10288" y="733"/>
                </a:lnTo>
                <a:lnTo>
                  <a:pt x="10299" y="732"/>
                </a:lnTo>
                <a:lnTo>
                  <a:pt x="10343" y="732"/>
                </a:lnTo>
                <a:lnTo>
                  <a:pt x="10355" y="733"/>
                </a:lnTo>
                <a:lnTo>
                  <a:pt x="10364" y="739"/>
                </a:lnTo>
                <a:lnTo>
                  <a:pt x="10370" y="749"/>
                </a:lnTo>
                <a:lnTo>
                  <a:pt x="10373" y="760"/>
                </a:lnTo>
                <a:lnTo>
                  <a:pt x="10373" y="989"/>
                </a:lnTo>
                <a:lnTo>
                  <a:pt x="10369" y="1032"/>
                </a:lnTo>
                <a:lnTo>
                  <a:pt x="10360" y="1071"/>
                </a:lnTo>
                <a:lnTo>
                  <a:pt x="10353" y="1088"/>
                </a:lnTo>
                <a:lnTo>
                  <a:pt x="10345" y="1104"/>
                </a:lnTo>
                <a:lnTo>
                  <a:pt x="10335" y="1119"/>
                </a:lnTo>
                <a:lnTo>
                  <a:pt x="10324" y="1133"/>
                </a:lnTo>
                <a:lnTo>
                  <a:pt x="10311" y="1145"/>
                </a:lnTo>
                <a:lnTo>
                  <a:pt x="10297" y="1155"/>
                </a:lnTo>
                <a:lnTo>
                  <a:pt x="10281" y="1165"/>
                </a:lnTo>
                <a:lnTo>
                  <a:pt x="10263" y="1173"/>
                </a:lnTo>
                <a:lnTo>
                  <a:pt x="10245" y="1178"/>
                </a:lnTo>
                <a:lnTo>
                  <a:pt x="10225" y="1183"/>
                </a:lnTo>
                <a:lnTo>
                  <a:pt x="10204" y="1185"/>
                </a:lnTo>
                <a:lnTo>
                  <a:pt x="10180" y="1186"/>
                </a:lnTo>
                <a:lnTo>
                  <a:pt x="10156" y="1185"/>
                </a:lnTo>
                <a:lnTo>
                  <a:pt x="10135" y="1183"/>
                </a:lnTo>
                <a:lnTo>
                  <a:pt x="10114" y="1179"/>
                </a:lnTo>
                <a:lnTo>
                  <a:pt x="10097" y="1173"/>
                </a:lnTo>
                <a:lnTo>
                  <a:pt x="10079" y="1165"/>
                </a:lnTo>
                <a:lnTo>
                  <a:pt x="10064" y="1158"/>
                </a:lnTo>
                <a:lnTo>
                  <a:pt x="10051" y="1148"/>
                </a:lnTo>
                <a:lnTo>
                  <a:pt x="10038" y="1138"/>
                </a:lnTo>
                <a:lnTo>
                  <a:pt x="10020" y="1116"/>
                </a:lnTo>
                <a:lnTo>
                  <a:pt x="10006" y="1089"/>
                </a:lnTo>
                <a:lnTo>
                  <a:pt x="10001" y="1077"/>
                </a:lnTo>
                <a:lnTo>
                  <a:pt x="9997" y="1063"/>
                </a:lnTo>
                <a:lnTo>
                  <a:pt x="9995" y="1036"/>
                </a:lnTo>
                <a:lnTo>
                  <a:pt x="9996" y="1021"/>
                </a:lnTo>
                <a:lnTo>
                  <a:pt x="9998" y="1009"/>
                </a:lnTo>
                <a:lnTo>
                  <a:pt x="10002" y="999"/>
                </a:lnTo>
                <a:lnTo>
                  <a:pt x="10007" y="991"/>
                </a:lnTo>
                <a:lnTo>
                  <a:pt x="10015" y="986"/>
                </a:lnTo>
                <a:lnTo>
                  <a:pt x="10022" y="981"/>
                </a:lnTo>
                <a:lnTo>
                  <a:pt x="10032" y="980"/>
                </a:lnTo>
                <a:lnTo>
                  <a:pt x="10042" y="979"/>
                </a:lnTo>
                <a:close/>
                <a:moveTo>
                  <a:pt x="9486" y="954"/>
                </a:moveTo>
                <a:lnTo>
                  <a:pt x="9489" y="983"/>
                </a:lnTo>
                <a:lnTo>
                  <a:pt x="9497" y="1009"/>
                </a:lnTo>
                <a:lnTo>
                  <a:pt x="9512" y="1032"/>
                </a:lnTo>
                <a:lnTo>
                  <a:pt x="9521" y="1042"/>
                </a:lnTo>
                <a:lnTo>
                  <a:pt x="9531" y="1052"/>
                </a:lnTo>
                <a:lnTo>
                  <a:pt x="9553" y="1070"/>
                </a:lnTo>
                <a:lnTo>
                  <a:pt x="9581" y="1082"/>
                </a:lnTo>
                <a:lnTo>
                  <a:pt x="9611" y="1089"/>
                </a:lnTo>
                <a:lnTo>
                  <a:pt x="9644" y="1093"/>
                </a:lnTo>
                <a:lnTo>
                  <a:pt x="9676" y="1089"/>
                </a:lnTo>
                <a:lnTo>
                  <a:pt x="9693" y="1087"/>
                </a:lnTo>
                <a:lnTo>
                  <a:pt x="9707" y="1082"/>
                </a:lnTo>
                <a:lnTo>
                  <a:pt x="9734" y="1070"/>
                </a:lnTo>
                <a:lnTo>
                  <a:pt x="9757" y="1052"/>
                </a:lnTo>
                <a:lnTo>
                  <a:pt x="9776" y="1032"/>
                </a:lnTo>
                <a:lnTo>
                  <a:pt x="9790" y="1009"/>
                </a:lnTo>
                <a:lnTo>
                  <a:pt x="9798" y="983"/>
                </a:lnTo>
                <a:lnTo>
                  <a:pt x="9801" y="969"/>
                </a:lnTo>
                <a:lnTo>
                  <a:pt x="9802" y="954"/>
                </a:lnTo>
                <a:lnTo>
                  <a:pt x="9798" y="927"/>
                </a:lnTo>
                <a:lnTo>
                  <a:pt x="9790" y="901"/>
                </a:lnTo>
                <a:lnTo>
                  <a:pt x="9776" y="877"/>
                </a:lnTo>
                <a:lnTo>
                  <a:pt x="9767" y="866"/>
                </a:lnTo>
                <a:lnTo>
                  <a:pt x="9757" y="856"/>
                </a:lnTo>
                <a:lnTo>
                  <a:pt x="9734" y="840"/>
                </a:lnTo>
                <a:lnTo>
                  <a:pt x="9707" y="827"/>
                </a:lnTo>
                <a:lnTo>
                  <a:pt x="9676" y="819"/>
                </a:lnTo>
                <a:lnTo>
                  <a:pt x="9644" y="816"/>
                </a:lnTo>
                <a:lnTo>
                  <a:pt x="9611" y="819"/>
                </a:lnTo>
                <a:lnTo>
                  <a:pt x="9596" y="822"/>
                </a:lnTo>
                <a:lnTo>
                  <a:pt x="9581" y="827"/>
                </a:lnTo>
                <a:lnTo>
                  <a:pt x="9553" y="840"/>
                </a:lnTo>
                <a:lnTo>
                  <a:pt x="9531" y="856"/>
                </a:lnTo>
                <a:lnTo>
                  <a:pt x="9512" y="877"/>
                </a:lnTo>
                <a:lnTo>
                  <a:pt x="9497" y="901"/>
                </a:lnTo>
                <a:lnTo>
                  <a:pt x="9489" y="927"/>
                </a:lnTo>
                <a:lnTo>
                  <a:pt x="9487" y="940"/>
                </a:lnTo>
                <a:lnTo>
                  <a:pt x="9486" y="954"/>
                </a:lnTo>
                <a:close/>
                <a:moveTo>
                  <a:pt x="9908" y="954"/>
                </a:moveTo>
                <a:lnTo>
                  <a:pt x="9906" y="978"/>
                </a:lnTo>
                <a:lnTo>
                  <a:pt x="9903" y="1001"/>
                </a:lnTo>
                <a:lnTo>
                  <a:pt x="9896" y="1024"/>
                </a:lnTo>
                <a:lnTo>
                  <a:pt x="9888" y="1045"/>
                </a:lnTo>
                <a:lnTo>
                  <a:pt x="9878" y="1065"/>
                </a:lnTo>
                <a:lnTo>
                  <a:pt x="9865" y="1085"/>
                </a:lnTo>
                <a:lnTo>
                  <a:pt x="9850" y="1102"/>
                </a:lnTo>
                <a:lnTo>
                  <a:pt x="9834" y="1118"/>
                </a:lnTo>
                <a:lnTo>
                  <a:pt x="9796" y="1147"/>
                </a:lnTo>
                <a:lnTo>
                  <a:pt x="9773" y="1158"/>
                </a:lnTo>
                <a:lnTo>
                  <a:pt x="9751" y="1168"/>
                </a:lnTo>
                <a:lnTo>
                  <a:pt x="9726" y="1175"/>
                </a:lnTo>
                <a:lnTo>
                  <a:pt x="9700" y="1181"/>
                </a:lnTo>
                <a:lnTo>
                  <a:pt x="9673" y="1185"/>
                </a:lnTo>
                <a:lnTo>
                  <a:pt x="9644" y="1186"/>
                </a:lnTo>
                <a:lnTo>
                  <a:pt x="9615" y="1185"/>
                </a:lnTo>
                <a:lnTo>
                  <a:pt x="9588" y="1181"/>
                </a:lnTo>
                <a:lnTo>
                  <a:pt x="9562" y="1175"/>
                </a:lnTo>
                <a:lnTo>
                  <a:pt x="9537" y="1168"/>
                </a:lnTo>
                <a:lnTo>
                  <a:pt x="9515" y="1158"/>
                </a:lnTo>
                <a:lnTo>
                  <a:pt x="9492" y="1147"/>
                </a:lnTo>
                <a:lnTo>
                  <a:pt x="9472" y="1133"/>
                </a:lnTo>
                <a:lnTo>
                  <a:pt x="9454" y="1118"/>
                </a:lnTo>
                <a:lnTo>
                  <a:pt x="9438" y="1102"/>
                </a:lnTo>
                <a:lnTo>
                  <a:pt x="9423" y="1085"/>
                </a:lnTo>
                <a:lnTo>
                  <a:pt x="9410" y="1065"/>
                </a:lnTo>
                <a:lnTo>
                  <a:pt x="9399" y="1045"/>
                </a:lnTo>
                <a:lnTo>
                  <a:pt x="9392" y="1024"/>
                </a:lnTo>
                <a:lnTo>
                  <a:pt x="9385" y="1001"/>
                </a:lnTo>
                <a:lnTo>
                  <a:pt x="9382" y="978"/>
                </a:lnTo>
                <a:lnTo>
                  <a:pt x="9380" y="954"/>
                </a:lnTo>
                <a:lnTo>
                  <a:pt x="9382" y="930"/>
                </a:lnTo>
                <a:lnTo>
                  <a:pt x="9385" y="908"/>
                </a:lnTo>
                <a:lnTo>
                  <a:pt x="9392" y="886"/>
                </a:lnTo>
                <a:lnTo>
                  <a:pt x="9399" y="865"/>
                </a:lnTo>
                <a:lnTo>
                  <a:pt x="9410" y="843"/>
                </a:lnTo>
                <a:lnTo>
                  <a:pt x="9423" y="825"/>
                </a:lnTo>
                <a:lnTo>
                  <a:pt x="9438" y="807"/>
                </a:lnTo>
                <a:lnTo>
                  <a:pt x="9454" y="790"/>
                </a:lnTo>
                <a:lnTo>
                  <a:pt x="9492" y="763"/>
                </a:lnTo>
                <a:lnTo>
                  <a:pt x="9515" y="750"/>
                </a:lnTo>
                <a:lnTo>
                  <a:pt x="9537" y="740"/>
                </a:lnTo>
                <a:lnTo>
                  <a:pt x="9562" y="733"/>
                </a:lnTo>
                <a:lnTo>
                  <a:pt x="9588" y="728"/>
                </a:lnTo>
                <a:lnTo>
                  <a:pt x="9615" y="724"/>
                </a:lnTo>
                <a:lnTo>
                  <a:pt x="9644" y="723"/>
                </a:lnTo>
                <a:lnTo>
                  <a:pt x="9673" y="724"/>
                </a:lnTo>
                <a:lnTo>
                  <a:pt x="9700" y="728"/>
                </a:lnTo>
                <a:lnTo>
                  <a:pt x="9726" y="733"/>
                </a:lnTo>
                <a:lnTo>
                  <a:pt x="9751" y="740"/>
                </a:lnTo>
                <a:lnTo>
                  <a:pt x="9773" y="750"/>
                </a:lnTo>
                <a:lnTo>
                  <a:pt x="9796" y="763"/>
                </a:lnTo>
                <a:lnTo>
                  <a:pt x="9816" y="775"/>
                </a:lnTo>
                <a:lnTo>
                  <a:pt x="9834" y="790"/>
                </a:lnTo>
                <a:lnTo>
                  <a:pt x="9850" y="807"/>
                </a:lnTo>
                <a:lnTo>
                  <a:pt x="9865" y="825"/>
                </a:lnTo>
                <a:lnTo>
                  <a:pt x="9878" y="843"/>
                </a:lnTo>
                <a:lnTo>
                  <a:pt x="9888" y="865"/>
                </a:lnTo>
                <a:lnTo>
                  <a:pt x="9896" y="886"/>
                </a:lnTo>
                <a:lnTo>
                  <a:pt x="9903" y="908"/>
                </a:lnTo>
                <a:lnTo>
                  <a:pt x="9906" y="930"/>
                </a:lnTo>
                <a:lnTo>
                  <a:pt x="9908" y="954"/>
                </a:lnTo>
                <a:close/>
                <a:moveTo>
                  <a:pt x="9109" y="821"/>
                </a:moveTo>
                <a:lnTo>
                  <a:pt x="9109" y="1148"/>
                </a:lnTo>
                <a:lnTo>
                  <a:pt x="9107" y="1160"/>
                </a:lnTo>
                <a:lnTo>
                  <a:pt x="9101" y="1170"/>
                </a:lnTo>
                <a:lnTo>
                  <a:pt x="9092" y="1175"/>
                </a:lnTo>
                <a:lnTo>
                  <a:pt x="9080" y="1178"/>
                </a:lnTo>
                <a:lnTo>
                  <a:pt x="9037" y="1178"/>
                </a:lnTo>
                <a:lnTo>
                  <a:pt x="9025" y="1175"/>
                </a:lnTo>
                <a:lnTo>
                  <a:pt x="9016" y="1170"/>
                </a:lnTo>
                <a:lnTo>
                  <a:pt x="9010" y="1160"/>
                </a:lnTo>
                <a:lnTo>
                  <a:pt x="9007" y="1148"/>
                </a:lnTo>
                <a:lnTo>
                  <a:pt x="9007" y="821"/>
                </a:lnTo>
                <a:lnTo>
                  <a:pt x="8832" y="821"/>
                </a:lnTo>
                <a:lnTo>
                  <a:pt x="8820" y="820"/>
                </a:lnTo>
                <a:lnTo>
                  <a:pt x="8811" y="814"/>
                </a:lnTo>
                <a:lnTo>
                  <a:pt x="8805" y="804"/>
                </a:lnTo>
                <a:lnTo>
                  <a:pt x="8802" y="791"/>
                </a:lnTo>
                <a:lnTo>
                  <a:pt x="8802" y="760"/>
                </a:lnTo>
                <a:lnTo>
                  <a:pt x="8805" y="749"/>
                </a:lnTo>
                <a:lnTo>
                  <a:pt x="8811" y="739"/>
                </a:lnTo>
                <a:lnTo>
                  <a:pt x="8820" y="733"/>
                </a:lnTo>
                <a:lnTo>
                  <a:pt x="8832" y="732"/>
                </a:lnTo>
                <a:lnTo>
                  <a:pt x="9285" y="732"/>
                </a:lnTo>
                <a:lnTo>
                  <a:pt x="9297" y="733"/>
                </a:lnTo>
                <a:lnTo>
                  <a:pt x="9306" y="739"/>
                </a:lnTo>
                <a:lnTo>
                  <a:pt x="9312" y="749"/>
                </a:lnTo>
                <a:lnTo>
                  <a:pt x="9313" y="760"/>
                </a:lnTo>
                <a:lnTo>
                  <a:pt x="9313" y="791"/>
                </a:lnTo>
                <a:lnTo>
                  <a:pt x="9312" y="804"/>
                </a:lnTo>
                <a:lnTo>
                  <a:pt x="9306" y="814"/>
                </a:lnTo>
                <a:lnTo>
                  <a:pt x="9297" y="820"/>
                </a:lnTo>
                <a:lnTo>
                  <a:pt x="9285" y="821"/>
                </a:lnTo>
                <a:lnTo>
                  <a:pt x="9109" y="821"/>
                </a:lnTo>
                <a:close/>
                <a:moveTo>
                  <a:pt x="8302" y="888"/>
                </a:moveTo>
                <a:lnTo>
                  <a:pt x="8302" y="1148"/>
                </a:lnTo>
                <a:lnTo>
                  <a:pt x="8300" y="1160"/>
                </a:lnTo>
                <a:lnTo>
                  <a:pt x="8294" y="1169"/>
                </a:lnTo>
                <a:lnTo>
                  <a:pt x="8285" y="1175"/>
                </a:lnTo>
                <a:lnTo>
                  <a:pt x="8273" y="1178"/>
                </a:lnTo>
                <a:lnTo>
                  <a:pt x="8230" y="1178"/>
                </a:lnTo>
                <a:lnTo>
                  <a:pt x="8218" y="1175"/>
                </a:lnTo>
                <a:lnTo>
                  <a:pt x="8208" y="1169"/>
                </a:lnTo>
                <a:lnTo>
                  <a:pt x="8203" y="1160"/>
                </a:lnTo>
                <a:lnTo>
                  <a:pt x="8200" y="1148"/>
                </a:lnTo>
                <a:lnTo>
                  <a:pt x="8200" y="760"/>
                </a:lnTo>
                <a:lnTo>
                  <a:pt x="8203" y="748"/>
                </a:lnTo>
                <a:lnTo>
                  <a:pt x="8208" y="739"/>
                </a:lnTo>
                <a:lnTo>
                  <a:pt x="8218" y="733"/>
                </a:lnTo>
                <a:lnTo>
                  <a:pt x="8230" y="732"/>
                </a:lnTo>
                <a:lnTo>
                  <a:pt x="8266" y="732"/>
                </a:lnTo>
                <a:lnTo>
                  <a:pt x="8285" y="734"/>
                </a:lnTo>
                <a:lnTo>
                  <a:pt x="8299" y="743"/>
                </a:lnTo>
                <a:lnTo>
                  <a:pt x="8581" y="1021"/>
                </a:lnTo>
                <a:lnTo>
                  <a:pt x="8581" y="760"/>
                </a:lnTo>
                <a:lnTo>
                  <a:pt x="8582" y="749"/>
                </a:lnTo>
                <a:lnTo>
                  <a:pt x="8588" y="739"/>
                </a:lnTo>
                <a:lnTo>
                  <a:pt x="8598" y="733"/>
                </a:lnTo>
                <a:lnTo>
                  <a:pt x="8610" y="732"/>
                </a:lnTo>
                <a:lnTo>
                  <a:pt x="8653" y="732"/>
                </a:lnTo>
                <a:lnTo>
                  <a:pt x="8664" y="733"/>
                </a:lnTo>
                <a:lnTo>
                  <a:pt x="8674" y="739"/>
                </a:lnTo>
                <a:lnTo>
                  <a:pt x="8680" y="749"/>
                </a:lnTo>
                <a:lnTo>
                  <a:pt x="8682" y="760"/>
                </a:lnTo>
                <a:lnTo>
                  <a:pt x="8682" y="1148"/>
                </a:lnTo>
                <a:lnTo>
                  <a:pt x="8680" y="1160"/>
                </a:lnTo>
                <a:lnTo>
                  <a:pt x="8674" y="1170"/>
                </a:lnTo>
                <a:lnTo>
                  <a:pt x="8664" y="1175"/>
                </a:lnTo>
                <a:lnTo>
                  <a:pt x="8653" y="1178"/>
                </a:lnTo>
                <a:lnTo>
                  <a:pt x="8617" y="1178"/>
                </a:lnTo>
                <a:lnTo>
                  <a:pt x="8598" y="1175"/>
                </a:lnTo>
                <a:lnTo>
                  <a:pt x="8583" y="1165"/>
                </a:lnTo>
                <a:lnTo>
                  <a:pt x="8302" y="888"/>
                </a:lnTo>
                <a:close/>
                <a:moveTo>
                  <a:pt x="7918" y="1148"/>
                </a:moveTo>
                <a:lnTo>
                  <a:pt x="7918" y="760"/>
                </a:lnTo>
                <a:lnTo>
                  <a:pt x="7919" y="749"/>
                </a:lnTo>
                <a:lnTo>
                  <a:pt x="7926" y="739"/>
                </a:lnTo>
                <a:lnTo>
                  <a:pt x="7936" y="733"/>
                </a:lnTo>
                <a:lnTo>
                  <a:pt x="7947" y="732"/>
                </a:lnTo>
                <a:lnTo>
                  <a:pt x="7990" y="732"/>
                </a:lnTo>
                <a:lnTo>
                  <a:pt x="8003" y="733"/>
                </a:lnTo>
                <a:lnTo>
                  <a:pt x="8011" y="739"/>
                </a:lnTo>
                <a:lnTo>
                  <a:pt x="8018" y="749"/>
                </a:lnTo>
                <a:lnTo>
                  <a:pt x="8020" y="760"/>
                </a:lnTo>
                <a:lnTo>
                  <a:pt x="8020" y="1148"/>
                </a:lnTo>
                <a:lnTo>
                  <a:pt x="8018" y="1160"/>
                </a:lnTo>
                <a:lnTo>
                  <a:pt x="8011" y="1170"/>
                </a:lnTo>
                <a:lnTo>
                  <a:pt x="8003" y="1175"/>
                </a:lnTo>
                <a:lnTo>
                  <a:pt x="7990" y="1178"/>
                </a:lnTo>
                <a:lnTo>
                  <a:pt x="7947" y="1178"/>
                </a:lnTo>
                <a:lnTo>
                  <a:pt x="7936" y="1175"/>
                </a:lnTo>
                <a:lnTo>
                  <a:pt x="7926" y="1170"/>
                </a:lnTo>
                <a:lnTo>
                  <a:pt x="7919" y="1160"/>
                </a:lnTo>
                <a:lnTo>
                  <a:pt x="7918" y="1148"/>
                </a:lnTo>
                <a:close/>
                <a:moveTo>
                  <a:pt x="7500" y="966"/>
                </a:moveTo>
                <a:lnTo>
                  <a:pt x="7407" y="1036"/>
                </a:lnTo>
                <a:lnTo>
                  <a:pt x="7407" y="1148"/>
                </a:lnTo>
                <a:lnTo>
                  <a:pt x="7405" y="1160"/>
                </a:lnTo>
                <a:lnTo>
                  <a:pt x="7400" y="1170"/>
                </a:lnTo>
                <a:lnTo>
                  <a:pt x="7390" y="1175"/>
                </a:lnTo>
                <a:lnTo>
                  <a:pt x="7377" y="1178"/>
                </a:lnTo>
                <a:lnTo>
                  <a:pt x="7335" y="1178"/>
                </a:lnTo>
                <a:lnTo>
                  <a:pt x="7323" y="1175"/>
                </a:lnTo>
                <a:lnTo>
                  <a:pt x="7314" y="1170"/>
                </a:lnTo>
                <a:lnTo>
                  <a:pt x="7308" y="1160"/>
                </a:lnTo>
                <a:lnTo>
                  <a:pt x="7305" y="1148"/>
                </a:lnTo>
                <a:lnTo>
                  <a:pt x="7305" y="760"/>
                </a:lnTo>
                <a:lnTo>
                  <a:pt x="7308" y="749"/>
                </a:lnTo>
                <a:lnTo>
                  <a:pt x="7314" y="739"/>
                </a:lnTo>
                <a:lnTo>
                  <a:pt x="7323" y="733"/>
                </a:lnTo>
                <a:lnTo>
                  <a:pt x="7335" y="732"/>
                </a:lnTo>
                <a:lnTo>
                  <a:pt x="7377" y="732"/>
                </a:lnTo>
                <a:lnTo>
                  <a:pt x="7390" y="733"/>
                </a:lnTo>
                <a:lnTo>
                  <a:pt x="7400" y="739"/>
                </a:lnTo>
                <a:lnTo>
                  <a:pt x="7405" y="749"/>
                </a:lnTo>
                <a:lnTo>
                  <a:pt x="7407" y="760"/>
                </a:lnTo>
                <a:lnTo>
                  <a:pt x="7407" y="923"/>
                </a:lnTo>
                <a:lnTo>
                  <a:pt x="7642" y="745"/>
                </a:lnTo>
                <a:lnTo>
                  <a:pt x="7657" y="735"/>
                </a:lnTo>
                <a:lnTo>
                  <a:pt x="7667" y="732"/>
                </a:lnTo>
                <a:lnTo>
                  <a:pt x="7677" y="730"/>
                </a:lnTo>
                <a:lnTo>
                  <a:pt x="7759" y="730"/>
                </a:lnTo>
                <a:lnTo>
                  <a:pt x="7769" y="732"/>
                </a:lnTo>
                <a:lnTo>
                  <a:pt x="7775" y="735"/>
                </a:lnTo>
                <a:lnTo>
                  <a:pt x="7780" y="740"/>
                </a:lnTo>
                <a:lnTo>
                  <a:pt x="7781" y="748"/>
                </a:lnTo>
                <a:lnTo>
                  <a:pt x="7779" y="758"/>
                </a:lnTo>
                <a:lnTo>
                  <a:pt x="7771" y="765"/>
                </a:lnTo>
                <a:lnTo>
                  <a:pt x="7580" y="911"/>
                </a:lnTo>
                <a:lnTo>
                  <a:pt x="7783" y="1143"/>
                </a:lnTo>
                <a:lnTo>
                  <a:pt x="7789" y="1150"/>
                </a:lnTo>
                <a:lnTo>
                  <a:pt x="7791" y="1160"/>
                </a:lnTo>
                <a:lnTo>
                  <a:pt x="7790" y="1168"/>
                </a:lnTo>
                <a:lnTo>
                  <a:pt x="7785" y="1173"/>
                </a:lnTo>
                <a:lnTo>
                  <a:pt x="7779" y="1176"/>
                </a:lnTo>
                <a:lnTo>
                  <a:pt x="7770" y="1178"/>
                </a:lnTo>
                <a:lnTo>
                  <a:pt x="7698" y="1178"/>
                </a:lnTo>
                <a:lnTo>
                  <a:pt x="7687" y="1176"/>
                </a:lnTo>
                <a:lnTo>
                  <a:pt x="7678" y="1174"/>
                </a:lnTo>
                <a:lnTo>
                  <a:pt x="7670" y="1169"/>
                </a:lnTo>
                <a:lnTo>
                  <a:pt x="7663" y="1163"/>
                </a:lnTo>
                <a:lnTo>
                  <a:pt x="7500" y="966"/>
                </a:lnTo>
                <a:close/>
                <a:moveTo>
                  <a:pt x="6744" y="888"/>
                </a:moveTo>
                <a:lnTo>
                  <a:pt x="6744" y="1148"/>
                </a:lnTo>
                <a:lnTo>
                  <a:pt x="6742" y="1160"/>
                </a:lnTo>
                <a:lnTo>
                  <a:pt x="6737" y="1169"/>
                </a:lnTo>
                <a:lnTo>
                  <a:pt x="6727" y="1175"/>
                </a:lnTo>
                <a:lnTo>
                  <a:pt x="6715" y="1178"/>
                </a:lnTo>
                <a:lnTo>
                  <a:pt x="6672" y="1178"/>
                </a:lnTo>
                <a:lnTo>
                  <a:pt x="6660" y="1175"/>
                </a:lnTo>
                <a:lnTo>
                  <a:pt x="6651" y="1169"/>
                </a:lnTo>
                <a:lnTo>
                  <a:pt x="6645" y="1160"/>
                </a:lnTo>
                <a:lnTo>
                  <a:pt x="6642" y="1148"/>
                </a:lnTo>
                <a:lnTo>
                  <a:pt x="6642" y="760"/>
                </a:lnTo>
                <a:lnTo>
                  <a:pt x="6645" y="748"/>
                </a:lnTo>
                <a:lnTo>
                  <a:pt x="6651" y="739"/>
                </a:lnTo>
                <a:lnTo>
                  <a:pt x="6660" y="733"/>
                </a:lnTo>
                <a:lnTo>
                  <a:pt x="6672" y="732"/>
                </a:lnTo>
                <a:lnTo>
                  <a:pt x="6708" y="732"/>
                </a:lnTo>
                <a:lnTo>
                  <a:pt x="6727" y="734"/>
                </a:lnTo>
                <a:lnTo>
                  <a:pt x="6741" y="743"/>
                </a:lnTo>
                <a:lnTo>
                  <a:pt x="7023" y="1021"/>
                </a:lnTo>
                <a:lnTo>
                  <a:pt x="7023" y="760"/>
                </a:lnTo>
                <a:lnTo>
                  <a:pt x="7025" y="749"/>
                </a:lnTo>
                <a:lnTo>
                  <a:pt x="7032" y="739"/>
                </a:lnTo>
                <a:lnTo>
                  <a:pt x="7040" y="733"/>
                </a:lnTo>
                <a:lnTo>
                  <a:pt x="7053" y="732"/>
                </a:lnTo>
                <a:lnTo>
                  <a:pt x="7095" y="732"/>
                </a:lnTo>
                <a:lnTo>
                  <a:pt x="7107" y="733"/>
                </a:lnTo>
                <a:lnTo>
                  <a:pt x="7116" y="739"/>
                </a:lnTo>
                <a:lnTo>
                  <a:pt x="7122" y="749"/>
                </a:lnTo>
                <a:lnTo>
                  <a:pt x="7125" y="760"/>
                </a:lnTo>
                <a:lnTo>
                  <a:pt x="7125" y="1148"/>
                </a:lnTo>
                <a:lnTo>
                  <a:pt x="7122" y="1160"/>
                </a:lnTo>
                <a:lnTo>
                  <a:pt x="7116" y="1170"/>
                </a:lnTo>
                <a:lnTo>
                  <a:pt x="7107" y="1175"/>
                </a:lnTo>
                <a:lnTo>
                  <a:pt x="7095" y="1178"/>
                </a:lnTo>
                <a:lnTo>
                  <a:pt x="7059" y="1178"/>
                </a:lnTo>
                <a:lnTo>
                  <a:pt x="7040" y="1175"/>
                </a:lnTo>
                <a:lnTo>
                  <a:pt x="7027" y="1165"/>
                </a:lnTo>
                <a:lnTo>
                  <a:pt x="6744" y="888"/>
                </a:lnTo>
                <a:close/>
                <a:moveTo>
                  <a:pt x="6172" y="1000"/>
                </a:moveTo>
                <a:lnTo>
                  <a:pt x="6330" y="1000"/>
                </a:lnTo>
                <a:lnTo>
                  <a:pt x="6251" y="838"/>
                </a:lnTo>
                <a:lnTo>
                  <a:pt x="6172" y="1000"/>
                </a:lnTo>
                <a:close/>
                <a:moveTo>
                  <a:pt x="6279" y="732"/>
                </a:moveTo>
                <a:lnTo>
                  <a:pt x="6291" y="732"/>
                </a:lnTo>
                <a:lnTo>
                  <a:pt x="6299" y="735"/>
                </a:lnTo>
                <a:lnTo>
                  <a:pt x="6307" y="741"/>
                </a:lnTo>
                <a:lnTo>
                  <a:pt x="6312" y="749"/>
                </a:lnTo>
                <a:lnTo>
                  <a:pt x="6512" y="1137"/>
                </a:lnTo>
                <a:lnTo>
                  <a:pt x="6517" y="1153"/>
                </a:lnTo>
                <a:lnTo>
                  <a:pt x="6514" y="1163"/>
                </a:lnTo>
                <a:lnTo>
                  <a:pt x="6509" y="1170"/>
                </a:lnTo>
                <a:lnTo>
                  <a:pt x="6501" y="1175"/>
                </a:lnTo>
                <a:lnTo>
                  <a:pt x="6489" y="1178"/>
                </a:lnTo>
                <a:lnTo>
                  <a:pt x="6442" y="1178"/>
                </a:lnTo>
                <a:lnTo>
                  <a:pt x="6431" y="1176"/>
                </a:lnTo>
                <a:lnTo>
                  <a:pt x="6421" y="1173"/>
                </a:lnTo>
                <a:lnTo>
                  <a:pt x="6414" y="1168"/>
                </a:lnTo>
                <a:lnTo>
                  <a:pt x="6409" y="1159"/>
                </a:lnTo>
                <a:lnTo>
                  <a:pt x="6375" y="1091"/>
                </a:lnTo>
                <a:lnTo>
                  <a:pt x="6128" y="1091"/>
                </a:lnTo>
                <a:lnTo>
                  <a:pt x="6094" y="1159"/>
                </a:lnTo>
                <a:lnTo>
                  <a:pt x="6089" y="1168"/>
                </a:lnTo>
                <a:lnTo>
                  <a:pt x="6082" y="1173"/>
                </a:lnTo>
                <a:lnTo>
                  <a:pt x="6072" y="1176"/>
                </a:lnTo>
                <a:lnTo>
                  <a:pt x="6061" y="1178"/>
                </a:lnTo>
                <a:lnTo>
                  <a:pt x="6013" y="1178"/>
                </a:lnTo>
                <a:lnTo>
                  <a:pt x="6002" y="1175"/>
                </a:lnTo>
                <a:lnTo>
                  <a:pt x="5993" y="1170"/>
                </a:lnTo>
                <a:lnTo>
                  <a:pt x="5988" y="1163"/>
                </a:lnTo>
                <a:lnTo>
                  <a:pt x="5986" y="1153"/>
                </a:lnTo>
                <a:lnTo>
                  <a:pt x="5991" y="1137"/>
                </a:lnTo>
                <a:lnTo>
                  <a:pt x="6191" y="749"/>
                </a:lnTo>
                <a:lnTo>
                  <a:pt x="6196" y="741"/>
                </a:lnTo>
                <a:lnTo>
                  <a:pt x="6203" y="735"/>
                </a:lnTo>
                <a:lnTo>
                  <a:pt x="6212" y="732"/>
                </a:lnTo>
                <a:lnTo>
                  <a:pt x="6223" y="732"/>
                </a:lnTo>
                <a:lnTo>
                  <a:pt x="6279" y="732"/>
                </a:lnTo>
                <a:close/>
                <a:moveTo>
                  <a:pt x="5758" y="1148"/>
                </a:moveTo>
                <a:lnTo>
                  <a:pt x="5758" y="998"/>
                </a:lnTo>
                <a:lnTo>
                  <a:pt x="5500" y="998"/>
                </a:lnTo>
                <a:lnTo>
                  <a:pt x="5500" y="1148"/>
                </a:lnTo>
                <a:lnTo>
                  <a:pt x="5498" y="1160"/>
                </a:lnTo>
                <a:lnTo>
                  <a:pt x="5492" y="1170"/>
                </a:lnTo>
                <a:lnTo>
                  <a:pt x="5484" y="1175"/>
                </a:lnTo>
                <a:lnTo>
                  <a:pt x="5471" y="1178"/>
                </a:lnTo>
                <a:lnTo>
                  <a:pt x="5428" y="1178"/>
                </a:lnTo>
                <a:lnTo>
                  <a:pt x="5416" y="1175"/>
                </a:lnTo>
                <a:lnTo>
                  <a:pt x="5406" y="1170"/>
                </a:lnTo>
                <a:lnTo>
                  <a:pt x="5400" y="1160"/>
                </a:lnTo>
                <a:lnTo>
                  <a:pt x="5399" y="1148"/>
                </a:lnTo>
                <a:lnTo>
                  <a:pt x="5399" y="760"/>
                </a:lnTo>
                <a:lnTo>
                  <a:pt x="5400" y="749"/>
                </a:lnTo>
                <a:lnTo>
                  <a:pt x="5406" y="739"/>
                </a:lnTo>
                <a:lnTo>
                  <a:pt x="5416" y="733"/>
                </a:lnTo>
                <a:lnTo>
                  <a:pt x="5428" y="732"/>
                </a:lnTo>
                <a:lnTo>
                  <a:pt x="5471" y="732"/>
                </a:lnTo>
                <a:lnTo>
                  <a:pt x="5484" y="733"/>
                </a:lnTo>
                <a:lnTo>
                  <a:pt x="5492" y="739"/>
                </a:lnTo>
                <a:lnTo>
                  <a:pt x="5498" y="749"/>
                </a:lnTo>
                <a:lnTo>
                  <a:pt x="5500" y="760"/>
                </a:lnTo>
                <a:lnTo>
                  <a:pt x="5500" y="907"/>
                </a:lnTo>
                <a:lnTo>
                  <a:pt x="5758" y="907"/>
                </a:lnTo>
                <a:lnTo>
                  <a:pt x="5758" y="760"/>
                </a:lnTo>
                <a:lnTo>
                  <a:pt x="5761" y="749"/>
                </a:lnTo>
                <a:lnTo>
                  <a:pt x="5766" y="739"/>
                </a:lnTo>
                <a:lnTo>
                  <a:pt x="5776" y="733"/>
                </a:lnTo>
                <a:lnTo>
                  <a:pt x="5788" y="732"/>
                </a:lnTo>
                <a:lnTo>
                  <a:pt x="5830" y="732"/>
                </a:lnTo>
                <a:lnTo>
                  <a:pt x="5843" y="733"/>
                </a:lnTo>
                <a:lnTo>
                  <a:pt x="5852" y="739"/>
                </a:lnTo>
                <a:lnTo>
                  <a:pt x="5858" y="749"/>
                </a:lnTo>
                <a:lnTo>
                  <a:pt x="5860" y="760"/>
                </a:lnTo>
                <a:lnTo>
                  <a:pt x="5860" y="1148"/>
                </a:lnTo>
                <a:lnTo>
                  <a:pt x="5858" y="1160"/>
                </a:lnTo>
                <a:lnTo>
                  <a:pt x="5852" y="1170"/>
                </a:lnTo>
                <a:lnTo>
                  <a:pt x="5843" y="1175"/>
                </a:lnTo>
                <a:lnTo>
                  <a:pt x="5830" y="1178"/>
                </a:lnTo>
                <a:lnTo>
                  <a:pt x="5788" y="1178"/>
                </a:lnTo>
                <a:lnTo>
                  <a:pt x="5776" y="1175"/>
                </a:lnTo>
                <a:lnTo>
                  <a:pt x="5766" y="1170"/>
                </a:lnTo>
                <a:lnTo>
                  <a:pt x="5761" y="1160"/>
                </a:lnTo>
                <a:lnTo>
                  <a:pt x="5758" y="1148"/>
                </a:lnTo>
                <a:close/>
                <a:moveTo>
                  <a:pt x="9821" y="166"/>
                </a:moveTo>
                <a:lnTo>
                  <a:pt x="9821" y="426"/>
                </a:lnTo>
                <a:lnTo>
                  <a:pt x="9819" y="438"/>
                </a:lnTo>
                <a:lnTo>
                  <a:pt x="9813" y="447"/>
                </a:lnTo>
                <a:lnTo>
                  <a:pt x="9803" y="453"/>
                </a:lnTo>
                <a:lnTo>
                  <a:pt x="9792" y="456"/>
                </a:lnTo>
                <a:lnTo>
                  <a:pt x="9749" y="456"/>
                </a:lnTo>
                <a:lnTo>
                  <a:pt x="9736" y="453"/>
                </a:lnTo>
                <a:lnTo>
                  <a:pt x="9727" y="447"/>
                </a:lnTo>
                <a:lnTo>
                  <a:pt x="9721" y="438"/>
                </a:lnTo>
                <a:lnTo>
                  <a:pt x="9719" y="426"/>
                </a:lnTo>
                <a:lnTo>
                  <a:pt x="9719" y="38"/>
                </a:lnTo>
                <a:lnTo>
                  <a:pt x="9721" y="26"/>
                </a:lnTo>
                <a:lnTo>
                  <a:pt x="9727" y="17"/>
                </a:lnTo>
                <a:lnTo>
                  <a:pt x="9736" y="11"/>
                </a:lnTo>
                <a:lnTo>
                  <a:pt x="9749" y="8"/>
                </a:lnTo>
                <a:lnTo>
                  <a:pt x="9785" y="8"/>
                </a:lnTo>
                <a:lnTo>
                  <a:pt x="9803" y="12"/>
                </a:lnTo>
                <a:lnTo>
                  <a:pt x="9817" y="21"/>
                </a:lnTo>
                <a:lnTo>
                  <a:pt x="10099" y="298"/>
                </a:lnTo>
                <a:lnTo>
                  <a:pt x="10099" y="38"/>
                </a:lnTo>
                <a:lnTo>
                  <a:pt x="10102" y="26"/>
                </a:lnTo>
                <a:lnTo>
                  <a:pt x="10108" y="17"/>
                </a:lnTo>
                <a:lnTo>
                  <a:pt x="10117" y="11"/>
                </a:lnTo>
                <a:lnTo>
                  <a:pt x="10129" y="8"/>
                </a:lnTo>
                <a:lnTo>
                  <a:pt x="10171" y="8"/>
                </a:lnTo>
                <a:lnTo>
                  <a:pt x="10184" y="11"/>
                </a:lnTo>
                <a:lnTo>
                  <a:pt x="10194" y="17"/>
                </a:lnTo>
                <a:lnTo>
                  <a:pt x="10199" y="26"/>
                </a:lnTo>
                <a:lnTo>
                  <a:pt x="10201" y="38"/>
                </a:lnTo>
                <a:lnTo>
                  <a:pt x="10201" y="426"/>
                </a:lnTo>
                <a:lnTo>
                  <a:pt x="10199" y="438"/>
                </a:lnTo>
                <a:lnTo>
                  <a:pt x="10194" y="447"/>
                </a:lnTo>
                <a:lnTo>
                  <a:pt x="10184" y="453"/>
                </a:lnTo>
                <a:lnTo>
                  <a:pt x="10171" y="456"/>
                </a:lnTo>
                <a:lnTo>
                  <a:pt x="10135" y="456"/>
                </a:lnTo>
                <a:lnTo>
                  <a:pt x="10117" y="452"/>
                </a:lnTo>
                <a:lnTo>
                  <a:pt x="10103" y="443"/>
                </a:lnTo>
                <a:lnTo>
                  <a:pt x="9821" y="166"/>
                </a:lnTo>
                <a:close/>
                <a:moveTo>
                  <a:pt x="9117" y="426"/>
                </a:moveTo>
                <a:lnTo>
                  <a:pt x="9117" y="38"/>
                </a:lnTo>
                <a:lnTo>
                  <a:pt x="9118" y="26"/>
                </a:lnTo>
                <a:lnTo>
                  <a:pt x="9124" y="17"/>
                </a:lnTo>
                <a:lnTo>
                  <a:pt x="9134" y="11"/>
                </a:lnTo>
                <a:lnTo>
                  <a:pt x="9145" y="8"/>
                </a:lnTo>
                <a:lnTo>
                  <a:pt x="9536" y="8"/>
                </a:lnTo>
                <a:lnTo>
                  <a:pt x="9548" y="11"/>
                </a:lnTo>
                <a:lnTo>
                  <a:pt x="9558" y="17"/>
                </a:lnTo>
                <a:lnTo>
                  <a:pt x="9563" y="26"/>
                </a:lnTo>
                <a:lnTo>
                  <a:pt x="9566" y="38"/>
                </a:lnTo>
                <a:lnTo>
                  <a:pt x="9566" y="69"/>
                </a:lnTo>
                <a:lnTo>
                  <a:pt x="9563" y="82"/>
                </a:lnTo>
                <a:lnTo>
                  <a:pt x="9558" y="91"/>
                </a:lnTo>
                <a:lnTo>
                  <a:pt x="9548" y="96"/>
                </a:lnTo>
                <a:lnTo>
                  <a:pt x="9536" y="99"/>
                </a:lnTo>
                <a:lnTo>
                  <a:pt x="9218" y="99"/>
                </a:lnTo>
                <a:lnTo>
                  <a:pt x="9218" y="185"/>
                </a:lnTo>
                <a:lnTo>
                  <a:pt x="9444" y="185"/>
                </a:lnTo>
                <a:lnTo>
                  <a:pt x="9456" y="186"/>
                </a:lnTo>
                <a:lnTo>
                  <a:pt x="9465" y="192"/>
                </a:lnTo>
                <a:lnTo>
                  <a:pt x="9471" y="202"/>
                </a:lnTo>
                <a:lnTo>
                  <a:pt x="9474" y="213"/>
                </a:lnTo>
                <a:lnTo>
                  <a:pt x="9474" y="246"/>
                </a:lnTo>
                <a:lnTo>
                  <a:pt x="9471" y="257"/>
                </a:lnTo>
                <a:lnTo>
                  <a:pt x="9465" y="267"/>
                </a:lnTo>
                <a:lnTo>
                  <a:pt x="9456" y="273"/>
                </a:lnTo>
                <a:lnTo>
                  <a:pt x="9444" y="274"/>
                </a:lnTo>
                <a:lnTo>
                  <a:pt x="9218" y="274"/>
                </a:lnTo>
                <a:lnTo>
                  <a:pt x="9218" y="365"/>
                </a:lnTo>
                <a:lnTo>
                  <a:pt x="9536" y="365"/>
                </a:lnTo>
                <a:lnTo>
                  <a:pt x="9548" y="367"/>
                </a:lnTo>
                <a:lnTo>
                  <a:pt x="9558" y="374"/>
                </a:lnTo>
                <a:lnTo>
                  <a:pt x="9563" y="382"/>
                </a:lnTo>
                <a:lnTo>
                  <a:pt x="9566" y="395"/>
                </a:lnTo>
                <a:lnTo>
                  <a:pt x="9566" y="426"/>
                </a:lnTo>
                <a:lnTo>
                  <a:pt x="9563" y="438"/>
                </a:lnTo>
                <a:lnTo>
                  <a:pt x="9558" y="447"/>
                </a:lnTo>
                <a:lnTo>
                  <a:pt x="9548" y="453"/>
                </a:lnTo>
                <a:lnTo>
                  <a:pt x="9536" y="456"/>
                </a:lnTo>
                <a:lnTo>
                  <a:pt x="9145" y="456"/>
                </a:lnTo>
                <a:lnTo>
                  <a:pt x="9134" y="453"/>
                </a:lnTo>
                <a:lnTo>
                  <a:pt x="9124" y="447"/>
                </a:lnTo>
                <a:lnTo>
                  <a:pt x="9118" y="438"/>
                </a:lnTo>
                <a:lnTo>
                  <a:pt x="9117" y="426"/>
                </a:lnTo>
                <a:close/>
                <a:moveTo>
                  <a:pt x="8791" y="99"/>
                </a:moveTo>
                <a:lnTo>
                  <a:pt x="8791" y="426"/>
                </a:lnTo>
                <a:lnTo>
                  <a:pt x="8789" y="438"/>
                </a:lnTo>
                <a:lnTo>
                  <a:pt x="8784" y="447"/>
                </a:lnTo>
                <a:lnTo>
                  <a:pt x="8774" y="453"/>
                </a:lnTo>
                <a:lnTo>
                  <a:pt x="8761" y="456"/>
                </a:lnTo>
                <a:lnTo>
                  <a:pt x="8719" y="456"/>
                </a:lnTo>
                <a:lnTo>
                  <a:pt x="8707" y="453"/>
                </a:lnTo>
                <a:lnTo>
                  <a:pt x="8698" y="447"/>
                </a:lnTo>
                <a:lnTo>
                  <a:pt x="8692" y="438"/>
                </a:lnTo>
                <a:lnTo>
                  <a:pt x="8689" y="426"/>
                </a:lnTo>
                <a:lnTo>
                  <a:pt x="8689" y="99"/>
                </a:lnTo>
                <a:lnTo>
                  <a:pt x="8514" y="99"/>
                </a:lnTo>
                <a:lnTo>
                  <a:pt x="8501" y="96"/>
                </a:lnTo>
                <a:lnTo>
                  <a:pt x="8493" y="91"/>
                </a:lnTo>
                <a:lnTo>
                  <a:pt x="8486" y="82"/>
                </a:lnTo>
                <a:lnTo>
                  <a:pt x="8485" y="69"/>
                </a:lnTo>
                <a:lnTo>
                  <a:pt x="8485" y="38"/>
                </a:lnTo>
                <a:lnTo>
                  <a:pt x="8486" y="26"/>
                </a:lnTo>
                <a:lnTo>
                  <a:pt x="8493" y="17"/>
                </a:lnTo>
                <a:lnTo>
                  <a:pt x="8501" y="11"/>
                </a:lnTo>
                <a:lnTo>
                  <a:pt x="8514" y="8"/>
                </a:lnTo>
                <a:lnTo>
                  <a:pt x="8966" y="8"/>
                </a:lnTo>
                <a:lnTo>
                  <a:pt x="8979" y="11"/>
                </a:lnTo>
                <a:lnTo>
                  <a:pt x="8988" y="17"/>
                </a:lnTo>
                <a:lnTo>
                  <a:pt x="8994" y="26"/>
                </a:lnTo>
                <a:lnTo>
                  <a:pt x="8996" y="38"/>
                </a:lnTo>
                <a:lnTo>
                  <a:pt x="8996" y="69"/>
                </a:lnTo>
                <a:lnTo>
                  <a:pt x="8994" y="82"/>
                </a:lnTo>
                <a:lnTo>
                  <a:pt x="8988" y="91"/>
                </a:lnTo>
                <a:lnTo>
                  <a:pt x="8979" y="96"/>
                </a:lnTo>
                <a:lnTo>
                  <a:pt x="8966" y="99"/>
                </a:lnTo>
                <a:lnTo>
                  <a:pt x="8791" y="99"/>
                </a:lnTo>
                <a:close/>
                <a:moveTo>
                  <a:pt x="8186" y="374"/>
                </a:moveTo>
                <a:lnTo>
                  <a:pt x="8232" y="371"/>
                </a:lnTo>
                <a:lnTo>
                  <a:pt x="8271" y="360"/>
                </a:lnTo>
                <a:lnTo>
                  <a:pt x="8286" y="352"/>
                </a:lnTo>
                <a:lnTo>
                  <a:pt x="8299" y="343"/>
                </a:lnTo>
                <a:lnTo>
                  <a:pt x="8306" y="331"/>
                </a:lnTo>
                <a:lnTo>
                  <a:pt x="8309" y="318"/>
                </a:lnTo>
                <a:lnTo>
                  <a:pt x="8307" y="306"/>
                </a:lnTo>
                <a:lnTo>
                  <a:pt x="8301" y="297"/>
                </a:lnTo>
                <a:lnTo>
                  <a:pt x="8291" y="289"/>
                </a:lnTo>
                <a:lnTo>
                  <a:pt x="8278" y="283"/>
                </a:lnTo>
                <a:lnTo>
                  <a:pt x="8237" y="274"/>
                </a:lnTo>
                <a:lnTo>
                  <a:pt x="8178" y="269"/>
                </a:lnTo>
                <a:lnTo>
                  <a:pt x="8128" y="264"/>
                </a:lnTo>
                <a:lnTo>
                  <a:pt x="8105" y="261"/>
                </a:lnTo>
                <a:lnTo>
                  <a:pt x="8084" y="257"/>
                </a:lnTo>
                <a:lnTo>
                  <a:pt x="8045" y="247"/>
                </a:lnTo>
                <a:lnTo>
                  <a:pt x="8014" y="234"/>
                </a:lnTo>
                <a:lnTo>
                  <a:pt x="7989" y="217"/>
                </a:lnTo>
                <a:lnTo>
                  <a:pt x="7979" y="208"/>
                </a:lnTo>
                <a:lnTo>
                  <a:pt x="7970" y="197"/>
                </a:lnTo>
                <a:lnTo>
                  <a:pt x="7964" y="186"/>
                </a:lnTo>
                <a:lnTo>
                  <a:pt x="7959" y="174"/>
                </a:lnTo>
                <a:lnTo>
                  <a:pt x="7957" y="160"/>
                </a:lnTo>
                <a:lnTo>
                  <a:pt x="7955" y="145"/>
                </a:lnTo>
                <a:lnTo>
                  <a:pt x="7957" y="129"/>
                </a:lnTo>
                <a:lnTo>
                  <a:pt x="7959" y="114"/>
                </a:lnTo>
                <a:lnTo>
                  <a:pt x="7964" y="100"/>
                </a:lnTo>
                <a:lnTo>
                  <a:pt x="7972" y="87"/>
                </a:lnTo>
                <a:lnTo>
                  <a:pt x="7979" y="74"/>
                </a:lnTo>
                <a:lnTo>
                  <a:pt x="7990" y="62"/>
                </a:lnTo>
                <a:lnTo>
                  <a:pt x="8015" y="41"/>
                </a:lnTo>
                <a:lnTo>
                  <a:pt x="8046" y="23"/>
                </a:lnTo>
                <a:lnTo>
                  <a:pt x="8085" y="11"/>
                </a:lnTo>
                <a:lnTo>
                  <a:pt x="8105" y="6"/>
                </a:lnTo>
                <a:lnTo>
                  <a:pt x="8127" y="3"/>
                </a:lnTo>
                <a:lnTo>
                  <a:pt x="8176" y="0"/>
                </a:lnTo>
                <a:lnTo>
                  <a:pt x="8212" y="2"/>
                </a:lnTo>
                <a:lnTo>
                  <a:pt x="8244" y="6"/>
                </a:lnTo>
                <a:lnTo>
                  <a:pt x="8274" y="12"/>
                </a:lnTo>
                <a:lnTo>
                  <a:pt x="8300" y="19"/>
                </a:lnTo>
                <a:lnTo>
                  <a:pt x="8324" y="28"/>
                </a:lnTo>
                <a:lnTo>
                  <a:pt x="8343" y="37"/>
                </a:lnTo>
                <a:lnTo>
                  <a:pt x="8371" y="54"/>
                </a:lnTo>
                <a:lnTo>
                  <a:pt x="8378" y="60"/>
                </a:lnTo>
                <a:lnTo>
                  <a:pt x="8384" y="68"/>
                </a:lnTo>
                <a:lnTo>
                  <a:pt x="8388" y="77"/>
                </a:lnTo>
                <a:lnTo>
                  <a:pt x="8389" y="87"/>
                </a:lnTo>
                <a:lnTo>
                  <a:pt x="8387" y="100"/>
                </a:lnTo>
                <a:lnTo>
                  <a:pt x="8383" y="106"/>
                </a:lnTo>
                <a:lnTo>
                  <a:pt x="8380" y="113"/>
                </a:lnTo>
                <a:lnTo>
                  <a:pt x="8363" y="131"/>
                </a:lnTo>
                <a:lnTo>
                  <a:pt x="8358" y="135"/>
                </a:lnTo>
                <a:lnTo>
                  <a:pt x="8353" y="139"/>
                </a:lnTo>
                <a:lnTo>
                  <a:pt x="8342" y="141"/>
                </a:lnTo>
                <a:lnTo>
                  <a:pt x="8331" y="139"/>
                </a:lnTo>
                <a:lnTo>
                  <a:pt x="8321" y="134"/>
                </a:lnTo>
                <a:lnTo>
                  <a:pt x="8304" y="124"/>
                </a:lnTo>
                <a:lnTo>
                  <a:pt x="8286" y="115"/>
                </a:lnTo>
                <a:lnTo>
                  <a:pt x="8250" y="101"/>
                </a:lnTo>
                <a:lnTo>
                  <a:pt x="8213" y="93"/>
                </a:lnTo>
                <a:lnTo>
                  <a:pt x="8194" y="90"/>
                </a:lnTo>
                <a:lnTo>
                  <a:pt x="8176" y="90"/>
                </a:lnTo>
                <a:lnTo>
                  <a:pt x="8133" y="93"/>
                </a:lnTo>
                <a:lnTo>
                  <a:pt x="8113" y="98"/>
                </a:lnTo>
                <a:lnTo>
                  <a:pt x="8096" y="103"/>
                </a:lnTo>
                <a:lnTo>
                  <a:pt x="8081" y="110"/>
                </a:lnTo>
                <a:lnTo>
                  <a:pt x="8070" y="119"/>
                </a:lnTo>
                <a:lnTo>
                  <a:pt x="8065" y="124"/>
                </a:lnTo>
                <a:lnTo>
                  <a:pt x="8062" y="129"/>
                </a:lnTo>
                <a:lnTo>
                  <a:pt x="8060" y="139"/>
                </a:lnTo>
                <a:lnTo>
                  <a:pt x="8061" y="149"/>
                </a:lnTo>
                <a:lnTo>
                  <a:pt x="8069" y="157"/>
                </a:lnTo>
                <a:lnTo>
                  <a:pt x="8080" y="164"/>
                </a:lnTo>
                <a:lnTo>
                  <a:pt x="8094" y="169"/>
                </a:lnTo>
                <a:lnTo>
                  <a:pt x="8132" y="176"/>
                </a:lnTo>
                <a:lnTo>
                  <a:pt x="8179" y="180"/>
                </a:lnTo>
                <a:lnTo>
                  <a:pt x="8230" y="185"/>
                </a:lnTo>
                <a:lnTo>
                  <a:pt x="8275" y="191"/>
                </a:lnTo>
                <a:lnTo>
                  <a:pt x="8315" y="201"/>
                </a:lnTo>
                <a:lnTo>
                  <a:pt x="8348" y="213"/>
                </a:lnTo>
                <a:lnTo>
                  <a:pt x="8362" y="221"/>
                </a:lnTo>
                <a:lnTo>
                  <a:pt x="8376" y="229"/>
                </a:lnTo>
                <a:lnTo>
                  <a:pt x="8387" y="239"/>
                </a:lnTo>
                <a:lnTo>
                  <a:pt x="8396" y="252"/>
                </a:lnTo>
                <a:lnTo>
                  <a:pt x="8403" y="264"/>
                </a:lnTo>
                <a:lnTo>
                  <a:pt x="8408" y="278"/>
                </a:lnTo>
                <a:lnTo>
                  <a:pt x="8412" y="294"/>
                </a:lnTo>
                <a:lnTo>
                  <a:pt x="8412" y="311"/>
                </a:lnTo>
                <a:lnTo>
                  <a:pt x="8412" y="329"/>
                </a:lnTo>
                <a:lnTo>
                  <a:pt x="8408" y="345"/>
                </a:lnTo>
                <a:lnTo>
                  <a:pt x="8403" y="361"/>
                </a:lnTo>
                <a:lnTo>
                  <a:pt x="8396" y="376"/>
                </a:lnTo>
                <a:lnTo>
                  <a:pt x="8387" y="390"/>
                </a:lnTo>
                <a:lnTo>
                  <a:pt x="8376" y="402"/>
                </a:lnTo>
                <a:lnTo>
                  <a:pt x="8348" y="423"/>
                </a:lnTo>
                <a:lnTo>
                  <a:pt x="8316" y="441"/>
                </a:lnTo>
                <a:lnTo>
                  <a:pt x="8276" y="453"/>
                </a:lnTo>
                <a:lnTo>
                  <a:pt x="8255" y="458"/>
                </a:lnTo>
                <a:lnTo>
                  <a:pt x="8233" y="461"/>
                </a:lnTo>
                <a:lnTo>
                  <a:pt x="8183" y="463"/>
                </a:lnTo>
                <a:lnTo>
                  <a:pt x="8149" y="462"/>
                </a:lnTo>
                <a:lnTo>
                  <a:pt x="8116" y="459"/>
                </a:lnTo>
                <a:lnTo>
                  <a:pt x="8085" y="453"/>
                </a:lnTo>
                <a:lnTo>
                  <a:pt x="8055" y="446"/>
                </a:lnTo>
                <a:lnTo>
                  <a:pt x="8026" y="436"/>
                </a:lnTo>
                <a:lnTo>
                  <a:pt x="8002" y="425"/>
                </a:lnTo>
                <a:lnTo>
                  <a:pt x="7979" y="411"/>
                </a:lnTo>
                <a:lnTo>
                  <a:pt x="7959" y="397"/>
                </a:lnTo>
                <a:lnTo>
                  <a:pt x="7952" y="391"/>
                </a:lnTo>
                <a:lnTo>
                  <a:pt x="7947" y="384"/>
                </a:lnTo>
                <a:lnTo>
                  <a:pt x="7943" y="376"/>
                </a:lnTo>
                <a:lnTo>
                  <a:pt x="7942" y="367"/>
                </a:lnTo>
                <a:lnTo>
                  <a:pt x="7944" y="351"/>
                </a:lnTo>
                <a:lnTo>
                  <a:pt x="7953" y="339"/>
                </a:lnTo>
                <a:lnTo>
                  <a:pt x="7968" y="321"/>
                </a:lnTo>
                <a:lnTo>
                  <a:pt x="7973" y="316"/>
                </a:lnTo>
                <a:lnTo>
                  <a:pt x="7978" y="313"/>
                </a:lnTo>
                <a:lnTo>
                  <a:pt x="7989" y="310"/>
                </a:lnTo>
                <a:lnTo>
                  <a:pt x="8000" y="313"/>
                </a:lnTo>
                <a:lnTo>
                  <a:pt x="8011" y="318"/>
                </a:lnTo>
                <a:lnTo>
                  <a:pt x="8031" y="331"/>
                </a:lnTo>
                <a:lnTo>
                  <a:pt x="8052" y="343"/>
                </a:lnTo>
                <a:lnTo>
                  <a:pt x="8074" y="352"/>
                </a:lnTo>
                <a:lnTo>
                  <a:pt x="8095" y="360"/>
                </a:lnTo>
                <a:lnTo>
                  <a:pt x="8116" y="366"/>
                </a:lnTo>
                <a:lnTo>
                  <a:pt x="8138" y="370"/>
                </a:lnTo>
                <a:lnTo>
                  <a:pt x="8186" y="374"/>
                </a:lnTo>
                <a:close/>
                <a:moveTo>
                  <a:pt x="7696" y="426"/>
                </a:moveTo>
                <a:lnTo>
                  <a:pt x="7696" y="38"/>
                </a:lnTo>
                <a:lnTo>
                  <a:pt x="7698" y="26"/>
                </a:lnTo>
                <a:lnTo>
                  <a:pt x="7704" y="17"/>
                </a:lnTo>
                <a:lnTo>
                  <a:pt x="7714" y="11"/>
                </a:lnTo>
                <a:lnTo>
                  <a:pt x="7725" y="8"/>
                </a:lnTo>
                <a:lnTo>
                  <a:pt x="7769" y="8"/>
                </a:lnTo>
                <a:lnTo>
                  <a:pt x="7780" y="11"/>
                </a:lnTo>
                <a:lnTo>
                  <a:pt x="7790" y="17"/>
                </a:lnTo>
                <a:lnTo>
                  <a:pt x="7796" y="26"/>
                </a:lnTo>
                <a:lnTo>
                  <a:pt x="7798" y="38"/>
                </a:lnTo>
                <a:lnTo>
                  <a:pt x="7798" y="426"/>
                </a:lnTo>
                <a:lnTo>
                  <a:pt x="7796" y="438"/>
                </a:lnTo>
                <a:lnTo>
                  <a:pt x="7790" y="447"/>
                </a:lnTo>
                <a:lnTo>
                  <a:pt x="7780" y="453"/>
                </a:lnTo>
                <a:lnTo>
                  <a:pt x="7769" y="456"/>
                </a:lnTo>
                <a:lnTo>
                  <a:pt x="7725" y="456"/>
                </a:lnTo>
                <a:lnTo>
                  <a:pt x="7714" y="453"/>
                </a:lnTo>
                <a:lnTo>
                  <a:pt x="7704" y="447"/>
                </a:lnTo>
                <a:lnTo>
                  <a:pt x="7698" y="438"/>
                </a:lnTo>
                <a:lnTo>
                  <a:pt x="7696" y="426"/>
                </a:lnTo>
                <a:close/>
                <a:moveTo>
                  <a:pt x="7278" y="244"/>
                </a:moveTo>
                <a:lnTo>
                  <a:pt x="7186" y="313"/>
                </a:lnTo>
                <a:lnTo>
                  <a:pt x="7186" y="426"/>
                </a:lnTo>
                <a:lnTo>
                  <a:pt x="7183" y="438"/>
                </a:lnTo>
                <a:lnTo>
                  <a:pt x="7177" y="447"/>
                </a:lnTo>
                <a:lnTo>
                  <a:pt x="7168" y="453"/>
                </a:lnTo>
                <a:lnTo>
                  <a:pt x="7156" y="456"/>
                </a:lnTo>
                <a:lnTo>
                  <a:pt x="7114" y="456"/>
                </a:lnTo>
                <a:lnTo>
                  <a:pt x="7101" y="453"/>
                </a:lnTo>
                <a:lnTo>
                  <a:pt x="7091" y="447"/>
                </a:lnTo>
                <a:lnTo>
                  <a:pt x="7086" y="438"/>
                </a:lnTo>
                <a:lnTo>
                  <a:pt x="7084" y="426"/>
                </a:lnTo>
                <a:lnTo>
                  <a:pt x="7084" y="38"/>
                </a:lnTo>
                <a:lnTo>
                  <a:pt x="7086" y="26"/>
                </a:lnTo>
                <a:lnTo>
                  <a:pt x="7091" y="17"/>
                </a:lnTo>
                <a:lnTo>
                  <a:pt x="7101" y="11"/>
                </a:lnTo>
                <a:lnTo>
                  <a:pt x="7114" y="8"/>
                </a:lnTo>
                <a:lnTo>
                  <a:pt x="7156" y="8"/>
                </a:lnTo>
                <a:lnTo>
                  <a:pt x="7168" y="11"/>
                </a:lnTo>
                <a:lnTo>
                  <a:pt x="7177" y="17"/>
                </a:lnTo>
                <a:lnTo>
                  <a:pt x="7183" y="26"/>
                </a:lnTo>
                <a:lnTo>
                  <a:pt x="7186" y="38"/>
                </a:lnTo>
                <a:lnTo>
                  <a:pt x="7186" y="200"/>
                </a:lnTo>
                <a:lnTo>
                  <a:pt x="7421" y="22"/>
                </a:lnTo>
                <a:lnTo>
                  <a:pt x="7436" y="12"/>
                </a:lnTo>
                <a:lnTo>
                  <a:pt x="7444" y="9"/>
                </a:lnTo>
                <a:lnTo>
                  <a:pt x="7456" y="8"/>
                </a:lnTo>
                <a:lnTo>
                  <a:pt x="7538" y="8"/>
                </a:lnTo>
                <a:lnTo>
                  <a:pt x="7548" y="9"/>
                </a:lnTo>
                <a:lnTo>
                  <a:pt x="7554" y="13"/>
                </a:lnTo>
                <a:lnTo>
                  <a:pt x="7558" y="18"/>
                </a:lnTo>
                <a:lnTo>
                  <a:pt x="7560" y="24"/>
                </a:lnTo>
                <a:lnTo>
                  <a:pt x="7556" y="36"/>
                </a:lnTo>
                <a:lnTo>
                  <a:pt x="7550" y="43"/>
                </a:lnTo>
                <a:lnTo>
                  <a:pt x="7357" y="188"/>
                </a:lnTo>
                <a:lnTo>
                  <a:pt x="7561" y="421"/>
                </a:lnTo>
                <a:lnTo>
                  <a:pt x="7568" y="428"/>
                </a:lnTo>
                <a:lnTo>
                  <a:pt x="7570" y="438"/>
                </a:lnTo>
                <a:lnTo>
                  <a:pt x="7569" y="446"/>
                </a:lnTo>
                <a:lnTo>
                  <a:pt x="7564" y="451"/>
                </a:lnTo>
                <a:lnTo>
                  <a:pt x="7558" y="454"/>
                </a:lnTo>
                <a:lnTo>
                  <a:pt x="7548" y="456"/>
                </a:lnTo>
                <a:lnTo>
                  <a:pt x="7477" y="456"/>
                </a:lnTo>
                <a:lnTo>
                  <a:pt x="7466" y="454"/>
                </a:lnTo>
                <a:lnTo>
                  <a:pt x="7456" y="452"/>
                </a:lnTo>
                <a:lnTo>
                  <a:pt x="7448" y="447"/>
                </a:lnTo>
                <a:lnTo>
                  <a:pt x="7442" y="441"/>
                </a:lnTo>
                <a:lnTo>
                  <a:pt x="7278" y="244"/>
                </a:lnTo>
                <a:close/>
                <a:moveTo>
                  <a:pt x="6523" y="426"/>
                </a:moveTo>
                <a:lnTo>
                  <a:pt x="6523" y="38"/>
                </a:lnTo>
                <a:lnTo>
                  <a:pt x="6526" y="26"/>
                </a:lnTo>
                <a:lnTo>
                  <a:pt x="6532" y="17"/>
                </a:lnTo>
                <a:lnTo>
                  <a:pt x="6540" y="11"/>
                </a:lnTo>
                <a:lnTo>
                  <a:pt x="6553" y="8"/>
                </a:lnTo>
                <a:lnTo>
                  <a:pt x="6595" y="8"/>
                </a:lnTo>
                <a:lnTo>
                  <a:pt x="6608" y="11"/>
                </a:lnTo>
                <a:lnTo>
                  <a:pt x="6616" y="17"/>
                </a:lnTo>
                <a:lnTo>
                  <a:pt x="6623" y="26"/>
                </a:lnTo>
                <a:lnTo>
                  <a:pt x="6625" y="38"/>
                </a:lnTo>
                <a:lnTo>
                  <a:pt x="6625" y="365"/>
                </a:lnTo>
                <a:lnTo>
                  <a:pt x="6937" y="365"/>
                </a:lnTo>
                <a:lnTo>
                  <a:pt x="6950" y="367"/>
                </a:lnTo>
                <a:lnTo>
                  <a:pt x="6958" y="374"/>
                </a:lnTo>
                <a:lnTo>
                  <a:pt x="6964" y="382"/>
                </a:lnTo>
                <a:lnTo>
                  <a:pt x="6966" y="395"/>
                </a:lnTo>
                <a:lnTo>
                  <a:pt x="6966" y="426"/>
                </a:lnTo>
                <a:lnTo>
                  <a:pt x="6964" y="438"/>
                </a:lnTo>
                <a:lnTo>
                  <a:pt x="6958" y="447"/>
                </a:lnTo>
                <a:lnTo>
                  <a:pt x="6950" y="453"/>
                </a:lnTo>
                <a:lnTo>
                  <a:pt x="6937" y="456"/>
                </a:lnTo>
                <a:lnTo>
                  <a:pt x="6553" y="456"/>
                </a:lnTo>
                <a:lnTo>
                  <a:pt x="6540" y="453"/>
                </a:lnTo>
                <a:lnTo>
                  <a:pt x="6532" y="447"/>
                </a:lnTo>
                <a:lnTo>
                  <a:pt x="6526" y="438"/>
                </a:lnTo>
                <a:lnTo>
                  <a:pt x="6523" y="426"/>
                </a:lnTo>
                <a:close/>
                <a:moveTo>
                  <a:pt x="5886" y="251"/>
                </a:moveTo>
                <a:lnTo>
                  <a:pt x="5886" y="38"/>
                </a:lnTo>
                <a:lnTo>
                  <a:pt x="5889" y="26"/>
                </a:lnTo>
                <a:lnTo>
                  <a:pt x="5895" y="17"/>
                </a:lnTo>
                <a:lnTo>
                  <a:pt x="5905" y="11"/>
                </a:lnTo>
                <a:lnTo>
                  <a:pt x="5916" y="8"/>
                </a:lnTo>
                <a:lnTo>
                  <a:pt x="5960" y="8"/>
                </a:lnTo>
                <a:lnTo>
                  <a:pt x="5971" y="11"/>
                </a:lnTo>
                <a:lnTo>
                  <a:pt x="5981" y="17"/>
                </a:lnTo>
                <a:lnTo>
                  <a:pt x="5987" y="26"/>
                </a:lnTo>
                <a:lnTo>
                  <a:pt x="5988" y="38"/>
                </a:lnTo>
                <a:lnTo>
                  <a:pt x="5988" y="251"/>
                </a:lnTo>
                <a:lnTo>
                  <a:pt x="5991" y="280"/>
                </a:lnTo>
                <a:lnTo>
                  <a:pt x="5995" y="294"/>
                </a:lnTo>
                <a:lnTo>
                  <a:pt x="5998" y="306"/>
                </a:lnTo>
                <a:lnTo>
                  <a:pt x="6010" y="328"/>
                </a:lnTo>
                <a:lnTo>
                  <a:pt x="6024" y="344"/>
                </a:lnTo>
                <a:lnTo>
                  <a:pt x="6043" y="356"/>
                </a:lnTo>
                <a:lnTo>
                  <a:pt x="6065" y="365"/>
                </a:lnTo>
                <a:lnTo>
                  <a:pt x="6090" y="370"/>
                </a:lnTo>
                <a:lnTo>
                  <a:pt x="6118" y="371"/>
                </a:lnTo>
                <a:lnTo>
                  <a:pt x="6145" y="370"/>
                </a:lnTo>
                <a:lnTo>
                  <a:pt x="6170" y="365"/>
                </a:lnTo>
                <a:lnTo>
                  <a:pt x="6192" y="356"/>
                </a:lnTo>
                <a:lnTo>
                  <a:pt x="6211" y="344"/>
                </a:lnTo>
                <a:lnTo>
                  <a:pt x="6218" y="336"/>
                </a:lnTo>
                <a:lnTo>
                  <a:pt x="6226" y="328"/>
                </a:lnTo>
                <a:lnTo>
                  <a:pt x="6232" y="318"/>
                </a:lnTo>
                <a:lnTo>
                  <a:pt x="6237" y="306"/>
                </a:lnTo>
                <a:lnTo>
                  <a:pt x="6245" y="280"/>
                </a:lnTo>
                <a:lnTo>
                  <a:pt x="6247" y="251"/>
                </a:lnTo>
                <a:lnTo>
                  <a:pt x="6247" y="38"/>
                </a:lnTo>
                <a:lnTo>
                  <a:pt x="6248" y="26"/>
                </a:lnTo>
                <a:lnTo>
                  <a:pt x="6254" y="17"/>
                </a:lnTo>
                <a:lnTo>
                  <a:pt x="6263" y="11"/>
                </a:lnTo>
                <a:lnTo>
                  <a:pt x="6276" y="8"/>
                </a:lnTo>
                <a:lnTo>
                  <a:pt x="6319" y="8"/>
                </a:lnTo>
                <a:lnTo>
                  <a:pt x="6330" y="11"/>
                </a:lnTo>
                <a:lnTo>
                  <a:pt x="6340" y="17"/>
                </a:lnTo>
                <a:lnTo>
                  <a:pt x="6346" y="26"/>
                </a:lnTo>
                <a:lnTo>
                  <a:pt x="6348" y="38"/>
                </a:lnTo>
                <a:lnTo>
                  <a:pt x="6348" y="251"/>
                </a:lnTo>
                <a:lnTo>
                  <a:pt x="6348" y="280"/>
                </a:lnTo>
                <a:lnTo>
                  <a:pt x="6344" y="308"/>
                </a:lnTo>
                <a:lnTo>
                  <a:pt x="6338" y="333"/>
                </a:lnTo>
                <a:lnTo>
                  <a:pt x="6330" y="354"/>
                </a:lnTo>
                <a:lnTo>
                  <a:pt x="6320" y="374"/>
                </a:lnTo>
                <a:lnTo>
                  <a:pt x="6309" y="391"/>
                </a:lnTo>
                <a:lnTo>
                  <a:pt x="6296" y="407"/>
                </a:lnTo>
                <a:lnTo>
                  <a:pt x="6281" y="420"/>
                </a:lnTo>
                <a:lnTo>
                  <a:pt x="6264" y="431"/>
                </a:lnTo>
                <a:lnTo>
                  <a:pt x="6247" y="441"/>
                </a:lnTo>
                <a:lnTo>
                  <a:pt x="6228" y="448"/>
                </a:lnTo>
                <a:lnTo>
                  <a:pt x="6207" y="454"/>
                </a:lnTo>
                <a:lnTo>
                  <a:pt x="6186" y="458"/>
                </a:lnTo>
                <a:lnTo>
                  <a:pt x="6165" y="462"/>
                </a:lnTo>
                <a:lnTo>
                  <a:pt x="6118" y="463"/>
                </a:lnTo>
                <a:lnTo>
                  <a:pt x="6070" y="462"/>
                </a:lnTo>
                <a:lnTo>
                  <a:pt x="6049" y="458"/>
                </a:lnTo>
                <a:lnTo>
                  <a:pt x="6027" y="454"/>
                </a:lnTo>
                <a:lnTo>
                  <a:pt x="6007" y="448"/>
                </a:lnTo>
                <a:lnTo>
                  <a:pt x="5988" y="441"/>
                </a:lnTo>
                <a:lnTo>
                  <a:pt x="5971" y="431"/>
                </a:lnTo>
                <a:lnTo>
                  <a:pt x="5955" y="420"/>
                </a:lnTo>
                <a:lnTo>
                  <a:pt x="5940" y="407"/>
                </a:lnTo>
                <a:lnTo>
                  <a:pt x="5926" y="391"/>
                </a:lnTo>
                <a:lnTo>
                  <a:pt x="5915" y="374"/>
                </a:lnTo>
                <a:lnTo>
                  <a:pt x="5905" y="354"/>
                </a:lnTo>
                <a:lnTo>
                  <a:pt x="5898" y="333"/>
                </a:lnTo>
                <a:lnTo>
                  <a:pt x="5891" y="308"/>
                </a:lnTo>
                <a:lnTo>
                  <a:pt x="5888" y="280"/>
                </a:lnTo>
                <a:lnTo>
                  <a:pt x="5886" y="251"/>
                </a:lnTo>
                <a:close/>
                <a:moveTo>
                  <a:pt x="5388" y="257"/>
                </a:moveTo>
                <a:lnTo>
                  <a:pt x="5413" y="257"/>
                </a:lnTo>
                <a:lnTo>
                  <a:pt x="5424" y="259"/>
                </a:lnTo>
                <a:lnTo>
                  <a:pt x="5434" y="264"/>
                </a:lnTo>
                <a:lnTo>
                  <a:pt x="5440" y="274"/>
                </a:lnTo>
                <a:lnTo>
                  <a:pt x="5441" y="287"/>
                </a:lnTo>
                <a:lnTo>
                  <a:pt x="5443" y="303"/>
                </a:lnTo>
                <a:lnTo>
                  <a:pt x="5446" y="319"/>
                </a:lnTo>
                <a:lnTo>
                  <a:pt x="5454" y="334"/>
                </a:lnTo>
                <a:lnTo>
                  <a:pt x="5462" y="346"/>
                </a:lnTo>
                <a:lnTo>
                  <a:pt x="5474" y="357"/>
                </a:lnTo>
                <a:lnTo>
                  <a:pt x="5489" y="365"/>
                </a:lnTo>
                <a:lnTo>
                  <a:pt x="5506" y="370"/>
                </a:lnTo>
                <a:lnTo>
                  <a:pt x="5526" y="372"/>
                </a:lnTo>
                <a:lnTo>
                  <a:pt x="5543" y="371"/>
                </a:lnTo>
                <a:lnTo>
                  <a:pt x="5561" y="367"/>
                </a:lnTo>
                <a:lnTo>
                  <a:pt x="5576" y="360"/>
                </a:lnTo>
                <a:lnTo>
                  <a:pt x="5589" y="349"/>
                </a:lnTo>
                <a:lnTo>
                  <a:pt x="5600" y="335"/>
                </a:lnTo>
                <a:lnTo>
                  <a:pt x="5609" y="318"/>
                </a:lnTo>
                <a:lnTo>
                  <a:pt x="5614" y="295"/>
                </a:lnTo>
                <a:lnTo>
                  <a:pt x="5617" y="269"/>
                </a:lnTo>
                <a:lnTo>
                  <a:pt x="5617" y="38"/>
                </a:lnTo>
                <a:lnTo>
                  <a:pt x="5619" y="26"/>
                </a:lnTo>
                <a:lnTo>
                  <a:pt x="5625" y="17"/>
                </a:lnTo>
                <a:lnTo>
                  <a:pt x="5634" y="11"/>
                </a:lnTo>
                <a:lnTo>
                  <a:pt x="5646" y="8"/>
                </a:lnTo>
                <a:lnTo>
                  <a:pt x="5689" y="8"/>
                </a:lnTo>
                <a:lnTo>
                  <a:pt x="5701" y="11"/>
                </a:lnTo>
                <a:lnTo>
                  <a:pt x="5710" y="17"/>
                </a:lnTo>
                <a:lnTo>
                  <a:pt x="5716" y="26"/>
                </a:lnTo>
                <a:lnTo>
                  <a:pt x="5719" y="38"/>
                </a:lnTo>
                <a:lnTo>
                  <a:pt x="5719" y="267"/>
                </a:lnTo>
                <a:lnTo>
                  <a:pt x="5715" y="310"/>
                </a:lnTo>
                <a:lnTo>
                  <a:pt x="5706" y="349"/>
                </a:lnTo>
                <a:lnTo>
                  <a:pt x="5700" y="366"/>
                </a:lnTo>
                <a:lnTo>
                  <a:pt x="5691" y="382"/>
                </a:lnTo>
                <a:lnTo>
                  <a:pt x="5681" y="397"/>
                </a:lnTo>
                <a:lnTo>
                  <a:pt x="5670" y="411"/>
                </a:lnTo>
                <a:lnTo>
                  <a:pt x="5658" y="423"/>
                </a:lnTo>
                <a:lnTo>
                  <a:pt x="5643" y="433"/>
                </a:lnTo>
                <a:lnTo>
                  <a:pt x="5628" y="442"/>
                </a:lnTo>
                <a:lnTo>
                  <a:pt x="5610" y="449"/>
                </a:lnTo>
                <a:lnTo>
                  <a:pt x="5592" y="456"/>
                </a:lnTo>
                <a:lnTo>
                  <a:pt x="5571" y="461"/>
                </a:lnTo>
                <a:lnTo>
                  <a:pt x="5549" y="463"/>
                </a:lnTo>
                <a:lnTo>
                  <a:pt x="5526" y="463"/>
                </a:lnTo>
                <a:lnTo>
                  <a:pt x="5502" y="463"/>
                </a:lnTo>
                <a:lnTo>
                  <a:pt x="5481" y="461"/>
                </a:lnTo>
                <a:lnTo>
                  <a:pt x="5461" y="456"/>
                </a:lnTo>
                <a:lnTo>
                  <a:pt x="5443" y="451"/>
                </a:lnTo>
                <a:lnTo>
                  <a:pt x="5425" y="443"/>
                </a:lnTo>
                <a:lnTo>
                  <a:pt x="5410" y="436"/>
                </a:lnTo>
                <a:lnTo>
                  <a:pt x="5397" y="426"/>
                </a:lnTo>
                <a:lnTo>
                  <a:pt x="5385" y="416"/>
                </a:lnTo>
                <a:lnTo>
                  <a:pt x="5365" y="392"/>
                </a:lnTo>
                <a:lnTo>
                  <a:pt x="5352" y="367"/>
                </a:lnTo>
                <a:lnTo>
                  <a:pt x="5347" y="354"/>
                </a:lnTo>
                <a:lnTo>
                  <a:pt x="5344" y="340"/>
                </a:lnTo>
                <a:lnTo>
                  <a:pt x="5342" y="313"/>
                </a:lnTo>
                <a:lnTo>
                  <a:pt x="5342" y="299"/>
                </a:lnTo>
                <a:lnTo>
                  <a:pt x="5344" y="287"/>
                </a:lnTo>
                <a:lnTo>
                  <a:pt x="5348" y="277"/>
                </a:lnTo>
                <a:lnTo>
                  <a:pt x="5354" y="269"/>
                </a:lnTo>
                <a:lnTo>
                  <a:pt x="5360" y="263"/>
                </a:lnTo>
                <a:lnTo>
                  <a:pt x="5369" y="259"/>
                </a:lnTo>
                <a:lnTo>
                  <a:pt x="5378" y="257"/>
                </a:lnTo>
                <a:lnTo>
                  <a:pt x="5388" y="257"/>
                </a:lnTo>
                <a:close/>
                <a:moveTo>
                  <a:pt x="13488" y="1418"/>
                </a:moveTo>
                <a:lnTo>
                  <a:pt x="13491" y="1404"/>
                </a:lnTo>
                <a:lnTo>
                  <a:pt x="13499" y="1394"/>
                </a:lnTo>
                <a:lnTo>
                  <a:pt x="13505" y="1389"/>
                </a:lnTo>
                <a:lnTo>
                  <a:pt x="13511" y="1387"/>
                </a:lnTo>
                <a:lnTo>
                  <a:pt x="13527" y="1383"/>
                </a:lnTo>
                <a:lnTo>
                  <a:pt x="13543" y="1387"/>
                </a:lnTo>
                <a:lnTo>
                  <a:pt x="13550" y="1389"/>
                </a:lnTo>
                <a:lnTo>
                  <a:pt x="13556" y="1394"/>
                </a:lnTo>
                <a:lnTo>
                  <a:pt x="13563" y="1404"/>
                </a:lnTo>
                <a:lnTo>
                  <a:pt x="13566" y="1411"/>
                </a:lnTo>
                <a:lnTo>
                  <a:pt x="13567" y="1418"/>
                </a:lnTo>
                <a:lnTo>
                  <a:pt x="13563" y="1431"/>
                </a:lnTo>
                <a:lnTo>
                  <a:pt x="13556" y="1442"/>
                </a:lnTo>
                <a:lnTo>
                  <a:pt x="13550" y="1447"/>
                </a:lnTo>
                <a:lnTo>
                  <a:pt x="13543" y="1450"/>
                </a:lnTo>
                <a:lnTo>
                  <a:pt x="13527" y="1452"/>
                </a:lnTo>
                <a:lnTo>
                  <a:pt x="13511" y="1450"/>
                </a:lnTo>
                <a:lnTo>
                  <a:pt x="13505" y="1447"/>
                </a:lnTo>
                <a:lnTo>
                  <a:pt x="13499" y="1442"/>
                </a:lnTo>
                <a:lnTo>
                  <a:pt x="13491" y="1431"/>
                </a:lnTo>
                <a:lnTo>
                  <a:pt x="13489" y="1425"/>
                </a:lnTo>
                <a:lnTo>
                  <a:pt x="13488" y="1418"/>
                </a:lnTo>
                <a:close/>
                <a:moveTo>
                  <a:pt x="1296" y="0"/>
                </a:moveTo>
                <a:lnTo>
                  <a:pt x="1486" y="0"/>
                </a:lnTo>
                <a:lnTo>
                  <a:pt x="1515" y="2"/>
                </a:lnTo>
                <a:lnTo>
                  <a:pt x="1539" y="8"/>
                </a:lnTo>
                <a:lnTo>
                  <a:pt x="1559" y="18"/>
                </a:lnTo>
                <a:lnTo>
                  <a:pt x="1577" y="31"/>
                </a:lnTo>
                <a:lnTo>
                  <a:pt x="1590" y="48"/>
                </a:lnTo>
                <a:lnTo>
                  <a:pt x="1600" y="69"/>
                </a:lnTo>
                <a:lnTo>
                  <a:pt x="1607" y="94"/>
                </a:lnTo>
                <a:lnTo>
                  <a:pt x="1609" y="123"/>
                </a:lnTo>
                <a:lnTo>
                  <a:pt x="1609" y="1101"/>
                </a:lnTo>
                <a:lnTo>
                  <a:pt x="1609" y="1148"/>
                </a:lnTo>
                <a:lnTo>
                  <a:pt x="1607" y="1195"/>
                </a:lnTo>
                <a:lnTo>
                  <a:pt x="1603" y="1241"/>
                </a:lnTo>
                <a:lnTo>
                  <a:pt x="1597" y="1286"/>
                </a:lnTo>
                <a:lnTo>
                  <a:pt x="1589" y="1329"/>
                </a:lnTo>
                <a:lnTo>
                  <a:pt x="1580" y="1372"/>
                </a:lnTo>
                <a:lnTo>
                  <a:pt x="1570" y="1413"/>
                </a:lnTo>
                <a:lnTo>
                  <a:pt x="1558" y="1452"/>
                </a:lnTo>
                <a:lnTo>
                  <a:pt x="1529" y="1527"/>
                </a:lnTo>
                <a:lnTo>
                  <a:pt x="1493" y="1597"/>
                </a:lnTo>
                <a:lnTo>
                  <a:pt x="1473" y="1629"/>
                </a:lnTo>
                <a:lnTo>
                  <a:pt x="1452" y="1660"/>
                </a:lnTo>
                <a:lnTo>
                  <a:pt x="1429" y="1689"/>
                </a:lnTo>
                <a:lnTo>
                  <a:pt x="1404" y="1717"/>
                </a:lnTo>
                <a:lnTo>
                  <a:pt x="1378" y="1743"/>
                </a:lnTo>
                <a:lnTo>
                  <a:pt x="1349" y="1768"/>
                </a:lnTo>
                <a:lnTo>
                  <a:pt x="1319" y="1792"/>
                </a:lnTo>
                <a:lnTo>
                  <a:pt x="1288" y="1814"/>
                </a:lnTo>
                <a:lnTo>
                  <a:pt x="1256" y="1834"/>
                </a:lnTo>
                <a:lnTo>
                  <a:pt x="1221" y="1853"/>
                </a:lnTo>
                <a:lnTo>
                  <a:pt x="1185" y="1870"/>
                </a:lnTo>
                <a:lnTo>
                  <a:pt x="1148" y="1885"/>
                </a:lnTo>
                <a:lnTo>
                  <a:pt x="1108" y="1899"/>
                </a:lnTo>
                <a:lnTo>
                  <a:pt x="1067" y="1910"/>
                </a:lnTo>
                <a:lnTo>
                  <a:pt x="1025" y="1920"/>
                </a:lnTo>
                <a:lnTo>
                  <a:pt x="981" y="1928"/>
                </a:lnTo>
                <a:lnTo>
                  <a:pt x="935" y="1935"/>
                </a:lnTo>
                <a:lnTo>
                  <a:pt x="888" y="1940"/>
                </a:lnTo>
                <a:lnTo>
                  <a:pt x="839" y="1942"/>
                </a:lnTo>
                <a:lnTo>
                  <a:pt x="790" y="1943"/>
                </a:lnTo>
                <a:lnTo>
                  <a:pt x="739" y="1942"/>
                </a:lnTo>
                <a:lnTo>
                  <a:pt x="689" y="1940"/>
                </a:lnTo>
                <a:lnTo>
                  <a:pt x="642" y="1935"/>
                </a:lnTo>
                <a:lnTo>
                  <a:pt x="596" y="1928"/>
                </a:lnTo>
                <a:lnTo>
                  <a:pt x="510" y="1911"/>
                </a:lnTo>
                <a:lnTo>
                  <a:pt x="431" y="1886"/>
                </a:lnTo>
                <a:lnTo>
                  <a:pt x="395" y="1872"/>
                </a:lnTo>
                <a:lnTo>
                  <a:pt x="361" y="1856"/>
                </a:lnTo>
                <a:lnTo>
                  <a:pt x="327" y="1840"/>
                </a:lnTo>
                <a:lnTo>
                  <a:pt x="296" y="1822"/>
                </a:lnTo>
                <a:lnTo>
                  <a:pt x="237" y="1782"/>
                </a:lnTo>
                <a:lnTo>
                  <a:pt x="211" y="1761"/>
                </a:lnTo>
                <a:lnTo>
                  <a:pt x="187" y="1738"/>
                </a:lnTo>
                <a:lnTo>
                  <a:pt x="163" y="1715"/>
                </a:lnTo>
                <a:lnTo>
                  <a:pt x="142" y="1691"/>
                </a:lnTo>
                <a:lnTo>
                  <a:pt x="103" y="1640"/>
                </a:lnTo>
                <a:lnTo>
                  <a:pt x="71" y="1588"/>
                </a:lnTo>
                <a:lnTo>
                  <a:pt x="45" y="1532"/>
                </a:lnTo>
                <a:lnTo>
                  <a:pt x="35" y="1503"/>
                </a:lnTo>
                <a:lnTo>
                  <a:pt x="25" y="1475"/>
                </a:lnTo>
                <a:lnTo>
                  <a:pt x="17" y="1446"/>
                </a:lnTo>
                <a:lnTo>
                  <a:pt x="11" y="1418"/>
                </a:lnTo>
                <a:lnTo>
                  <a:pt x="2" y="1359"/>
                </a:lnTo>
                <a:lnTo>
                  <a:pt x="0" y="1301"/>
                </a:lnTo>
                <a:lnTo>
                  <a:pt x="0" y="1295"/>
                </a:lnTo>
                <a:lnTo>
                  <a:pt x="2" y="1267"/>
                </a:lnTo>
                <a:lnTo>
                  <a:pt x="9" y="1242"/>
                </a:lnTo>
                <a:lnTo>
                  <a:pt x="14" y="1231"/>
                </a:lnTo>
                <a:lnTo>
                  <a:pt x="20" y="1221"/>
                </a:lnTo>
                <a:lnTo>
                  <a:pt x="35" y="1203"/>
                </a:lnTo>
                <a:lnTo>
                  <a:pt x="53" y="1188"/>
                </a:lnTo>
                <a:lnTo>
                  <a:pt x="75" y="1176"/>
                </a:lnTo>
                <a:lnTo>
                  <a:pt x="99" y="1170"/>
                </a:lnTo>
                <a:lnTo>
                  <a:pt x="127" y="1168"/>
                </a:lnTo>
                <a:lnTo>
                  <a:pt x="310" y="1168"/>
                </a:lnTo>
                <a:lnTo>
                  <a:pt x="333" y="1169"/>
                </a:lnTo>
                <a:lnTo>
                  <a:pt x="354" y="1174"/>
                </a:lnTo>
                <a:lnTo>
                  <a:pt x="373" y="1181"/>
                </a:lnTo>
                <a:lnTo>
                  <a:pt x="390" y="1193"/>
                </a:lnTo>
                <a:lnTo>
                  <a:pt x="405" y="1205"/>
                </a:lnTo>
                <a:lnTo>
                  <a:pt x="417" y="1221"/>
                </a:lnTo>
                <a:lnTo>
                  <a:pt x="426" y="1239"/>
                </a:lnTo>
                <a:lnTo>
                  <a:pt x="433" y="1259"/>
                </a:lnTo>
                <a:lnTo>
                  <a:pt x="445" y="1304"/>
                </a:lnTo>
                <a:lnTo>
                  <a:pt x="463" y="1355"/>
                </a:lnTo>
                <a:lnTo>
                  <a:pt x="474" y="1380"/>
                </a:lnTo>
                <a:lnTo>
                  <a:pt x="487" y="1403"/>
                </a:lnTo>
                <a:lnTo>
                  <a:pt x="502" y="1425"/>
                </a:lnTo>
                <a:lnTo>
                  <a:pt x="519" y="1445"/>
                </a:lnTo>
                <a:lnTo>
                  <a:pt x="537" y="1464"/>
                </a:lnTo>
                <a:lnTo>
                  <a:pt x="557" y="1481"/>
                </a:lnTo>
                <a:lnTo>
                  <a:pt x="579" y="1497"/>
                </a:lnTo>
                <a:lnTo>
                  <a:pt x="604" y="1511"/>
                </a:lnTo>
                <a:lnTo>
                  <a:pt x="630" y="1523"/>
                </a:lnTo>
                <a:lnTo>
                  <a:pt x="658" y="1533"/>
                </a:lnTo>
                <a:lnTo>
                  <a:pt x="688" y="1542"/>
                </a:lnTo>
                <a:lnTo>
                  <a:pt x="720" y="1548"/>
                </a:lnTo>
                <a:lnTo>
                  <a:pt x="754" y="1551"/>
                </a:lnTo>
                <a:lnTo>
                  <a:pt x="790" y="1552"/>
                </a:lnTo>
                <a:lnTo>
                  <a:pt x="827" y="1551"/>
                </a:lnTo>
                <a:lnTo>
                  <a:pt x="864" y="1547"/>
                </a:lnTo>
                <a:lnTo>
                  <a:pt x="883" y="1543"/>
                </a:lnTo>
                <a:lnTo>
                  <a:pt x="900" y="1539"/>
                </a:lnTo>
                <a:lnTo>
                  <a:pt x="935" y="1529"/>
                </a:lnTo>
                <a:lnTo>
                  <a:pt x="969" y="1516"/>
                </a:lnTo>
                <a:lnTo>
                  <a:pt x="1001" y="1500"/>
                </a:lnTo>
                <a:lnTo>
                  <a:pt x="1031" y="1478"/>
                </a:lnTo>
                <a:lnTo>
                  <a:pt x="1058" y="1455"/>
                </a:lnTo>
                <a:lnTo>
                  <a:pt x="1072" y="1441"/>
                </a:lnTo>
                <a:lnTo>
                  <a:pt x="1084" y="1426"/>
                </a:lnTo>
                <a:lnTo>
                  <a:pt x="1107" y="1395"/>
                </a:lnTo>
                <a:lnTo>
                  <a:pt x="1127" y="1359"/>
                </a:lnTo>
                <a:lnTo>
                  <a:pt x="1143" y="1318"/>
                </a:lnTo>
                <a:lnTo>
                  <a:pt x="1156" y="1273"/>
                </a:lnTo>
                <a:lnTo>
                  <a:pt x="1166" y="1224"/>
                </a:lnTo>
                <a:lnTo>
                  <a:pt x="1173" y="1169"/>
                </a:lnTo>
                <a:lnTo>
                  <a:pt x="1175" y="1111"/>
                </a:lnTo>
                <a:lnTo>
                  <a:pt x="1176" y="611"/>
                </a:lnTo>
                <a:lnTo>
                  <a:pt x="1178" y="111"/>
                </a:lnTo>
                <a:lnTo>
                  <a:pt x="1180" y="85"/>
                </a:lnTo>
                <a:lnTo>
                  <a:pt x="1186" y="63"/>
                </a:lnTo>
                <a:lnTo>
                  <a:pt x="1196" y="44"/>
                </a:lnTo>
                <a:lnTo>
                  <a:pt x="1210" y="28"/>
                </a:lnTo>
                <a:lnTo>
                  <a:pt x="1226" y="16"/>
                </a:lnTo>
                <a:lnTo>
                  <a:pt x="1246" y="7"/>
                </a:lnTo>
                <a:lnTo>
                  <a:pt x="1270" y="2"/>
                </a:lnTo>
                <a:lnTo>
                  <a:pt x="1296" y="0"/>
                </a:lnTo>
                <a:close/>
                <a:moveTo>
                  <a:pt x="2792" y="435"/>
                </a:moveTo>
                <a:lnTo>
                  <a:pt x="2606" y="435"/>
                </a:lnTo>
                <a:lnTo>
                  <a:pt x="2576" y="432"/>
                </a:lnTo>
                <a:lnTo>
                  <a:pt x="2550" y="427"/>
                </a:lnTo>
                <a:lnTo>
                  <a:pt x="2529" y="417"/>
                </a:lnTo>
                <a:lnTo>
                  <a:pt x="2510" y="405"/>
                </a:lnTo>
                <a:lnTo>
                  <a:pt x="2497" y="387"/>
                </a:lnTo>
                <a:lnTo>
                  <a:pt x="2487" y="366"/>
                </a:lnTo>
                <a:lnTo>
                  <a:pt x="2481" y="341"/>
                </a:lnTo>
                <a:lnTo>
                  <a:pt x="2478" y="311"/>
                </a:lnTo>
                <a:lnTo>
                  <a:pt x="2477" y="212"/>
                </a:lnTo>
                <a:lnTo>
                  <a:pt x="2479" y="111"/>
                </a:lnTo>
                <a:lnTo>
                  <a:pt x="2482" y="85"/>
                </a:lnTo>
                <a:lnTo>
                  <a:pt x="2488" y="63"/>
                </a:lnTo>
                <a:lnTo>
                  <a:pt x="2498" y="44"/>
                </a:lnTo>
                <a:lnTo>
                  <a:pt x="2512" y="28"/>
                </a:lnTo>
                <a:lnTo>
                  <a:pt x="2528" y="16"/>
                </a:lnTo>
                <a:lnTo>
                  <a:pt x="2548" y="7"/>
                </a:lnTo>
                <a:lnTo>
                  <a:pt x="2570" y="2"/>
                </a:lnTo>
                <a:lnTo>
                  <a:pt x="2598" y="0"/>
                </a:lnTo>
                <a:lnTo>
                  <a:pt x="2787" y="0"/>
                </a:lnTo>
                <a:lnTo>
                  <a:pt x="2815" y="2"/>
                </a:lnTo>
                <a:lnTo>
                  <a:pt x="2840" y="8"/>
                </a:lnTo>
                <a:lnTo>
                  <a:pt x="2861" y="18"/>
                </a:lnTo>
                <a:lnTo>
                  <a:pt x="2879" y="31"/>
                </a:lnTo>
                <a:lnTo>
                  <a:pt x="2892" y="48"/>
                </a:lnTo>
                <a:lnTo>
                  <a:pt x="2902" y="69"/>
                </a:lnTo>
                <a:lnTo>
                  <a:pt x="2907" y="94"/>
                </a:lnTo>
                <a:lnTo>
                  <a:pt x="2910" y="123"/>
                </a:lnTo>
                <a:lnTo>
                  <a:pt x="2911" y="222"/>
                </a:lnTo>
                <a:lnTo>
                  <a:pt x="2910" y="323"/>
                </a:lnTo>
                <a:lnTo>
                  <a:pt x="2906" y="349"/>
                </a:lnTo>
                <a:lnTo>
                  <a:pt x="2900" y="371"/>
                </a:lnTo>
                <a:lnTo>
                  <a:pt x="2890" y="391"/>
                </a:lnTo>
                <a:lnTo>
                  <a:pt x="2877" y="406"/>
                </a:lnTo>
                <a:lnTo>
                  <a:pt x="2860" y="418"/>
                </a:lnTo>
                <a:lnTo>
                  <a:pt x="2840" y="427"/>
                </a:lnTo>
                <a:lnTo>
                  <a:pt x="2818" y="432"/>
                </a:lnTo>
                <a:lnTo>
                  <a:pt x="2792" y="435"/>
                </a:lnTo>
                <a:close/>
                <a:moveTo>
                  <a:pt x="527" y="0"/>
                </a:moveTo>
                <a:lnTo>
                  <a:pt x="555" y="3"/>
                </a:lnTo>
                <a:lnTo>
                  <a:pt x="567" y="6"/>
                </a:lnTo>
                <a:lnTo>
                  <a:pt x="579" y="9"/>
                </a:lnTo>
                <a:lnTo>
                  <a:pt x="591" y="14"/>
                </a:lnTo>
                <a:lnTo>
                  <a:pt x="601" y="21"/>
                </a:lnTo>
                <a:lnTo>
                  <a:pt x="618" y="36"/>
                </a:lnTo>
                <a:lnTo>
                  <a:pt x="633" y="54"/>
                </a:lnTo>
                <a:lnTo>
                  <a:pt x="644" y="75"/>
                </a:lnTo>
                <a:lnTo>
                  <a:pt x="650" y="100"/>
                </a:lnTo>
                <a:lnTo>
                  <a:pt x="653" y="126"/>
                </a:lnTo>
                <a:lnTo>
                  <a:pt x="653" y="308"/>
                </a:lnTo>
                <a:lnTo>
                  <a:pt x="650" y="335"/>
                </a:lnTo>
                <a:lnTo>
                  <a:pt x="643" y="359"/>
                </a:lnTo>
                <a:lnTo>
                  <a:pt x="638" y="370"/>
                </a:lnTo>
                <a:lnTo>
                  <a:pt x="632" y="381"/>
                </a:lnTo>
                <a:lnTo>
                  <a:pt x="617" y="398"/>
                </a:lnTo>
                <a:lnTo>
                  <a:pt x="599" y="413"/>
                </a:lnTo>
                <a:lnTo>
                  <a:pt x="577" y="425"/>
                </a:lnTo>
                <a:lnTo>
                  <a:pt x="552" y="432"/>
                </a:lnTo>
                <a:lnTo>
                  <a:pt x="526" y="435"/>
                </a:lnTo>
                <a:lnTo>
                  <a:pt x="128" y="435"/>
                </a:lnTo>
                <a:lnTo>
                  <a:pt x="99" y="432"/>
                </a:lnTo>
                <a:lnTo>
                  <a:pt x="87" y="430"/>
                </a:lnTo>
                <a:lnTo>
                  <a:pt x="75" y="425"/>
                </a:lnTo>
                <a:lnTo>
                  <a:pt x="63" y="420"/>
                </a:lnTo>
                <a:lnTo>
                  <a:pt x="53" y="413"/>
                </a:lnTo>
                <a:lnTo>
                  <a:pt x="35" y="398"/>
                </a:lnTo>
                <a:lnTo>
                  <a:pt x="21" y="381"/>
                </a:lnTo>
                <a:lnTo>
                  <a:pt x="10" y="359"/>
                </a:lnTo>
                <a:lnTo>
                  <a:pt x="4" y="335"/>
                </a:lnTo>
                <a:lnTo>
                  <a:pt x="1" y="308"/>
                </a:lnTo>
                <a:lnTo>
                  <a:pt x="1" y="126"/>
                </a:lnTo>
                <a:lnTo>
                  <a:pt x="4" y="100"/>
                </a:lnTo>
                <a:lnTo>
                  <a:pt x="10" y="75"/>
                </a:lnTo>
                <a:lnTo>
                  <a:pt x="15" y="65"/>
                </a:lnTo>
                <a:lnTo>
                  <a:pt x="21" y="54"/>
                </a:lnTo>
                <a:lnTo>
                  <a:pt x="35" y="36"/>
                </a:lnTo>
                <a:lnTo>
                  <a:pt x="53" y="21"/>
                </a:lnTo>
                <a:lnTo>
                  <a:pt x="63" y="16"/>
                </a:lnTo>
                <a:lnTo>
                  <a:pt x="75" y="9"/>
                </a:lnTo>
                <a:lnTo>
                  <a:pt x="98" y="3"/>
                </a:lnTo>
                <a:lnTo>
                  <a:pt x="124" y="0"/>
                </a:lnTo>
                <a:lnTo>
                  <a:pt x="527" y="0"/>
                </a:lnTo>
                <a:close/>
                <a:moveTo>
                  <a:pt x="2598" y="734"/>
                </a:moveTo>
                <a:lnTo>
                  <a:pt x="3349" y="734"/>
                </a:lnTo>
                <a:lnTo>
                  <a:pt x="4101" y="734"/>
                </a:lnTo>
                <a:lnTo>
                  <a:pt x="4102" y="111"/>
                </a:lnTo>
                <a:lnTo>
                  <a:pt x="4106" y="85"/>
                </a:lnTo>
                <a:lnTo>
                  <a:pt x="4112" y="63"/>
                </a:lnTo>
                <a:lnTo>
                  <a:pt x="4122" y="44"/>
                </a:lnTo>
                <a:lnTo>
                  <a:pt x="4134" y="28"/>
                </a:lnTo>
                <a:lnTo>
                  <a:pt x="4151" y="16"/>
                </a:lnTo>
                <a:lnTo>
                  <a:pt x="4170" y="7"/>
                </a:lnTo>
                <a:lnTo>
                  <a:pt x="4194" y="2"/>
                </a:lnTo>
                <a:lnTo>
                  <a:pt x="4220" y="0"/>
                </a:lnTo>
                <a:lnTo>
                  <a:pt x="4405" y="1"/>
                </a:lnTo>
                <a:lnTo>
                  <a:pt x="4435" y="2"/>
                </a:lnTo>
                <a:lnTo>
                  <a:pt x="4461" y="7"/>
                </a:lnTo>
                <a:lnTo>
                  <a:pt x="4483" y="17"/>
                </a:lnTo>
                <a:lnTo>
                  <a:pt x="4501" y="29"/>
                </a:lnTo>
                <a:lnTo>
                  <a:pt x="4515" y="47"/>
                </a:lnTo>
                <a:lnTo>
                  <a:pt x="4525" y="68"/>
                </a:lnTo>
                <a:lnTo>
                  <a:pt x="4531" y="93"/>
                </a:lnTo>
                <a:lnTo>
                  <a:pt x="4534" y="123"/>
                </a:lnTo>
                <a:lnTo>
                  <a:pt x="4532" y="959"/>
                </a:lnTo>
                <a:lnTo>
                  <a:pt x="4532" y="1797"/>
                </a:lnTo>
                <a:lnTo>
                  <a:pt x="4530" y="1823"/>
                </a:lnTo>
                <a:lnTo>
                  <a:pt x="4524" y="1845"/>
                </a:lnTo>
                <a:lnTo>
                  <a:pt x="4514" y="1865"/>
                </a:lnTo>
                <a:lnTo>
                  <a:pt x="4500" y="1880"/>
                </a:lnTo>
                <a:lnTo>
                  <a:pt x="4484" y="1892"/>
                </a:lnTo>
                <a:lnTo>
                  <a:pt x="4464" y="1901"/>
                </a:lnTo>
                <a:lnTo>
                  <a:pt x="4440" y="1906"/>
                </a:lnTo>
                <a:lnTo>
                  <a:pt x="4414" y="1909"/>
                </a:lnTo>
                <a:lnTo>
                  <a:pt x="4230" y="1909"/>
                </a:lnTo>
                <a:lnTo>
                  <a:pt x="4200" y="1906"/>
                </a:lnTo>
                <a:lnTo>
                  <a:pt x="4174" y="1901"/>
                </a:lnTo>
                <a:lnTo>
                  <a:pt x="4152" y="1892"/>
                </a:lnTo>
                <a:lnTo>
                  <a:pt x="4134" y="1879"/>
                </a:lnTo>
                <a:lnTo>
                  <a:pt x="4121" y="1861"/>
                </a:lnTo>
                <a:lnTo>
                  <a:pt x="4111" y="1840"/>
                </a:lnTo>
                <a:lnTo>
                  <a:pt x="4105" y="1815"/>
                </a:lnTo>
                <a:lnTo>
                  <a:pt x="4102" y="1785"/>
                </a:lnTo>
                <a:lnTo>
                  <a:pt x="4101" y="1170"/>
                </a:lnTo>
                <a:lnTo>
                  <a:pt x="3505" y="1170"/>
                </a:lnTo>
                <a:lnTo>
                  <a:pt x="2911" y="1170"/>
                </a:lnTo>
                <a:lnTo>
                  <a:pt x="2910" y="1797"/>
                </a:lnTo>
                <a:lnTo>
                  <a:pt x="2906" y="1823"/>
                </a:lnTo>
                <a:lnTo>
                  <a:pt x="2900" y="1845"/>
                </a:lnTo>
                <a:lnTo>
                  <a:pt x="2890" y="1865"/>
                </a:lnTo>
                <a:lnTo>
                  <a:pt x="2877" y="1880"/>
                </a:lnTo>
                <a:lnTo>
                  <a:pt x="2860" y="1892"/>
                </a:lnTo>
                <a:lnTo>
                  <a:pt x="2840" y="1901"/>
                </a:lnTo>
                <a:lnTo>
                  <a:pt x="2818" y="1906"/>
                </a:lnTo>
                <a:lnTo>
                  <a:pt x="2792" y="1909"/>
                </a:lnTo>
                <a:lnTo>
                  <a:pt x="2606" y="1909"/>
                </a:lnTo>
                <a:lnTo>
                  <a:pt x="2576" y="1906"/>
                </a:lnTo>
                <a:lnTo>
                  <a:pt x="2550" y="1901"/>
                </a:lnTo>
                <a:lnTo>
                  <a:pt x="2529" y="1892"/>
                </a:lnTo>
                <a:lnTo>
                  <a:pt x="2510" y="1879"/>
                </a:lnTo>
                <a:lnTo>
                  <a:pt x="2497" y="1861"/>
                </a:lnTo>
                <a:lnTo>
                  <a:pt x="2487" y="1840"/>
                </a:lnTo>
                <a:lnTo>
                  <a:pt x="2481" y="1815"/>
                </a:lnTo>
                <a:lnTo>
                  <a:pt x="2478" y="1785"/>
                </a:lnTo>
                <a:lnTo>
                  <a:pt x="2479" y="846"/>
                </a:lnTo>
                <a:lnTo>
                  <a:pt x="2482" y="820"/>
                </a:lnTo>
                <a:lnTo>
                  <a:pt x="2488" y="797"/>
                </a:lnTo>
                <a:lnTo>
                  <a:pt x="2498" y="779"/>
                </a:lnTo>
                <a:lnTo>
                  <a:pt x="2512" y="763"/>
                </a:lnTo>
                <a:lnTo>
                  <a:pt x="2528" y="750"/>
                </a:lnTo>
                <a:lnTo>
                  <a:pt x="2548" y="741"/>
                </a:lnTo>
                <a:lnTo>
                  <a:pt x="2570" y="737"/>
                </a:lnTo>
                <a:lnTo>
                  <a:pt x="2598" y="734"/>
                </a:lnTo>
                <a:close/>
                <a:moveTo>
                  <a:pt x="6426" y="4373"/>
                </a:moveTo>
                <a:lnTo>
                  <a:pt x="6425" y="4573"/>
                </a:lnTo>
                <a:lnTo>
                  <a:pt x="6422" y="4599"/>
                </a:lnTo>
                <a:lnTo>
                  <a:pt x="6416" y="4623"/>
                </a:lnTo>
                <a:lnTo>
                  <a:pt x="6406" y="4642"/>
                </a:lnTo>
                <a:lnTo>
                  <a:pt x="6392" y="4658"/>
                </a:lnTo>
                <a:lnTo>
                  <a:pt x="6376" y="4669"/>
                </a:lnTo>
                <a:lnTo>
                  <a:pt x="6356" y="4678"/>
                </a:lnTo>
                <a:lnTo>
                  <a:pt x="6333" y="4684"/>
                </a:lnTo>
                <a:lnTo>
                  <a:pt x="6307" y="4685"/>
                </a:lnTo>
                <a:lnTo>
                  <a:pt x="6123" y="4685"/>
                </a:lnTo>
                <a:lnTo>
                  <a:pt x="6093" y="4684"/>
                </a:lnTo>
                <a:lnTo>
                  <a:pt x="6067" y="4678"/>
                </a:lnTo>
                <a:lnTo>
                  <a:pt x="6044" y="4669"/>
                </a:lnTo>
                <a:lnTo>
                  <a:pt x="6027" y="4655"/>
                </a:lnTo>
                <a:lnTo>
                  <a:pt x="6013" y="4638"/>
                </a:lnTo>
                <a:lnTo>
                  <a:pt x="6003" y="4617"/>
                </a:lnTo>
                <a:lnTo>
                  <a:pt x="5996" y="4592"/>
                </a:lnTo>
                <a:lnTo>
                  <a:pt x="5993" y="4563"/>
                </a:lnTo>
                <a:lnTo>
                  <a:pt x="5995" y="4363"/>
                </a:lnTo>
                <a:lnTo>
                  <a:pt x="5998" y="4336"/>
                </a:lnTo>
                <a:lnTo>
                  <a:pt x="6005" y="4313"/>
                </a:lnTo>
                <a:lnTo>
                  <a:pt x="6013" y="4295"/>
                </a:lnTo>
                <a:lnTo>
                  <a:pt x="6027" y="4279"/>
                </a:lnTo>
                <a:lnTo>
                  <a:pt x="6043" y="4266"/>
                </a:lnTo>
                <a:lnTo>
                  <a:pt x="6063" y="4257"/>
                </a:lnTo>
                <a:lnTo>
                  <a:pt x="6087" y="4252"/>
                </a:lnTo>
                <a:lnTo>
                  <a:pt x="6113" y="4251"/>
                </a:lnTo>
                <a:lnTo>
                  <a:pt x="6302" y="4251"/>
                </a:lnTo>
                <a:lnTo>
                  <a:pt x="6332" y="4254"/>
                </a:lnTo>
                <a:lnTo>
                  <a:pt x="6356" y="4259"/>
                </a:lnTo>
                <a:lnTo>
                  <a:pt x="6376" y="4269"/>
                </a:lnTo>
                <a:lnTo>
                  <a:pt x="6394" y="4282"/>
                </a:lnTo>
                <a:lnTo>
                  <a:pt x="6407" y="4298"/>
                </a:lnTo>
                <a:lnTo>
                  <a:pt x="6417" y="4320"/>
                </a:lnTo>
                <a:lnTo>
                  <a:pt x="6424" y="4344"/>
                </a:lnTo>
                <a:lnTo>
                  <a:pt x="6426" y="4373"/>
                </a:lnTo>
                <a:close/>
                <a:moveTo>
                  <a:pt x="4219" y="2777"/>
                </a:moveTo>
                <a:lnTo>
                  <a:pt x="4408" y="2777"/>
                </a:lnTo>
                <a:lnTo>
                  <a:pt x="4437" y="2778"/>
                </a:lnTo>
                <a:lnTo>
                  <a:pt x="4461" y="2785"/>
                </a:lnTo>
                <a:lnTo>
                  <a:pt x="4483" y="2795"/>
                </a:lnTo>
                <a:lnTo>
                  <a:pt x="4500" y="2807"/>
                </a:lnTo>
                <a:lnTo>
                  <a:pt x="4514" y="2824"/>
                </a:lnTo>
                <a:lnTo>
                  <a:pt x="4522" y="2846"/>
                </a:lnTo>
                <a:lnTo>
                  <a:pt x="4529" y="2870"/>
                </a:lnTo>
                <a:lnTo>
                  <a:pt x="4531" y="2899"/>
                </a:lnTo>
                <a:lnTo>
                  <a:pt x="4531" y="3099"/>
                </a:lnTo>
                <a:lnTo>
                  <a:pt x="4527" y="3125"/>
                </a:lnTo>
                <a:lnTo>
                  <a:pt x="4521" y="3148"/>
                </a:lnTo>
                <a:lnTo>
                  <a:pt x="4511" y="3167"/>
                </a:lnTo>
                <a:lnTo>
                  <a:pt x="4499" y="3182"/>
                </a:lnTo>
                <a:lnTo>
                  <a:pt x="4481" y="3195"/>
                </a:lnTo>
                <a:lnTo>
                  <a:pt x="4461" y="3204"/>
                </a:lnTo>
                <a:lnTo>
                  <a:pt x="4439" y="3209"/>
                </a:lnTo>
                <a:lnTo>
                  <a:pt x="4413" y="3211"/>
                </a:lnTo>
                <a:lnTo>
                  <a:pt x="4228" y="3211"/>
                </a:lnTo>
                <a:lnTo>
                  <a:pt x="4198" y="3209"/>
                </a:lnTo>
                <a:lnTo>
                  <a:pt x="4172" y="3204"/>
                </a:lnTo>
                <a:lnTo>
                  <a:pt x="4151" y="3194"/>
                </a:lnTo>
                <a:lnTo>
                  <a:pt x="4132" y="3181"/>
                </a:lnTo>
                <a:lnTo>
                  <a:pt x="4118" y="3164"/>
                </a:lnTo>
                <a:lnTo>
                  <a:pt x="4108" y="3143"/>
                </a:lnTo>
                <a:lnTo>
                  <a:pt x="4102" y="3118"/>
                </a:lnTo>
                <a:lnTo>
                  <a:pt x="4100" y="3088"/>
                </a:lnTo>
                <a:lnTo>
                  <a:pt x="4101" y="2888"/>
                </a:lnTo>
                <a:lnTo>
                  <a:pt x="4103" y="2862"/>
                </a:lnTo>
                <a:lnTo>
                  <a:pt x="4110" y="2839"/>
                </a:lnTo>
                <a:lnTo>
                  <a:pt x="4120" y="2821"/>
                </a:lnTo>
                <a:lnTo>
                  <a:pt x="4133" y="2805"/>
                </a:lnTo>
                <a:lnTo>
                  <a:pt x="4149" y="2792"/>
                </a:lnTo>
                <a:lnTo>
                  <a:pt x="4169" y="2783"/>
                </a:lnTo>
                <a:lnTo>
                  <a:pt x="4192" y="2778"/>
                </a:lnTo>
                <a:lnTo>
                  <a:pt x="4219" y="2777"/>
                </a:lnTo>
                <a:close/>
                <a:moveTo>
                  <a:pt x="2595" y="2777"/>
                </a:moveTo>
                <a:lnTo>
                  <a:pt x="2782" y="2777"/>
                </a:lnTo>
                <a:lnTo>
                  <a:pt x="2815" y="2782"/>
                </a:lnTo>
                <a:lnTo>
                  <a:pt x="2845" y="2792"/>
                </a:lnTo>
                <a:lnTo>
                  <a:pt x="2859" y="2800"/>
                </a:lnTo>
                <a:lnTo>
                  <a:pt x="2872" y="2807"/>
                </a:lnTo>
                <a:lnTo>
                  <a:pt x="2896" y="2828"/>
                </a:lnTo>
                <a:lnTo>
                  <a:pt x="3693" y="3615"/>
                </a:lnTo>
                <a:lnTo>
                  <a:pt x="4491" y="4402"/>
                </a:lnTo>
                <a:lnTo>
                  <a:pt x="4509" y="4423"/>
                </a:lnTo>
                <a:lnTo>
                  <a:pt x="4516" y="4434"/>
                </a:lnTo>
                <a:lnTo>
                  <a:pt x="4522" y="4446"/>
                </a:lnTo>
                <a:lnTo>
                  <a:pt x="4530" y="4472"/>
                </a:lnTo>
                <a:lnTo>
                  <a:pt x="4532" y="4500"/>
                </a:lnTo>
                <a:lnTo>
                  <a:pt x="4532" y="4573"/>
                </a:lnTo>
                <a:lnTo>
                  <a:pt x="4530" y="4599"/>
                </a:lnTo>
                <a:lnTo>
                  <a:pt x="4524" y="4623"/>
                </a:lnTo>
                <a:lnTo>
                  <a:pt x="4514" y="4642"/>
                </a:lnTo>
                <a:lnTo>
                  <a:pt x="4500" y="4658"/>
                </a:lnTo>
                <a:lnTo>
                  <a:pt x="4484" y="4669"/>
                </a:lnTo>
                <a:lnTo>
                  <a:pt x="4464" y="4678"/>
                </a:lnTo>
                <a:lnTo>
                  <a:pt x="4442" y="4684"/>
                </a:lnTo>
                <a:lnTo>
                  <a:pt x="4414" y="4685"/>
                </a:lnTo>
                <a:lnTo>
                  <a:pt x="4255" y="4685"/>
                </a:lnTo>
                <a:lnTo>
                  <a:pt x="4212" y="4683"/>
                </a:lnTo>
                <a:lnTo>
                  <a:pt x="4175" y="4673"/>
                </a:lnTo>
                <a:lnTo>
                  <a:pt x="4159" y="4665"/>
                </a:lnTo>
                <a:lnTo>
                  <a:pt x="4144" y="4656"/>
                </a:lnTo>
                <a:lnTo>
                  <a:pt x="4129" y="4646"/>
                </a:lnTo>
                <a:lnTo>
                  <a:pt x="4116" y="4634"/>
                </a:lnTo>
                <a:lnTo>
                  <a:pt x="3514" y="4041"/>
                </a:lnTo>
                <a:lnTo>
                  <a:pt x="2912" y="3448"/>
                </a:lnTo>
                <a:lnTo>
                  <a:pt x="2910" y="4010"/>
                </a:lnTo>
                <a:lnTo>
                  <a:pt x="2908" y="4573"/>
                </a:lnTo>
                <a:lnTo>
                  <a:pt x="2906" y="4599"/>
                </a:lnTo>
                <a:lnTo>
                  <a:pt x="2900" y="4623"/>
                </a:lnTo>
                <a:lnTo>
                  <a:pt x="2890" y="4642"/>
                </a:lnTo>
                <a:lnTo>
                  <a:pt x="2877" y="4658"/>
                </a:lnTo>
                <a:lnTo>
                  <a:pt x="2860" y="4669"/>
                </a:lnTo>
                <a:lnTo>
                  <a:pt x="2840" y="4678"/>
                </a:lnTo>
                <a:lnTo>
                  <a:pt x="2818" y="4684"/>
                </a:lnTo>
                <a:lnTo>
                  <a:pt x="2792" y="4685"/>
                </a:lnTo>
                <a:lnTo>
                  <a:pt x="2606" y="4685"/>
                </a:lnTo>
                <a:lnTo>
                  <a:pt x="2576" y="4684"/>
                </a:lnTo>
                <a:lnTo>
                  <a:pt x="2550" y="4678"/>
                </a:lnTo>
                <a:lnTo>
                  <a:pt x="2529" y="4669"/>
                </a:lnTo>
                <a:lnTo>
                  <a:pt x="2510" y="4655"/>
                </a:lnTo>
                <a:lnTo>
                  <a:pt x="2497" y="4638"/>
                </a:lnTo>
                <a:lnTo>
                  <a:pt x="2487" y="4617"/>
                </a:lnTo>
                <a:lnTo>
                  <a:pt x="2481" y="4592"/>
                </a:lnTo>
                <a:lnTo>
                  <a:pt x="2478" y="4563"/>
                </a:lnTo>
                <a:lnTo>
                  <a:pt x="2477" y="3726"/>
                </a:lnTo>
                <a:lnTo>
                  <a:pt x="2477" y="2888"/>
                </a:lnTo>
                <a:lnTo>
                  <a:pt x="2479" y="2862"/>
                </a:lnTo>
                <a:lnTo>
                  <a:pt x="2486" y="2839"/>
                </a:lnTo>
                <a:lnTo>
                  <a:pt x="2496" y="2821"/>
                </a:lnTo>
                <a:lnTo>
                  <a:pt x="2509" y="2805"/>
                </a:lnTo>
                <a:lnTo>
                  <a:pt x="2525" y="2792"/>
                </a:lnTo>
                <a:lnTo>
                  <a:pt x="2545" y="2783"/>
                </a:lnTo>
                <a:lnTo>
                  <a:pt x="2569" y="2778"/>
                </a:lnTo>
                <a:lnTo>
                  <a:pt x="2595" y="2777"/>
                </a:lnTo>
                <a:close/>
                <a:moveTo>
                  <a:pt x="6366" y="3882"/>
                </a:moveTo>
                <a:lnTo>
                  <a:pt x="6350" y="3897"/>
                </a:lnTo>
                <a:lnTo>
                  <a:pt x="6334" y="3909"/>
                </a:lnTo>
                <a:lnTo>
                  <a:pt x="6315" y="3921"/>
                </a:lnTo>
                <a:lnTo>
                  <a:pt x="6297" y="3929"/>
                </a:lnTo>
                <a:lnTo>
                  <a:pt x="6277" y="3937"/>
                </a:lnTo>
                <a:lnTo>
                  <a:pt x="6256" y="3942"/>
                </a:lnTo>
                <a:lnTo>
                  <a:pt x="6235" y="3946"/>
                </a:lnTo>
                <a:lnTo>
                  <a:pt x="6212" y="3947"/>
                </a:lnTo>
                <a:lnTo>
                  <a:pt x="6207" y="3947"/>
                </a:lnTo>
                <a:lnTo>
                  <a:pt x="6185" y="3946"/>
                </a:lnTo>
                <a:lnTo>
                  <a:pt x="6164" y="3942"/>
                </a:lnTo>
                <a:lnTo>
                  <a:pt x="6143" y="3937"/>
                </a:lnTo>
                <a:lnTo>
                  <a:pt x="6123" y="3929"/>
                </a:lnTo>
                <a:lnTo>
                  <a:pt x="6104" y="3921"/>
                </a:lnTo>
                <a:lnTo>
                  <a:pt x="6087" y="3909"/>
                </a:lnTo>
                <a:lnTo>
                  <a:pt x="6069" y="3897"/>
                </a:lnTo>
                <a:lnTo>
                  <a:pt x="6054" y="3882"/>
                </a:lnTo>
                <a:lnTo>
                  <a:pt x="5119" y="2954"/>
                </a:lnTo>
                <a:lnTo>
                  <a:pt x="5106" y="2936"/>
                </a:lnTo>
                <a:lnTo>
                  <a:pt x="5096" y="2918"/>
                </a:lnTo>
                <a:lnTo>
                  <a:pt x="5088" y="2898"/>
                </a:lnTo>
                <a:lnTo>
                  <a:pt x="5087" y="2877"/>
                </a:lnTo>
                <a:lnTo>
                  <a:pt x="5088" y="2856"/>
                </a:lnTo>
                <a:lnTo>
                  <a:pt x="5093" y="2837"/>
                </a:lnTo>
                <a:lnTo>
                  <a:pt x="5101" y="2820"/>
                </a:lnTo>
                <a:lnTo>
                  <a:pt x="5112" y="2805"/>
                </a:lnTo>
                <a:lnTo>
                  <a:pt x="5125" y="2793"/>
                </a:lnTo>
                <a:lnTo>
                  <a:pt x="5143" y="2783"/>
                </a:lnTo>
                <a:lnTo>
                  <a:pt x="5163" y="2778"/>
                </a:lnTo>
                <a:lnTo>
                  <a:pt x="5186" y="2777"/>
                </a:lnTo>
                <a:lnTo>
                  <a:pt x="5466" y="2777"/>
                </a:lnTo>
                <a:lnTo>
                  <a:pt x="5508" y="2781"/>
                </a:lnTo>
                <a:lnTo>
                  <a:pt x="5528" y="2786"/>
                </a:lnTo>
                <a:lnTo>
                  <a:pt x="5548" y="2793"/>
                </a:lnTo>
                <a:lnTo>
                  <a:pt x="5567" y="2801"/>
                </a:lnTo>
                <a:lnTo>
                  <a:pt x="5584" y="2812"/>
                </a:lnTo>
                <a:lnTo>
                  <a:pt x="5615" y="2837"/>
                </a:lnTo>
                <a:lnTo>
                  <a:pt x="6210" y="3435"/>
                </a:lnTo>
                <a:lnTo>
                  <a:pt x="6804" y="2837"/>
                </a:lnTo>
                <a:lnTo>
                  <a:pt x="6836" y="2812"/>
                </a:lnTo>
                <a:lnTo>
                  <a:pt x="6854" y="2801"/>
                </a:lnTo>
                <a:lnTo>
                  <a:pt x="6871" y="2793"/>
                </a:lnTo>
                <a:lnTo>
                  <a:pt x="6911" y="2781"/>
                </a:lnTo>
                <a:lnTo>
                  <a:pt x="6953" y="2777"/>
                </a:lnTo>
                <a:lnTo>
                  <a:pt x="7233" y="2777"/>
                </a:lnTo>
                <a:lnTo>
                  <a:pt x="7257" y="2778"/>
                </a:lnTo>
                <a:lnTo>
                  <a:pt x="7277" y="2783"/>
                </a:lnTo>
                <a:lnTo>
                  <a:pt x="7294" y="2793"/>
                </a:lnTo>
                <a:lnTo>
                  <a:pt x="7309" y="2805"/>
                </a:lnTo>
                <a:lnTo>
                  <a:pt x="7319" y="2820"/>
                </a:lnTo>
                <a:lnTo>
                  <a:pt x="7324" y="2827"/>
                </a:lnTo>
                <a:lnTo>
                  <a:pt x="7328" y="2837"/>
                </a:lnTo>
                <a:lnTo>
                  <a:pt x="7333" y="2856"/>
                </a:lnTo>
                <a:lnTo>
                  <a:pt x="7334" y="2877"/>
                </a:lnTo>
                <a:lnTo>
                  <a:pt x="7331" y="2898"/>
                </a:lnTo>
                <a:lnTo>
                  <a:pt x="7325" y="2918"/>
                </a:lnTo>
                <a:lnTo>
                  <a:pt x="7314" y="2936"/>
                </a:lnTo>
                <a:lnTo>
                  <a:pt x="7300" y="2954"/>
                </a:lnTo>
                <a:lnTo>
                  <a:pt x="6366" y="388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0"/>
          </p:nvPr>
        </p:nvSpPr>
        <p:spPr/>
        <p:txBody>
          <a:bodyPr/>
          <a:lstStyle>
            <a:lvl1pPr>
              <a:defRPr>
                <a:noFill/>
              </a:defRPr>
            </a:lvl1pPr>
          </a:lstStyle>
          <a:p>
            <a:fld id="{A1943726-A193-45B0-8099-2C2B570FF038}" type="datetime1">
              <a:rPr lang="fi-FI" smtClean="0"/>
              <a:pPr/>
              <a:t>25.5.2021</a:t>
            </a:fld>
            <a:endParaRPr lang="fi-FI" dirty="0"/>
          </a:p>
        </p:txBody>
      </p:sp>
      <p:sp>
        <p:nvSpPr>
          <p:cNvPr id="4" name="Footer Placeholder 3"/>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5" name="Slide Number Placeholder 4"/>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31976039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logo 7">
    <p:bg>
      <p:bgPr>
        <a:solidFill>
          <a:schemeClr val="bg1"/>
        </a:solidFill>
        <a:effectLst/>
      </p:bgPr>
    </p:bg>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F639A8F3-E835-4AB2-A264-1D8CAD754C18}"/>
              </a:ext>
            </a:extLst>
          </p:cNvPr>
          <p:cNvSpPr>
            <a:spLocks noEditPoints="1"/>
          </p:cNvSpPr>
          <p:nvPr userDrawn="1"/>
        </p:nvSpPr>
        <p:spPr bwMode="auto">
          <a:xfrm>
            <a:off x="2747963" y="2333625"/>
            <a:ext cx="7416800" cy="2479676"/>
          </a:xfrm>
          <a:custGeom>
            <a:avLst/>
            <a:gdLst>
              <a:gd name="T0" fmla="*/ 13842 w 14015"/>
              <a:gd name="T1" fmla="*/ 1792 h 4685"/>
              <a:gd name="T2" fmla="*/ 13858 w 14015"/>
              <a:gd name="T3" fmla="*/ 1890 h 4685"/>
              <a:gd name="T4" fmla="*/ 13807 w 14015"/>
              <a:gd name="T5" fmla="*/ 1450 h 4685"/>
              <a:gd name="T6" fmla="*/ 13031 w 14015"/>
              <a:gd name="T7" fmla="*/ 1645 h 4685"/>
              <a:gd name="T8" fmla="*/ 12317 w 14015"/>
              <a:gd name="T9" fmla="*/ 1870 h 4685"/>
              <a:gd name="T10" fmla="*/ 12034 w 14015"/>
              <a:gd name="T11" fmla="*/ 1870 h 4685"/>
              <a:gd name="T12" fmla="*/ 11523 w 14015"/>
              <a:gd name="T13" fmla="*/ 1692 h 4685"/>
              <a:gd name="T14" fmla="*/ 11831 w 14015"/>
              <a:gd name="T15" fmla="*/ 1583 h 4685"/>
              <a:gd name="T16" fmla="*/ 11886 w 14015"/>
              <a:gd name="T17" fmla="*/ 1790 h 4685"/>
              <a:gd name="T18" fmla="*/ 11663 w 14015"/>
              <a:gd name="T19" fmla="*/ 1819 h 4685"/>
              <a:gd name="T20" fmla="*/ 11339 w 14015"/>
              <a:gd name="T21" fmla="*/ 1874 h 4685"/>
              <a:gd name="T22" fmla="*/ 10731 w 14015"/>
              <a:gd name="T23" fmla="*/ 1495 h 4685"/>
              <a:gd name="T24" fmla="*/ 9730 w 14015"/>
              <a:gd name="T25" fmla="*/ 1899 h 4685"/>
              <a:gd name="T26" fmla="*/ 9615 w 14015"/>
              <a:gd name="T27" fmla="*/ 1455 h 4685"/>
              <a:gd name="T28" fmla="*/ 8993 w 14015"/>
              <a:gd name="T29" fmla="*/ 1461 h 4685"/>
              <a:gd name="T30" fmla="*/ 8200 w 14015"/>
              <a:gd name="T31" fmla="*/ 1562 h 4685"/>
              <a:gd name="T32" fmla="*/ 7921 w 14015"/>
              <a:gd name="T33" fmla="*/ 1840 h 4685"/>
              <a:gd name="T34" fmla="*/ 8370 w 14015"/>
              <a:gd name="T35" fmla="*/ 1630 h 4685"/>
              <a:gd name="T36" fmla="*/ 7477 w 14015"/>
              <a:gd name="T37" fmla="*/ 1900 h 4685"/>
              <a:gd name="T38" fmla="*/ 7090 w 14015"/>
              <a:gd name="T39" fmla="*/ 1454 h 4685"/>
              <a:gd name="T40" fmla="*/ 6061 w 14015"/>
              <a:gd name="T41" fmla="*/ 1482 h 4685"/>
              <a:gd name="T42" fmla="*/ 6493 w 14015"/>
              <a:gd name="T43" fmla="*/ 1897 h 4685"/>
              <a:gd name="T44" fmla="*/ 5880 w 14015"/>
              <a:gd name="T45" fmla="*/ 1870 h 4685"/>
              <a:gd name="T46" fmla="*/ 11630 w 14015"/>
              <a:gd name="T47" fmla="*/ 749 h 4685"/>
              <a:gd name="T48" fmla="*/ 10886 w 14015"/>
              <a:gd name="T49" fmla="*/ 995 h 4685"/>
              <a:gd name="T50" fmla="*/ 10255 w 14015"/>
              <a:gd name="T51" fmla="*/ 1057 h 4685"/>
              <a:gd name="T52" fmla="*/ 10020 w 14015"/>
              <a:gd name="T53" fmla="*/ 1116 h 4685"/>
              <a:gd name="T54" fmla="*/ 9757 w 14015"/>
              <a:gd name="T55" fmla="*/ 856 h 4685"/>
              <a:gd name="T56" fmla="*/ 9472 w 14015"/>
              <a:gd name="T57" fmla="*/ 1133 h 4685"/>
              <a:gd name="T58" fmla="*/ 9896 w 14015"/>
              <a:gd name="T59" fmla="*/ 886 h 4685"/>
              <a:gd name="T60" fmla="*/ 8302 w 14015"/>
              <a:gd name="T61" fmla="*/ 888 h 4685"/>
              <a:gd name="T62" fmla="*/ 8583 w 14015"/>
              <a:gd name="T63" fmla="*/ 1165 h 4685"/>
              <a:gd name="T64" fmla="*/ 7314 w 14015"/>
              <a:gd name="T65" fmla="*/ 739 h 4685"/>
              <a:gd name="T66" fmla="*/ 6737 w 14015"/>
              <a:gd name="T67" fmla="*/ 1169 h 4685"/>
              <a:gd name="T68" fmla="*/ 6330 w 14015"/>
              <a:gd name="T69" fmla="*/ 1000 h 4685"/>
              <a:gd name="T70" fmla="*/ 6279 w 14015"/>
              <a:gd name="T71" fmla="*/ 732 h 4685"/>
              <a:gd name="T72" fmla="*/ 5858 w 14015"/>
              <a:gd name="T73" fmla="*/ 1160 h 4685"/>
              <a:gd name="T74" fmla="*/ 10199 w 14015"/>
              <a:gd name="T75" fmla="*/ 26 h 4685"/>
              <a:gd name="T76" fmla="*/ 9456 w 14015"/>
              <a:gd name="T77" fmla="*/ 273 h 4685"/>
              <a:gd name="T78" fmla="*/ 8486 w 14015"/>
              <a:gd name="T79" fmla="*/ 26 h 4685"/>
              <a:gd name="T80" fmla="*/ 7959 w 14015"/>
              <a:gd name="T81" fmla="*/ 174 h 4685"/>
              <a:gd name="T82" fmla="*/ 8250 w 14015"/>
              <a:gd name="T83" fmla="*/ 101 h 4685"/>
              <a:gd name="T84" fmla="*/ 8316 w 14015"/>
              <a:gd name="T85" fmla="*/ 441 h 4685"/>
              <a:gd name="T86" fmla="*/ 7725 w 14015"/>
              <a:gd name="T87" fmla="*/ 8 h 4685"/>
              <a:gd name="T88" fmla="*/ 7186 w 14015"/>
              <a:gd name="T89" fmla="*/ 38 h 4685"/>
              <a:gd name="T90" fmla="*/ 6625 w 14015"/>
              <a:gd name="T91" fmla="*/ 38 h 4685"/>
              <a:gd name="T92" fmla="*/ 6118 w 14015"/>
              <a:gd name="T93" fmla="*/ 371 h 4685"/>
              <a:gd name="T94" fmla="*/ 6070 w 14015"/>
              <a:gd name="T95" fmla="*/ 462 h 4685"/>
              <a:gd name="T96" fmla="*/ 5617 w 14015"/>
              <a:gd name="T97" fmla="*/ 38 h 4685"/>
              <a:gd name="T98" fmla="*/ 5342 w 14015"/>
              <a:gd name="T99" fmla="*/ 313 h 4685"/>
              <a:gd name="T100" fmla="*/ 1577 w 14015"/>
              <a:gd name="T101" fmla="*/ 31 h 4685"/>
              <a:gd name="T102" fmla="*/ 689 w 14015"/>
              <a:gd name="T103" fmla="*/ 1940 h 4685"/>
              <a:gd name="T104" fmla="*/ 390 w 14015"/>
              <a:gd name="T105" fmla="*/ 1193 h 4685"/>
              <a:gd name="T106" fmla="*/ 1173 w 14015"/>
              <a:gd name="T107" fmla="*/ 1169 h 4685"/>
              <a:gd name="T108" fmla="*/ 2892 w 14015"/>
              <a:gd name="T109" fmla="*/ 48 h 4685"/>
              <a:gd name="T110" fmla="*/ 87 w 14015"/>
              <a:gd name="T111" fmla="*/ 430 h 4685"/>
              <a:gd name="T112" fmla="*/ 4501 w 14015"/>
              <a:gd name="T113" fmla="*/ 29 h 4685"/>
              <a:gd name="T114" fmla="*/ 2576 w 14015"/>
              <a:gd name="T115" fmla="*/ 1906 h 4685"/>
              <a:gd name="T116" fmla="*/ 5998 w 14015"/>
              <a:gd name="T117" fmla="*/ 4336 h 4685"/>
              <a:gd name="T118" fmla="*/ 4198 w 14015"/>
              <a:gd name="T119" fmla="*/ 3209 h 4685"/>
              <a:gd name="T120" fmla="*/ 4464 w 14015"/>
              <a:gd name="T121" fmla="*/ 4678 h 4685"/>
              <a:gd name="T122" fmla="*/ 2525 w 14015"/>
              <a:gd name="T123" fmla="*/ 2792 h 4685"/>
              <a:gd name="T124" fmla="*/ 5528 w 14015"/>
              <a:gd name="T125" fmla="*/ 2786 h 4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15" h="4685">
                <a:moveTo>
                  <a:pt x="13936" y="1418"/>
                </a:moveTo>
                <a:lnTo>
                  <a:pt x="13939" y="1404"/>
                </a:lnTo>
                <a:lnTo>
                  <a:pt x="13948" y="1394"/>
                </a:lnTo>
                <a:lnTo>
                  <a:pt x="13954" y="1389"/>
                </a:lnTo>
                <a:lnTo>
                  <a:pt x="13960" y="1387"/>
                </a:lnTo>
                <a:lnTo>
                  <a:pt x="13976" y="1383"/>
                </a:lnTo>
                <a:lnTo>
                  <a:pt x="13991" y="1387"/>
                </a:lnTo>
                <a:lnTo>
                  <a:pt x="13999" y="1389"/>
                </a:lnTo>
                <a:lnTo>
                  <a:pt x="14004" y="1394"/>
                </a:lnTo>
                <a:lnTo>
                  <a:pt x="14012" y="1404"/>
                </a:lnTo>
                <a:lnTo>
                  <a:pt x="14015" y="1411"/>
                </a:lnTo>
                <a:lnTo>
                  <a:pt x="14015" y="1418"/>
                </a:lnTo>
                <a:lnTo>
                  <a:pt x="14012" y="1431"/>
                </a:lnTo>
                <a:lnTo>
                  <a:pt x="14004" y="1442"/>
                </a:lnTo>
                <a:lnTo>
                  <a:pt x="13999" y="1447"/>
                </a:lnTo>
                <a:lnTo>
                  <a:pt x="13991" y="1450"/>
                </a:lnTo>
                <a:lnTo>
                  <a:pt x="13976" y="1452"/>
                </a:lnTo>
                <a:lnTo>
                  <a:pt x="13960" y="1450"/>
                </a:lnTo>
                <a:lnTo>
                  <a:pt x="13954" y="1447"/>
                </a:lnTo>
                <a:lnTo>
                  <a:pt x="13948" y="1442"/>
                </a:lnTo>
                <a:lnTo>
                  <a:pt x="13939" y="1431"/>
                </a:lnTo>
                <a:lnTo>
                  <a:pt x="13938" y="1425"/>
                </a:lnTo>
                <a:lnTo>
                  <a:pt x="13936" y="1418"/>
                </a:lnTo>
                <a:close/>
                <a:moveTo>
                  <a:pt x="13593" y="1676"/>
                </a:moveTo>
                <a:lnTo>
                  <a:pt x="13597" y="1705"/>
                </a:lnTo>
                <a:lnTo>
                  <a:pt x="13606" y="1731"/>
                </a:lnTo>
                <a:lnTo>
                  <a:pt x="13619" y="1754"/>
                </a:lnTo>
                <a:lnTo>
                  <a:pt x="13628" y="1766"/>
                </a:lnTo>
                <a:lnTo>
                  <a:pt x="13638" y="1774"/>
                </a:lnTo>
                <a:lnTo>
                  <a:pt x="13662" y="1792"/>
                </a:lnTo>
                <a:lnTo>
                  <a:pt x="13688" y="1804"/>
                </a:lnTo>
                <a:lnTo>
                  <a:pt x="13719" y="1813"/>
                </a:lnTo>
                <a:lnTo>
                  <a:pt x="13751" y="1815"/>
                </a:lnTo>
                <a:lnTo>
                  <a:pt x="13785" y="1813"/>
                </a:lnTo>
                <a:lnTo>
                  <a:pt x="13800" y="1809"/>
                </a:lnTo>
                <a:lnTo>
                  <a:pt x="13815" y="1804"/>
                </a:lnTo>
                <a:lnTo>
                  <a:pt x="13842" y="1792"/>
                </a:lnTo>
                <a:lnTo>
                  <a:pt x="13864" y="1774"/>
                </a:lnTo>
                <a:lnTo>
                  <a:pt x="13883" y="1754"/>
                </a:lnTo>
                <a:lnTo>
                  <a:pt x="13898" y="1731"/>
                </a:lnTo>
                <a:lnTo>
                  <a:pt x="13907" y="1705"/>
                </a:lnTo>
                <a:lnTo>
                  <a:pt x="13909" y="1691"/>
                </a:lnTo>
                <a:lnTo>
                  <a:pt x="13909" y="1676"/>
                </a:lnTo>
                <a:lnTo>
                  <a:pt x="13907" y="1649"/>
                </a:lnTo>
                <a:lnTo>
                  <a:pt x="13898" y="1623"/>
                </a:lnTo>
                <a:lnTo>
                  <a:pt x="13883" y="1599"/>
                </a:lnTo>
                <a:lnTo>
                  <a:pt x="13874" y="1588"/>
                </a:lnTo>
                <a:lnTo>
                  <a:pt x="13864" y="1579"/>
                </a:lnTo>
                <a:lnTo>
                  <a:pt x="13842" y="1562"/>
                </a:lnTo>
                <a:lnTo>
                  <a:pt x="13815" y="1549"/>
                </a:lnTo>
                <a:lnTo>
                  <a:pt x="13785" y="1541"/>
                </a:lnTo>
                <a:lnTo>
                  <a:pt x="13751" y="1538"/>
                </a:lnTo>
                <a:lnTo>
                  <a:pt x="13719" y="1541"/>
                </a:lnTo>
                <a:lnTo>
                  <a:pt x="13703" y="1544"/>
                </a:lnTo>
                <a:lnTo>
                  <a:pt x="13688" y="1549"/>
                </a:lnTo>
                <a:lnTo>
                  <a:pt x="13662" y="1562"/>
                </a:lnTo>
                <a:lnTo>
                  <a:pt x="13638" y="1579"/>
                </a:lnTo>
                <a:lnTo>
                  <a:pt x="13619" y="1599"/>
                </a:lnTo>
                <a:lnTo>
                  <a:pt x="13606" y="1623"/>
                </a:lnTo>
                <a:lnTo>
                  <a:pt x="13597" y="1649"/>
                </a:lnTo>
                <a:lnTo>
                  <a:pt x="13594" y="1662"/>
                </a:lnTo>
                <a:lnTo>
                  <a:pt x="13593" y="1676"/>
                </a:lnTo>
                <a:close/>
                <a:moveTo>
                  <a:pt x="14015" y="1676"/>
                </a:moveTo>
                <a:lnTo>
                  <a:pt x="14014" y="1701"/>
                </a:lnTo>
                <a:lnTo>
                  <a:pt x="14010" y="1723"/>
                </a:lnTo>
                <a:lnTo>
                  <a:pt x="14005" y="1746"/>
                </a:lnTo>
                <a:lnTo>
                  <a:pt x="13996" y="1767"/>
                </a:lnTo>
                <a:lnTo>
                  <a:pt x="13985" y="1787"/>
                </a:lnTo>
                <a:lnTo>
                  <a:pt x="13972" y="1807"/>
                </a:lnTo>
                <a:lnTo>
                  <a:pt x="13958" y="1824"/>
                </a:lnTo>
                <a:lnTo>
                  <a:pt x="13941" y="1840"/>
                </a:lnTo>
                <a:lnTo>
                  <a:pt x="13903" y="1869"/>
                </a:lnTo>
                <a:lnTo>
                  <a:pt x="13882" y="1880"/>
                </a:lnTo>
                <a:lnTo>
                  <a:pt x="13858" y="1890"/>
                </a:lnTo>
                <a:lnTo>
                  <a:pt x="13833" y="1899"/>
                </a:lnTo>
                <a:lnTo>
                  <a:pt x="13807" y="1904"/>
                </a:lnTo>
                <a:lnTo>
                  <a:pt x="13780" y="1907"/>
                </a:lnTo>
                <a:lnTo>
                  <a:pt x="13751" y="1909"/>
                </a:lnTo>
                <a:lnTo>
                  <a:pt x="13723" y="1907"/>
                </a:lnTo>
                <a:lnTo>
                  <a:pt x="13695" y="1904"/>
                </a:lnTo>
                <a:lnTo>
                  <a:pt x="13669" y="1899"/>
                </a:lnTo>
                <a:lnTo>
                  <a:pt x="13645" y="1890"/>
                </a:lnTo>
                <a:lnTo>
                  <a:pt x="13622" y="1880"/>
                </a:lnTo>
                <a:lnTo>
                  <a:pt x="13599" y="1869"/>
                </a:lnTo>
                <a:lnTo>
                  <a:pt x="13580" y="1855"/>
                </a:lnTo>
                <a:lnTo>
                  <a:pt x="13562" y="1840"/>
                </a:lnTo>
                <a:lnTo>
                  <a:pt x="13545" y="1824"/>
                </a:lnTo>
                <a:lnTo>
                  <a:pt x="13530" y="1807"/>
                </a:lnTo>
                <a:lnTo>
                  <a:pt x="13517" y="1787"/>
                </a:lnTo>
                <a:lnTo>
                  <a:pt x="13507" y="1767"/>
                </a:lnTo>
                <a:lnTo>
                  <a:pt x="13499" y="1746"/>
                </a:lnTo>
                <a:lnTo>
                  <a:pt x="13493" y="1723"/>
                </a:lnTo>
                <a:lnTo>
                  <a:pt x="13489" y="1701"/>
                </a:lnTo>
                <a:lnTo>
                  <a:pt x="13488" y="1676"/>
                </a:lnTo>
                <a:lnTo>
                  <a:pt x="13489" y="1652"/>
                </a:lnTo>
                <a:lnTo>
                  <a:pt x="13493" y="1630"/>
                </a:lnTo>
                <a:lnTo>
                  <a:pt x="13499" y="1608"/>
                </a:lnTo>
                <a:lnTo>
                  <a:pt x="13507" y="1587"/>
                </a:lnTo>
                <a:lnTo>
                  <a:pt x="13517" y="1565"/>
                </a:lnTo>
                <a:lnTo>
                  <a:pt x="13530" y="1547"/>
                </a:lnTo>
                <a:lnTo>
                  <a:pt x="13545" y="1529"/>
                </a:lnTo>
                <a:lnTo>
                  <a:pt x="13562" y="1513"/>
                </a:lnTo>
                <a:lnTo>
                  <a:pt x="13599" y="1485"/>
                </a:lnTo>
                <a:lnTo>
                  <a:pt x="13622" y="1472"/>
                </a:lnTo>
                <a:lnTo>
                  <a:pt x="13645" y="1464"/>
                </a:lnTo>
                <a:lnTo>
                  <a:pt x="13669" y="1455"/>
                </a:lnTo>
                <a:lnTo>
                  <a:pt x="13695" y="1450"/>
                </a:lnTo>
                <a:lnTo>
                  <a:pt x="13723" y="1446"/>
                </a:lnTo>
                <a:lnTo>
                  <a:pt x="13751" y="1445"/>
                </a:lnTo>
                <a:lnTo>
                  <a:pt x="13780" y="1446"/>
                </a:lnTo>
                <a:lnTo>
                  <a:pt x="13807" y="1450"/>
                </a:lnTo>
                <a:lnTo>
                  <a:pt x="13833" y="1455"/>
                </a:lnTo>
                <a:lnTo>
                  <a:pt x="13858" y="1464"/>
                </a:lnTo>
                <a:lnTo>
                  <a:pt x="13882" y="1472"/>
                </a:lnTo>
                <a:lnTo>
                  <a:pt x="13903" y="1485"/>
                </a:lnTo>
                <a:lnTo>
                  <a:pt x="13923" y="1498"/>
                </a:lnTo>
                <a:lnTo>
                  <a:pt x="13941" y="1513"/>
                </a:lnTo>
                <a:lnTo>
                  <a:pt x="13958" y="1529"/>
                </a:lnTo>
                <a:lnTo>
                  <a:pt x="13972" y="1547"/>
                </a:lnTo>
                <a:lnTo>
                  <a:pt x="13985" y="1565"/>
                </a:lnTo>
                <a:lnTo>
                  <a:pt x="13996" y="1587"/>
                </a:lnTo>
                <a:lnTo>
                  <a:pt x="14005" y="1608"/>
                </a:lnTo>
                <a:lnTo>
                  <a:pt x="14010" y="1630"/>
                </a:lnTo>
                <a:lnTo>
                  <a:pt x="14014" y="1652"/>
                </a:lnTo>
                <a:lnTo>
                  <a:pt x="14015" y="1676"/>
                </a:lnTo>
                <a:close/>
                <a:moveTo>
                  <a:pt x="13124" y="1690"/>
                </a:moveTo>
                <a:lnTo>
                  <a:pt x="13031" y="1758"/>
                </a:lnTo>
                <a:lnTo>
                  <a:pt x="13031" y="1870"/>
                </a:lnTo>
                <a:lnTo>
                  <a:pt x="13029" y="1882"/>
                </a:lnTo>
                <a:lnTo>
                  <a:pt x="13024" y="1892"/>
                </a:lnTo>
                <a:lnTo>
                  <a:pt x="13014" y="1897"/>
                </a:lnTo>
                <a:lnTo>
                  <a:pt x="13001" y="1900"/>
                </a:lnTo>
                <a:lnTo>
                  <a:pt x="12959" y="1900"/>
                </a:lnTo>
                <a:lnTo>
                  <a:pt x="12947" y="1897"/>
                </a:lnTo>
                <a:lnTo>
                  <a:pt x="12938" y="1892"/>
                </a:lnTo>
                <a:lnTo>
                  <a:pt x="12932" y="1882"/>
                </a:lnTo>
                <a:lnTo>
                  <a:pt x="12929" y="1870"/>
                </a:lnTo>
                <a:lnTo>
                  <a:pt x="12929" y="1482"/>
                </a:lnTo>
                <a:lnTo>
                  <a:pt x="12932" y="1471"/>
                </a:lnTo>
                <a:lnTo>
                  <a:pt x="12938" y="1461"/>
                </a:lnTo>
                <a:lnTo>
                  <a:pt x="12947" y="1455"/>
                </a:lnTo>
                <a:lnTo>
                  <a:pt x="12959" y="1454"/>
                </a:lnTo>
                <a:lnTo>
                  <a:pt x="13001" y="1454"/>
                </a:lnTo>
                <a:lnTo>
                  <a:pt x="13014" y="1455"/>
                </a:lnTo>
                <a:lnTo>
                  <a:pt x="13024" y="1461"/>
                </a:lnTo>
                <a:lnTo>
                  <a:pt x="13029" y="1471"/>
                </a:lnTo>
                <a:lnTo>
                  <a:pt x="13031" y="1482"/>
                </a:lnTo>
                <a:lnTo>
                  <a:pt x="13031" y="1645"/>
                </a:lnTo>
                <a:lnTo>
                  <a:pt x="13266" y="1467"/>
                </a:lnTo>
                <a:lnTo>
                  <a:pt x="13281" y="1457"/>
                </a:lnTo>
                <a:lnTo>
                  <a:pt x="13291" y="1454"/>
                </a:lnTo>
                <a:lnTo>
                  <a:pt x="13301" y="1452"/>
                </a:lnTo>
                <a:lnTo>
                  <a:pt x="13383" y="1452"/>
                </a:lnTo>
                <a:lnTo>
                  <a:pt x="13393" y="1454"/>
                </a:lnTo>
                <a:lnTo>
                  <a:pt x="13399" y="1457"/>
                </a:lnTo>
                <a:lnTo>
                  <a:pt x="13404" y="1462"/>
                </a:lnTo>
                <a:lnTo>
                  <a:pt x="13405" y="1470"/>
                </a:lnTo>
                <a:lnTo>
                  <a:pt x="13403" y="1480"/>
                </a:lnTo>
                <a:lnTo>
                  <a:pt x="13396" y="1487"/>
                </a:lnTo>
                <a:lnTo>
                  <a:pt x="13204" y="1633"/>
                </a:lnTo>
                <a:lnTo>
                  <a:pt x="13407" y="1865"/>
                </a:lnTo>
                <a:lnTo>
                  <a:pt x="13413" y="1874"/>
                </a:lnTo>
                <a:lnTo>
                  <a:pt x="13415" y="1884"/>
                </a:lnTo>
                <a:lnTo>
                  <a:pt x="13414" y="1890"/>
                </a:lnTo>
                <a:lnTo>
                  <a:pt x="13409" y="1895"/>
                </a:lnTo>
                <a:lnTo>
                  <a:pt x="13403" y="1899"/>
                </a:lnTo>
                <a:lnTo>
                  <a:pt x="13394" y="1900"/>
                </a:lnTo>
                <a:lnTo>
                  <a:pt x="13322" y="1900"/>
                </a:lnTo>
                <a:lnTo>
                  <a:pt x="13311" y="1899"/>
                </a:lnTo>
                <a:lnTo>
                  <a:pt x="13302" y="1896"/>
                </a:lnTo>
                <a:lnTo>
                  <a:pt x="13294" y="1891"/>
                </a:lnTo>
                <a:lnTo>
                  <a:pt x="13287" y="1886"/>
                </a:lnTo>
                <a:lnTo>
                  <a:pt x="13124" y="1690"/>
                </a:lnTo>
                <a:close/>
                <a:moveTo>
                  <a:pt x="12511" y="1690"/>
                </a:moveTo>
                <a:lnTo>
                  <a:pt x="12418" y="1758"/>
                </a:lnTo>
                <a:lnTo>
                  <a:pt x="12418" y="1870"/>
                </a:lnTo>
                <a:lnTo>
                  <a:pt x="12417" y="1882"/>
                </a:lnTo>
                <a:lnTo>
                  <a:pt x="12411" y="1892"/>
                </a:lnTo>
                <a:lnTo>
                  <a:pt x="12401" y="1897"/>
                </a:lnTo>
                <a:lnTo>
                  <a:pt x="12390" y="1900"/>
                </a:lnTo>
                <a:lnTo>
                  <a:pt x="12346" y="1900"/>
                </a:lnTo>
                <a:lnTo>
                  <a:pt x="12335" y="1897"/>
                </a:lnTo>
                <a:lnTo>
                  <a:pt x="12325" y="1892"/>
                </a:lnTo>
                <a:lnTo>
                  <a:pt x="12319" y="1882"/>
                </a:lnTo>
                <a:lnTo>
                  <a:pt x="12317" y="1870"/>
                </a:lnTo>
                <a:lnTo>
                  <a:pt x="12317" y="1482"/>
                </a:lnTo>
                <a:lnTo>
                  <a:pt x="12319" y="1471"/>
                </a:lnTo>
                <a:lnTo>
                  <a:pt x="12325" y="1461"/>
                </a:lnTo>
                <a:lnTo>
                  <a:pt x="12335" y="1455"/>
                </a:lnTo>
                <a:lnTo>
                  <a:pt x="12346" y="1454"/>
                </a:lnTo>
                <a:lnTo>
                  <a:pt x="12390" y="1454"/>
                </a:lnTo>
                <a:lnTo>
                  <a:pt x="12401" y="1455"/>
                </a:lnTo>
                <a:lnTo>
                  <a:pt x="12411" y="1461"/>
                </a:lnTo>
                <a:lnTo>
                  <a:pt x="12417" y="1471"/>
                </a:lnTo>
                <a:lnTo>
                  <a:pt x="12418" y="1482"/>
                </a:lnTo>
                <a:lnTo>
                  <a:pt x="12418" y="1645"/>
                </a:lnTo>
                <a:lnTo>
                  <a:pt x="12654" y="1467"/>
                </a:lnTo>
                <a:lnTo>
                  <a:pt x="12669" y="1457"/>
                </a:lnTo>
                <a:lnTo>
                  <a:pt x="12678" y="1454"/>
                </a:lnTo>
                <a:lnTo>
                  <a:pt x="12689" y="1452"/>
                </a:lnTo>
                <a:lnTo>
                  <a:pt x="12771" y="1452"/>
                </a:lnTo>
                <a:lnTo>
                  <a:pt x="12780" y="1454"/>
                </a:lnTo>
                <a:lnTo>
                  <a:pt x="12787" y="1457"/>
                </a:lnTo>
                <a:lnTo>
                  <a:pt x="12791" y="1462"/>
                </a:lnTo>
                <a:lnTo>
                  <a:pt x="12792" y="1470"/>
                </a:lnTo>
                <a:lnTo>
                  <a:pt x="12790" y="1480"/>
                </a:lnTo>
                <a:lnTo>
                  <a:pt x="12783" y="1487"/>
                </a:lnTo>
                <a:lnTo>
                  <a:pt x="12591" y="1633"/>
                </a:lnTo>
                <a:lnTo>
                  <a:pt x="12795" y="1865"/>
                </a:lnTo>
                <a:lnTo>
                  <a:pt x="12800" y="1874"/>
                </a:lnTo>
                <a:lnTo>
                  <a:pt x="12802" y="1884"/>
                </a:lnTo>
                <a:lnTo>
                  <a:pt x="12801" y="1890"/>
                </a:lnTo>
                <a:lnTo>
                  <a:pt x="12797" y="1895"/>
                </a:lnTo>
                <a:lnTo>
                  <a:pt x="12790" y="1899"/>
                </a:lnTo>
                <a:lnTo>
                  <a:pt x="12781" y="1900"/>
                </a:lnTo>
                <a:lnTo>
                  <a:pt x="12710" y="1900"/>
                </a:lnTo>
                <a:lnTo>
                  <a:pt x="12699" y="1899"/>
                </a:lnTo>
                <a:lnTo>
                  <a:pt x="12689" y="1896"/>
                </a:lnTo>
                <a:lnTo>
                  <a:pt x="12682" y="1891"/>
                </a:lnTo>
                <a:lnTo>
                  <a:pt x="12676" y="1886"/>
                </a:lnTo>
                <a:lnTo>
                  <a:pt x="12511" y="1690"/>
                </a:lnTo>
                <a:close/>
                <a:moveTo>
                  <a:pt x="12034" y="1870"/>
                </a:moveTo>
                <a:lnTo>
                  <a:pt x="12034" y="1482"/>
                </a:lnTo>
                <a:lnTo>
                  <a:pt x="12036" y="1471"/>
                </a:lnTo>
                <a:lnTo>
                  <a:pt x="12043" y="1461"/>
                </a:lnTo>
                <a:lnTo>
                  <a:pt x="12051" y="1455"/>
                </a:lnTo>
                <a:lnTo>
                  <a:pt x="12064" y="1454"/>
                </a:lnTo>
                <a:lnTo>
                  <a:pt x="12106" y="1454"/>
                </a:lnTo>
                <a:lnTo>
                  <a:pt x="12119" y="1455"/>
                </a:lnTo>
                <a:lnTo>
                  <a:pt x="12128" y="1461"/>
                </a:lnTo>
                <a:lnTo>
                  <a:pt x="12135" y="1471"/>
                </a:lnTo>
                <a:lnTo>
                  <a:pt x="12136" y="1482"/>
                </a:lnTo>
                <a:lnTo>
                  <a:pt x="12136" y="1870"/>
                </a:lnTo>
                <a:lnTo>
                  <a:pt x="12135" y="1882"/>
                </a:lnTo>
                <a:lnTo>
                  <a:pt x="12128" y="1892"/>
                </a:lnTo>
                <a:lnTo>
                  <a:pt x="12119" y="1897"/>
                </a:lnTo>
                <a:lnTo>
                  <a:pt x="12106" y="1900"/>
                </a:lnTo>
                <a:lnTo>
                  <a:pt x="12064" y="1900"/>
                </a:lnTo>
                <a:lnTo>
                  <a:pt x="12051" y="1897"/>
                </a:lnTo>
                <a:lnTo>
                  <a:pt x="12043" y="1892"/>
                </a:lnTo>
                <a:lnTo>
                  <a:pt x="12036" y="1882"/>
                </a:lnTo>
                <a:lnTo>
                  <a:pt x="12034" y="1870"/>
                </a:lnTo>
                <a:close/>
                <a:moveTo>
                  <a:pt x="11663" y="1819"/>
                </a:moveTo>
                <a:lnTo>
                  <a:pt x="11709" y="1815"/>
                </a:lnTo>
                <a:lnTo>
                  <a:pt x="11748" y="1805"/>
                </a:lnTo>
                <a:lnTo>
                  <a:pt x="11764" y="1797"/>
                </a:lnTo>
                <a:lnTo>
                  <a:pt x="11777" y="1788"/>
                </a:lnTo>
                <a:lnTo>
                  <a:pt x="11784" y="1776"/>
                </a:lnTo>
                <a:lnTo>
                  <a:pt x="11787" y="1762"/>
                </a:lnTo>
                <a:lnTo>
                  <a:pt x="11784" y="1751"/>
                </a:lnTo>
                <a:lnTo>
                  <a:pt x="11779" y="1742"/>
                </a:lnTo>
                <a:lnTo>
                  <a:pt x="11769" y="1735"/>
                </a:lnTo>
                <a:lnTo>
                  <a:pt x="11755" y="1728"/>
                </a:lnTo>
                <a:lnTo>
                  <a:pt x="11714" y="1720"/>
                </a:lnTo>
                <a:lnTo>
                  <a:pt x="11656" y="1713"/>
                </a:lnTo>
                <a:lnTo>
                  <a:pt x="11606" y="1708"/>
                </a:lnTo>
                <a:lnTo>
                  <a:pt x="11583" y="1706"/>
                </a:lnTo>
                <a:lnTo>
                  <a:pt x="11561" y="1701"/>
                </a:lnTo>
                <a:lnTo>
                  <a:pt x="11523" y="1692"/>
                </a:lnTo>
                <a:lnTo>
                  <a:pt x="11492" y="1679"/>
                </a:lnTo>
                <a:lnTo>
                  <a:pt x="11466" y="1662"/>
                </a:lnTo>
                <a:lnTo>
                  <a:pt x="11456" y="1652"/>
                </a:lnTo>
                <a:lnTo>
                  <a:pt x="11448" y="1643"/>
                </a:lnTo>
                <a:lnTo>
                  <a:pt x="11442" y="1630"/>
                </a:lnTo>
                <a:lnTo>
                  <a:pt x="11437" y="1618"/>
                </a:lnTo>
                <a:lnTo>
                  <a:pt x="11435" y="1604"/>
                </a:lnTo>
                <a:lnTo>
                  <a:pt x="11433" y="1589"/>
                </a:lnTo>
                <a:lnTo>
                  <a:pt x="11435" y="1574"/>
                </a:lnTo>
                <a:lnTo>
                  <a:pt x="11437" y="1559"/>
                </a:lnTo>
                <a:lnTo>
                  <a:pt x="11442" y="1544"/>
                </a:lnTo>
                <a:lnTo>
                  <a:pt x="11448" y="1531"/>
                </a:lnTo>
                <a:lnTo>
                  <a:pt x="11457" y="1518"/>
                </a:lnTo>
                <a:lnTo>
                  <a:pt x="11467" y="1506"/>
                </a:lnTo>
                <a:lnTo>
                  <a:pt x="11493" y="1485"/>
                </a:lnTo>
                <a:lnTo>
                  <a:pt x="11524" y="1469"/>
                </a:lnTo>
                <a:lnTo>
                  <a:pt x="11561" y="1456"/>
                </a:lnTo>
                <a:lnTo>
                  <a:pt x="11583" y="1451"/>
                </a:lnTo>
                <a:lnTo>
                  <a:pt x="11605" y="1447"/>
                </a:lnTo>
                <a:lnTo>
                  <a:pt x="11652" y="1445"/>
                </a:lnTo>
                <a:lnTo>
                  <a:pt x="11688" y="1446"/>
                </a:lnTo>
                <a:lnTo>
                  <a:pt x="11722" y="1450"/>
                </a:lnTo>
                <a:lnTo>
                  <a:pt x="11752" y="1456"/>
                </a:lnTo>
                <a:lnTo>
                  <a:pt x="11778" y="1464"/>
                </a:lnTo>
                <a:lnTo>
                  <a:pt x="11801" y="1472"/>
                </a:lnTo>
                <a:lnTo>
                  <a:pt x="11820" y="1481"/>
                </a:lnTo>
                <a:lnTo>
                  <a:pt x="11849" y="1498"/>
                </a:lnTo>
                <a:lnTo>
                  <a:pt x="11856" y="1506"/>
                </a:lnTo>
                <a:lnTo>
                  <a:pt x="11862" y="1513"/>
                </a:lnTo>
                <a:lnTo>
                  <a:pt x="11866" y="1521"/>
                </a:lnTo>
                <a:lnTo>
                  <a:pt x="11867" y="1531"/>
                </a:lnTo>
                <a:lnTo>
                  <a:pt x="11865" y="1544"/>
                </a:lnTo>
                <a:lnTo>
                  <a:pt x="11861" y="1552"/>
                </a:lnTo>
                <a:lnTo>
                  <a:pt x="11856" y="1558"/>
                </a:lnTo>
                <a:lnTo>
                  <a:pt x="11841" y="1575"/>
                </a:lnTo>
                <a:lnTo>
                  <a:pt x="11836" y="1580"/>
                </a:lnTo>
                <a:lnTo>
                  <a:pt x="11831" y="1583"/>
                </a:lnTo>
                <a:lnTo>
                  <a:pt x="11820" y="1585"/>
                </a:lnTo>
                <a:lnTo>
                  <a:pt x="11809" y="1584"/>
                </a:lnTo>
                <a:lnTo>
                  <a:pt x="11798" y="1579"/>
                </a:lnTo>
                <a:lnTo>
                  <a:pt x="11782" y="1568"/>
                </a:lnTo>
                <a:lnTo>
                  <a:pt x="11764" y="1559"/>
                </a:lnTo>
                <a:lnTo>
                  <a:pt x="11728" y="1546"/>
                </a:lnTo>
                <a:lnTo>
                  <a:pt x="11691" y="1537"/>
                </a:lnTo>
                <a:lnTo>
                  <a:pt x="11672" y="1536"/>
                </a:lnTo>
                <a:lnTo>
                  <a:pt x="11652" y="1534"/>
                </a:lnTo>
                <a:lnTo>
                  <a:pt x="11610" y="1538"/>
                </a:lnTo>
                <a:lnTo>
                  <a:pt x="11591" y="1542"/>
                </a:lnTo>
                <a:lnTo>
                  <a:pt x="11574" y="1548"/>
                </a:lnTo>
                <a:lnTo>
                  <a:pt x="11559" y="1554"/>
                </a:lnTo>
                <a:lnTo>
                  <a:pt x="11547" y="1563"/>
                </a:lnTo>
                <a:lnTo>
                  <a:pt x="11543" y="1568"/>
                </a:lnTo>
                <a:lnTo>
                  <a:pt x="11539" y="1573"/>
                </a:lnTo>
                <a:lnTo>
                  <a:pt x="11537" y="1584"/>
                </a:lnTo>
                <a:lnTo>
                  <a:pt x="11539" y="1594"/>
                </a:lnTo>
                <a:lnTo>
                  <a:pt x="11547" y="1602"/>
                </a:lnTo>
                <a:lnTo>
                  <a:pt x="11558" y="1609"/>
                </a:lnTo>
                <a:lnTo>
                  <a:pt x="11571" y="1614"/>
                </a:lnTo>
                <a:lnTo>
                  <a:pt x="11610" y="1620"/>
                </a:lnTo>
                <a:lnTo>
                  <a:pt x="11657" y="1625"/>
                </a:lnTo>
                <a:lnTo>
                  <a:pt x="11707" y="1629"/>
                </a:lnTo>
                <a:lnTo>
                  <a:pt x="11753" y="1636"/>
                </a:lnTo>
                <a:lnTo>
                  <a:pt x="11791" y="1645"/>
                </a:lnTo>
                <a:lnTo>
                  <a:pt x="11826" y="1657"/>
                </a:lnTo>
                <a:lnTo>
                  <a:pt x="11840" y="1666"/>
                </a:lnTo>
                <a:lnTo>
                  <a:pt x="11852" y="1675"/>
                </a:lnTo>
                <a:lnTo>
                  <a:pt x="11864" y="1685"/>
                </a:lnTo>
                <a:lnTo>
                  <a:pt x="11874" y="1696"/>
                </a:lnTo>
                <a:lnTo>
                  <a:pt x="11880" y="1708"/>
                </a:lnTo>
                <a:lnTo>
                  <a:pt x="11886" y="1723"/>
                </a:lnTo>
                <a:lnTo>
                  <a:pt x="11888" y="1738"/>
                </a:lnTo>
                <a:lnTo>
                  <a:pt x="11890" y="1756"/>
                </a:lnTo>
                <a:lnTo>
                  <a:pt x="11888" y="1774"/>
                </a:lnTo>
                <a:lnTo>
                  <a:pt x="11886" y="1790"/>
                </a:lnTo>
                <a:lnTo>
                  <a:pt x="11881" y="1805"/>
                </a:lnTo>
                <a:lnTo>
                  <a:pt x="11874" y="1820"/>
                </a:lnTo>
                <a:lnTo>
                  <a:pt x="11864" y="1834"/>
                </a:lnTo>
                <a:lnTo>
                  <a:pt x="11854" y="1846"/>
                </a:lnTo>
                <a:lnTo>
                  <a:pt x="11826" y="1869"/>
                </a:lnTo>
                <a:lnTo>
                  <a:pt x="11793" y="1886"/>
                </a:lnTo>
                <a:lnTo>
                  <a:pt x="11754" y="1899"/>
                </a:lnTo>
                <a:lnTo>
                  <a:pt x="11733" y="1902"/>
                </a:lnTo>
                <a:lnTo>
                  <a:pt x="11709" y="1906"/>
                </a:lnTo>
                <a:lnTo>
                  <a:pt x="11661" y="1909"/>
                </a:lnTo>
                <a:lnTo>
                  <a:pt x="11626" y="1907"/>
                </a:lnTo>
                <a:lnTo>
                  <a:pt x="11594" y="1904"/>
                </a:lnTo>
                <a:lnTo>
                  <a:pt x="11561" y="1897"/>
                </a:lnTo>
                <a:lnTo>
                  <a:pt x="11532" y="1890"/>
                </a:lnTo>
                <a:lnTo>
                  <a:pt x="11504" y="1880"/>
                </a:lnTo>
                <a:lnTo>
                  <a:pt x="11479" y="1869"/>
                </a:lnTo>
                <a:lnTo>
                  <a:pt x="11456" y="1856"/>
                </a:lnTo>
                <a:lnTo>
                  <a:pt x="11436" y="1841"/>
                </a:lnTo>
                <a:lnTo>
                  <a:pt x="11430" y="1835"/>
                </a:lnTo>
                <a:lnTo>
                  <a:pt x="11425" y="1829"/>
                </a:lnTo>
                <a:lnTo>
                  <a:pt x="11421" y="1820"/>
                </a:lnTo>
                <a:lnTo>
                  <a:pt x="11420" y="1812"/>
                </a:lnTo>
                <a:lnTo>
                  <a:pt x="11422" y="1797"/>
                </a:lnTo>
                <a:lnTo>
                  <a:pt x="11431" y="1784"/>
                </a:lnTo>
                <a:lnTo>
                  <a:pt x="11446" y="1766"/>
                </a:lnTo>
                <a:lnTo>
                  <a:pt x="11451" y="1761"/>
                </a:lnTo>
                <a:lnTo>
                  <a:pt x="11456" y="1758"/>
                </a:lnTo>
                <a:lnTo>
                  <a:pt x="11467" y="1756"/>
                </a:lnTo>
                <a:lnTo>
                  <a:pt x="11478" y="1758"/>
                </a:lnTo>
                <a:lnTo>
                  <a:pt x="11489" y="1763"/>
                </a:lnTo>
                <a:lnTo>
                  <a:pt x="11509" y="1776"/>
                </a:lnTo>
                <a:lnTo>
                  <a:pt x="11530" y="1787"/>
                </a:lnTo>
                <a:lnTo>
                  <a:pt x="11550" y="1797"/>
                </a:lnTo>
                <a:lnTo>
                  <a:pt x="11571" y="1805"/>
                </a:lnTo>
                <a:lnTo>
                  <a:pt x="11594" y="1810"/>
                </a:lnTo>
                <a:lnTo>
                  <a:pt x="11616" y="1815"/>
                </a:lnTo>
                <a:lnTo>
                  <a:pt x="11663" y="1819"/>
                </a:lnTo>
                <a:close/>
                <a:moveTo>
                  <a:pt x="11050" y="1690"/>
                </a:moveTo>
                <a:lnTo>
                  <a:pt x="10957" y="1758"/>
                </a:lnTo>
                <a:lnTo>
                  <a:pt x="10957" y="1870"/>
                </a:lnTo>
                <a:lnTo>
                  <a:pt x="10956" y="1882"/>
                </a:lnTo>
                <a:lnTo>
                  <a:pt x="10950" y="1892"/>
                </a:lnTo>
                <a:lnTo>
                  <a:pt x="10940" y="1897"/>
                </a:lnTo>
                <a:lnTo>
                  <a:pt x="10929" y="1900"/>
                </a:lnTo>
                <a:lnTo>
                  <a:pt x="10885" y="1900"/>
                </a:lnTo>
                <a:lnTo>
                  <a:pt x="10874" y="1897"/>
                </a:lnTo>
                <a:lnTo>
                  <a:pt x="10864" y="1892"/>
                </a:lnTo>
                <a:lnTo>
                  <a:pt x="10858" y="1882"/>
                </a:lnTo>
                <a:lnTo>
                  <a:pt x="10855" y="1870"/>
                </a:lnTo>
                <a:lnTo>
                  <a:pt x="10855" y="1482"/>
                </a:lnTo>
                <a:lnTo>
                  <a:pt x="10858" y="1471"/>
                </a:lnTo>
                <a:lnTo>
                  <a:pt x="10864" y="1461"/>
                </a:lnTo>
                <a:lnTo>
                  <a:pt x="10874" y="1455"/>
                </a:lnTo>
                <a:lnTo>
                  <a:pt x="10885" y="1454"/>
                </a:lnTo>
                <a:lnTo>
                  <a:pt x="10929" y="1454"/>
                </a:lnTo>
                <a:lnTo>
                  <a:pt x="10940" y="1455"/>
                </a:lnTo>
                <a:lnTo>
                  <a:pt x="10950" y="1461"/>
                </a:lnTo>
                <a:lnTo>
                  <a:pt x="10956" y="1471"/>
                </a:lnTo>
                <a:lnTo>
                  <a:pt x="10957" y="1482"/>
                </a:lnTo>
                <a:lnTo>
                  <a:pt x="10957" y="1645"/>
                </a:lnTo>
                <a:lnTo>
                  <a:pt x="11193" y="1467"/>
                </a:lnTo>
                <a:lnTo>
                  <a:pt x="11208" y="1457"/>
                </a:lnTo>
                <a:lnTo>
                  <a:pt x="11217" y="1454"/>
                </a:lnTo>
                <a:lnTo>
                  <a:pt x="11228" y="1452"/>
                </a:lnTo>
                <a:lnTo>
                  <a:pt x="11310" y="1452"/>
                </a:lnTo>
                <a:lnTo>
                  <a:pt x="11319" y="1454"/>
                </a:lnTo>
                <a:lnTo>
                  <a:pt x="11326" y="1457"/>
                </a:lnTo>
                <a:lnTo>
                  <a:pt x="11330" y="1462"/>
                </a:lnTo>
                <a:lnTo>
                  <a:pt x="11331" y="1470"/>
                </a:lnTo>
                <a:lnTo>
                  <a:pt x="11329" y="1480"/>
                </a:lnTo>
                <a:lnTo>
                  <a:pt x="11321" y="1487"/>
                </a:lnTo>
                <a:lnTo>
                  <a:pt x="11130" y="1633"/>
                </a:lnTo>
                <a:lnTo>
                  <a:pt x="11334" y="1865"/>
                </a:lnTo>
                <a:lnTo>
                  <a:pt x="11339" y="1874"/>
                </a:lnTo>
                <a:lnTo>
                  <a:pt x="11341" y="1884"/>
                </a:lnTo>
                <a:lnTo>
                  <a:pt x="11340" y="1890"/>
                </a:lnTo>
                <a:lnTo>
                  <a:pt x="11336" y="1895"/>
                </a:lnTo>
                <a:lnTo>
                  <a:pt x="11329" y="1899"/>
                </a:lnTo>
                <a:lnTo>
                  <a:pt x="11320" y="1900"/>
                </a:lnTo>
                <a:lnTo>
                  <a:pt x="11249" y="1900"/>
                </a:lnTo>
                <a:lnTo>
                  <a:pt x="11238" y="1899"/>
                </a:lnTo>
                <a:lnTo>
                  <a:pt x="11228" y="1896"/>
                </a:lnTo>
                <a:lnTo>
                  <a:pt x="11221" y="1891"/>
                </a:lnTo>
                <a:lnTo>
                  <a:pt x="11215" y="1886"/>
                </a:lnTo>
                <a:lnTo>
                  <a:pt x="11050" y="1690"/>
                </a:lnTo>
                <a:close/>
                <a:moveTo>
                  <a:pt x="10411" y="1870"/>
                </a:moveTo>
                <a:lnTo>
                  <a:pt x="10411" y="1727"/>
                </a:lnTo>
                <a:lnTo>
                  <a:pt x="10191" y="1495"/>
                </a:lnTo>
                <a:lnTo>
                  <a:pt x="10186" y="1486"/>
                </a:lnTo>
                <a:lnTo>
                  <a:pt x="10184" y="1477"/>
                </a:lnTo>
                <a:lnTo>
                  <a:pt x="10185" y="1467"/>
                </a:lnTo>
                <a:lnTo>
                  <a:pt x="10190" y="1460"/>
                </a:lnTo>
                <a:lnTo>
                  <a:pt x="10197" y="1455"/>
                </a:lnTo>
                <a:lnTo>
                  <a:pt x="10207" y="1454"/>
                </a:lnTo>
                <a:lnTo>
                  <a:pt x="10266" y="1454"/>
                </a:lnTo>
                <a:lnTo>
                  <a:pt x="10277" y="1455"/>
                </a:lnTo>
                <a:lnTo>
                  <a:pt x="10287" y="1457"/>
                </a:lnTo>
                <a:lnTo>
                  <a:pt x="10296" y="1464"/>
                </a:lnTo>
                <a:lnTo>
                  <a:pt x="10303" y="1471"/>
                </a:lnTo>
                <a:lnTo>
                  <a:pt x="10461" y="1644"/>
                </a:lnTo>
                <a:lnTo>
                  <a:pt x="10619" y="1471"/>
                </a:lnTo>
                <a:lnTo>
                  <a:pt x="10635" y="1457"/>
                </a:lnTo>
                <a:lnTo>
                  <a:pt x="10645" y="1455"/>
                </a:lnTo>
                <a:lnTo>
                  <a:pt x="10656" y="1454"/>
                </a:lnTo>
                <a:lnTo>
                  <a:pt x="10715" y="1454"/>
                </a:lnTo>
                <a:lnTo>
                  <a:pt x="10725" y="1455"/>
                </a:lnTo>
                <a:lnTo>
                  <a:pt x="10732" y="1460"/>
                </a:lnTo>
                <a:lnTo>
                  <a:pt x="10737" y="1467"/>
                </a:lnTo>
                <a:lnTo>
                  <a:pt x="10738" y="1477"/>
                </a:lnTo>
                <a:lnTo>
                  <a:pt x="10736" y="1486"/>
                </a:lnTo>
                <a:lnTo>
                  <a:pt x="10731" y="1495"/>
                </a:lnTo>
                <a:lnTo>
                  <a:pt x="10511" y="1727"/>
                </a:lnTo>
                <a:lnTo>
                  <a:pt x="10511" y="1870"/>
                </a:lnTo>
                <a:lnTo>
                  <a:pt x="10508" y="1882"/>
                </a:lnTo>
                <a:lnTo>
                  <a:pt x="10502" y="1892"/>
                </a:lnTo>
                <a:lnTo>
                  <a:pt x="10493" y="1897"/>
                </a:lnTo>
                <a:lnTo>
                  <a:pt x="10481" y="1900"/>
                </a:lnTo>
                <a:lnTo>
                  <a:pt x="10441" y="1900"/>
                </a:lnTo>
                <a:lnTo>
                  <a:pt x="10430" y="1897"/>
                </a:lnTo>
                <a:lnTo>
                  <a:pt x="10420" y="1892"/>
                </a:lnTo>
                <a:lnTo>
                  <a:pt x="10414" y="1882"/>
                </a:lnTo>
                <a:lnTo>
                  <a:pt x="10411" y="1870"/>
                </a:lnTo>
                <a:close/>
                <a:moveTo>
                  <a:pt x="9831" y="1722"/>
                </a:moveTo>
                <a:lnTo>
                  <a:pt x="9989" y="1722"/>
                </a:lnTo>
                <a:lnTo>
                  <a:pt x="9910" y="1561"/>
                </a:lnTo>
                <a:lnTo>
                  <a:pt x="9831" y="1722"/>
                </a:lnTo>
                <a:close/>
                <a:moveTo>
                  <a:pt x="9938" y="1454"/>
                </a:moveTo>
                <a:lnTo>
                  <a:pt x="9949" y="1455"/>
                </a:lnTo>
                <a:lnTo>
                  <a:pt x="9957" y="1457"/>
                </a:lnTo>
                <a:lnTo>
                  <a:pt x="9965" y="1464"/>
                </a:lnTo>
                <a:lnTo>
                  <a:pt x="9970" y="1471"/>
                </a:lnTo>
                <a:lnTo>
                  <a:pt x="10170" y="1860"/>
                </a:lnTo>
                <a:lnTo>
                  <a:pt x="10175" y="1875"/>
                </a:lnTo>
                <a:lnTo>
                  <a:pt x="10173" y="1885"/>
                </a:lnTo>
                <a:lnTo>
                  <a:pt x="10168" y="1892"/>
                </a:lnTo>
                <a:lnTo>
                  <a:pt x="10159" y="1899"/>
                </a:lnTo>
                <a:lnTo>
                  <a:pt x="10148" y="1900"/>
                </a:lnTo>
                <a:lnTo>
                  <a:pt x="10100" y="1900"/>
                </a:lnTo>
                <a:lnTo>
                  <a:pt x="10089" y="1899"/>
                </a:lnTo>
                <a:lnTo>
                  <a:pt x="10079" y="1896"/>
                </a:lnTo>
                <a:lnTo>
                  <a:pt x="10072" y="1890"/>
                </a:lnTo>
                <a:lnTo>
                  <a:pt x="10067" y="1882"/>
                </a:lnTo>
                <a:lnTo>
                  <a:pt x="10033" y="1813"/>
                </a:lnTo>
                <a:lnTo>
                  <a:pt x="9786" y="1813"/>
                </a:lnTo>
                <a:lnTo>
                  <a:pt x="9752" y="1882"/>
                </a:lnTo>
                <a:lnTo>
                  <a:pt x="9747" y="1890"/>
                </a:lnTo>
                <a:lnTo>
                  <a:pt x="9740" y="1896"/>
                </a:lnTo>
                <a:lnTo>
                  <a:pt x="9730" y="1899"/>
                </a:lnTo>
                <a:lnTo>
                  <a:pt x="9719" y="1900"/>
                </a:lnTo>
                <a:lnTo>
                  <a:pt x="9671" y="1900"/>
                </a:lnTo>
                <a:lnTo>
                  <a:pt x="9660" y="1899"/>
                </a:lnTo>
                <a:lnTo>
                  <a:pt x="9652" y="1892"/>
                </a:lnTo>
                <a:lnTo>
                  <a:pt x="9647" y="1885"/>
                </a:lnTo>
                <a:lnTo>
                  <a:pt x="9644" y="1875"/>
                </a:lnTo>
                <a:lnTo>
                  <a:pt x="9649" y="1860"/>
                </a:lnTo>
                <a:lnTo>
                  <a:pt x="9849" y="1471"/>
                </a:lnTo>
                <a:lnTo>
                  <a:pt x="9854" y="1464"/>
                </a:lnTo>
                <a:lnTo>
                  <a:pt x="9862" y="1457"/>
                </a:lnTo>
                <a:lnTo>
                  <a:pt x="9870" y="1455"/>
                </a:lnTo>
                <a:lnTo>
                  <a:pt x="9882" y="1454"/>
                </a:lnTo>
                <a:lnTo>
                  <a:pt x="9938" y="1454"/>
                </a:lnTo>
                <a:close/>
                <a:moveTo>
                  <a:pt x="9428" y="1543"/>
                </a:moveTo>
                <a:lnTo>
                  <a:pt x="9428" y="1870"/>
                </a:lnTo>
                <a:lnTo>
                  <a:pt x="9425" y="1882"/>
                </a:lnTo>
                <a:lnTo>
                  <a:pt x="9420" y="1892"/>
                </a:lnTo>
                <a:lnTo>
                  <a:pt x="9410" y="1897"/>
                </a:lnTo>
                <a:lnTo>
                  <a:pt x="9398" y="1900"/>
                </a:lnTo>
                <a:lnTo>
                  <a:pt x="9356" y="1900"/>
                </a:lnTo>
                <a:lnTo>
                  <a:pt x="9343" y="1897"/>
                </a:lnTo>
                <a:lnTo>
                  <a:pt x="9334" y="1892"/>
                </a:lnTo>
                <a:lnTo>
                  <a:pt x="9328" y="1882"/>
                </a:lnTo>
                <a:lnTo>
                  <a:pt x="9326" y="1870"/>
                </a:lnTo>
                <a:lnTo>
                  <a:pt x="9326" y="1543"/>
                </a:lnTo>
                <a:lnTo>
                  <a:pt x="9150" y="1543"/>
                </a:lnTo>
                <a:lnTo>
                  <a:pt x="9138" y="1542"/>
                </a:lnTo>
                <a:lnTo>
                  <a:pt x="9129" y="1536"/>
                </a:lnTo>
                <a:lnTo>
                  <a:pt x="9123" y="1527"/>
                </a:lnTo>
                <a:lnTo>
                  <a:pt x="9121" y="1515"/>
                </a:lnTo>
                <a:lnTo>
                  <a:pt x="9121" y="1482"/>
                </a:lnTo>
                <a:lnTo>
                  <a:pt x="9123" y="1471"/>
                </a:lnTo>
                <a:lnTo>
                  <a:pt x="9129" y="1461"/>
                </a:lnTo>
                <a:lnTo>
                  <a:pt x="9138" y="1455"/>
                </a:lnTo>
                <a:lnTo>
                  <a:pt x="9150" y="1454"/>
                </a:lnTo>
                <a:lnTo>
                  <a:pt x="9603" y="1454"/>
                </a:lnTo>
                <a:lnTo>
                  <a:pt x="9615" y="1455"/>
                </a:lnTo>
                <a:lnTo>
                  <a:pt x="9624" y="1461"/>
                </a:lnTo>
                <a:lnTo>
                  <a:pt x="9630" y="1471"/>
                </a:lnTo>
                <a:lnTo>
                  <a:pt x="9633" y="1482"/>
                </a:lnTo>
                <a:lnTo>
                  <a:pt x="9633" y="1515"/>
                </a:lnTo>
                <a:lnTo>
                  <a:pt x="9630" y="1527"/>
                </a:lnTo>
                <a:lnTo>
                  <a:pt x="9624" y="1536"/>
                </a:lnTo>
                <a:lnTo>
                  <a:pt x="9615" y="1542"/>
                </a:lnTo>
                <a:lnTo>
                  <a:pt x="9603" y="1543"/>
                </a:lnTo>
                <a:lnTo>
                  <a:pt x="9428" y="1543"/>
                </a:lnTo>
                <a:close/>
                <a:moveTo>
                  <a:pt x="8621" y="1610"/>
                </a:moveTo>
                <a:lnTo>
                  <a:pt x="8621" y="1870"/>
                </a:lnTo>
                <a:lnTo>
                  <a:pt x="8618" y="1882"/>
                </a:lnTo>
                <a:lnTo>
                  <a:pt x="8612" y="1892"/>
                </a:lnTo>
                <a:lnTo>
                  <a:pt x="8603" y="1897"/>
                </a:lnTo>
                <a:lnTo>
                  <a:pt x="8591" y="1900"/>
                </a:lnTo>
                <a:lnTo>
                  <a:pt x="8549" y="1900"/>
                </a:lnTo>
                <a:lnTo>
                  <a:pt x="8536" y="1897"/>
                </a:lnTo>
                <a:lnTo>
                  <a:pt x="8527" y="1892"/>
                </a:lnTo>
                <a:lnTo>
                  <a:pt x="8521" y="1882"/>
                </a:lnTo>
                <a:lnTo>
                  <a:pt x="8519" y="1870"/>
                </a:lnTo>
                <a:lnTo>
                  <a:pt x="8519" y="1482"/>
                </a:lnTo>
                <a:lnTo>
                  <a:pt x="8521" y="1471"/>
                </a:lnTo>
                <a:lnTo>
                  <a:pt x="8527" y="1461"/>
                </a:lnTo>
                <a:lnTo>
                  <a:pt x="8536" y="1455"/>
                </a:lnTo>
                <a:lnTo>
                  <a:pt x="8549" y="1454"/>
                </a:lnTo>
                <a:lnTo>
                  <a:pt x="8585" y="1454"/>
                </a:lnTo>
                <a:lnTo>
                  <a:pt x="8603" y="1456"/>
                </a:lnTo>
                <a:lnTo>
                  <a:pt x="8617" y="1465"/>
                </a:lnTo>
                <a:lnTo>
                  <a:pt x="8899" y="1743"/>
                </a:lnTo>
                <a:lnTo>
                  <a:pt x="8899" y="1482"/>
                </a:lnTo>
                <a:lnTo>
                  <a:pt x="8901" y="1471"/>
                </a:lnTo>
                <a:lnTo>
                  <a:pt x="8907" y="1461"/>
                </a:lnTo>
                <a:lnTo>
                  <a:pt x="8917" y="1455"/>
                </a:lnTo>
                <a:lnTo>
                  <a:pt x="8928" y="1454"/>
                </a:lnTo>
                <a:lnTo>
                  <a:pt x="8971" y="1454"/>
                </a:lnTo>
                <a:lnTo>
                  <a:pt x="8984" y="1455"/>
                </a:lnTo>
                <a:lnTo>
                  <a:pt x="8993" y="1461"/>
                </a:lnTo>
                <a:lnTo>
                  <a:pt x="8999" y="1471"/>
                </a:lnTo>
                <a:lnTo>
                  <a:pt x="9001" y="1482"/>
                </a:lnTo>
                <a:lnTo>
                  <a:pt x="9001" y="1870"/>
                </a:lnTo>
                <a:lnTo>
                  <a:pt x="8999" y="1882"/>
                </a:lnTo>
                <a:lnTo>
                  <a:pt x="8993" y="1892"/>
                </a:lnTo>
                <a:lnTo>
                  <a:pt x="8984" y="1897"/>
                </a:lnTo>
                <a:lnTo>
                  <a:pt x="8971" y="1900"/>
                </a:lnTo>
                <a:lnTo>
                  <a:pt x="8935" y="1900"/>
                </a:lnTo>
                <a:lnTo>
                  <a:pt x="8917" y="1897"/>
                </a:lnTo>
                <a:lnTo>
                  <a:pt x="8903" y="1887"/>
                </a:lnTo>
                <a:lnTo>
                  <a:pt x="8621" y="1610"/>
                </a:lnTo>
                <a:close/>
                <a:moveTo>
                  <a:pt x="7953" y="1676"/>
                </a:moveTo>
                <a:lnTo>
                  <a:pt x="7955" y="1705"/>
                </a:lnTo>
                <a:lnTo>
                  <a:pt x="7964" y="1731"/>
                </a:lnTo>
                <a:lnTo>
                  <a:pt x="7979" y="1754"/>
                </a:lnTo>
                <a:lnTo>
                  <a:pt x="7988" y="1766"/>
                </a:lnTo>
                <a:lnTo>
                  <a:pt x="7998" y="1774"/>
                </a:lnTo>
                <a:lnTo>
                  <a:pt x="8020" y="1792"/>
                </a:lnTo>
                <a:lnTo>
                  <a:pt x="8048" y="1804"/>
                </a:lnTo>
                <a:lnTo>
                  <a:pt x="8077" y="1813"/>
                </a:lnTo>
                <a:lnTo>
                  <a:pt x="8111" y="1815"/>
                </a:lnTo>
                <a:lnTo>
                  <a:pt x="8143" y="1813"/>
                </a:lnTo>
                <a:lnTo>
                  <a:pt x="8159" y="1809"/>
                </a:lnTo>
                <a:lnTo>
                  <a:pt x="8174" y="1804"/>
                </a:lnTo>
                <a:lnTo>
                  <a:pt x="8200" y="1792"/>
                </a:lnTo>
                <a:lnTo>
                  <a:pt x="8224" y="1774"/>
                </a:lnTo>
                <a:lnTo>
                  <a:pt x="8243" y="1754"/>
                </a:lnTo>
                <a:lnTo>
                  <a:pt x="8256" y="1731"/>
                </a:lnTo>
                <a:lnTo>
                  <a:pt x="8265" y="1705"/>
                </a:lnTo>
                <a:lnTo>
                  <a:pt x="8268" y="1691"/>
                </a:lnTo>
                <a:lnTo>
                  <a:pt x="8269" y="1676"/>
                </a:lnTo>
                <a:lnTo>
                  <a:pt x="8265" y="1649"/>
                </a:lnTo>
                <a:lnTo>
                  <a:pt x="8256" y="1623"/>
                </a:lnTo>
                <a:lnTo>
                  <a:pt x="8243" y="1599"/>
                </a:lnTo>
                <a:lnTo>
                  <a:pt x="8234" y="1588"/>
                </a:lnTo>
                <a:lnTo>
                  <a:pt x="8224" y="1579"/>
                </a:lnTo>
                <a:lnTo>
                  <a:pt x="8200" y="1562"/>
                </a:lnTo>
                <a:lnTo>
                  <a:pt x="8174" y="1549"/>
                </a:lnTo>
                <a:lnTo>
                  <a:pt x="8143" y="1541"/>
                </a:lnTo>
                <a:lnTo>
                  <a:pt x="8111" y="1538"/>
                </a:lnTo>
                <a:lnTo>
                  <a:pt x="8077" y="1541"/>
                </a:lnTo>
                <a:lnTo>
                  <a:pt x="8062" y="1544"/>
                </a:lnTo>
                <a:lnTo>
                  <a:pt x="8048" y="1549"/>
                </a:lnTo>
                <a:lnTo>
                  <a:pt x="8020" y="1562"/>
                </a:lnTo>
                <a:lnTo>
                  <a:pt x="7998" y="1579"/>
                </a:lnTo>
                <a:lnTo>
                  <a:pt x="7979" y="1599"/>
                </a:lnTo>
                <a:lnTo>
                  <a:pt x="7964" y="1623"/>
                </a:lnTo>
                <a:lnTo>
                  <a:pt x="7955" y="1649"/>
                </a:lnTo>
                <a:lnTo>
                  <a:pt x="7953" y="1662"/>
                </a:lnTo>
                <a:lnTo>
                  <a:pt x="7953" y="1676"/>
                </a:lnTo>
                <a:close/>
                <a:moveTo>
                  <a:pt x="8375" y="1676"/>
                </a:moveTo>
                <a:lnTo>
                  <a:pt x="8373" y="1701"/>
                </a:lnTo>
                <a:lnTo>
                  <a:pt x="8370" y="1723"/>
                </a:lnTo>
                <a:lnTo>
                  <a:pt x="8363" y="1746"/>
                </a:lnTo>
                <a:lnTo>
                  <a:pt x="8355" y="1767"/>
                </a:lnTo>
                <a:lnTo>
                  <a:pt x="8345" y="1787"/>
                </a:lnTo>
                <a:lnTo>
                  <a:pt x="8332" y="1807"/>
                </a:lnTo>
                <a:lnTo>
                  <a:pt x="8317" y="1824"/>
                </a:lnTo>
                <a:lnTo>
                  <a:pt x="8300" y="1840"/>
                </a:lnTo>
                <a:lnTo>
                  <a:pt x="8263" y="1869"/>
                </a:lnTo>
                <a:lnTo>
                  <a:pt x="8240" y="1880"/>
                </a:lnTo>
                <a:lnTo>
                  <a:pt x="8217" y="1890"/>
                </a:lnTo>
                <a:lnTo>
                  <a:pt x="8193" y="1899"/>
                </a:lnTo>
                <a:lnTo>
                  <a:pt x="8167" y="1904"/>
                </a:lnTo>
                <a:lnTo>
                  <a:pt x="8140" y="1907"/>
                </a:lnTo>
                <a:lnTo>
                  <a:pt x="8111" y="1909"/>
                </a:lnTo>
                <a:lnTo>
                  <a:pt x="8082" y="1907"/>
                </a:lnTo>
                <a:lnTo>
                  <a:pt x="8055" y="1904"/>
                </a:lnTo>
                <a:lnTo>
                  <a:pt x="8029" y="1899"/>
                </a:lnTo>
                <a:lnTo>
                  <a:pt x="8004" y="1890"/>
                </a:lnTo>
                <a:lnTo>
                  <a:pt x="7980" y="1880"/>
                </a:lnTo>
                <a:lnTo>
                  <a:pt x="7959" y="1869"/>
                </a:lnTo>
                <a:lnTo>
                  <a:pt x="7939" y="1855"/>
                </a:lnTo>
                <a:lnTo>
                  <a:pt x="7921" y="1840"/>
                </a:lnTo>
                <a:lnTo>
                  <a:pt x="7905" y="1824"/>
                </a:lnTo>
                <a:lnTo>
                  <a:pt x="7890" y="1807"/>
                </a:lnTo>
                <a:lnTo>
                  <a:pt x="7877" y="1787"/>
                </a:lnTo>
                <a:lnTo>
                  <a:pt x="7866" y="1767"/>
                </a:lnTo>
                <a:lnTo>
                  <a:pt x="7857" y="1746"/>
                </a:lnTo>
                <a:lnTo>
                  <a:pt x="7852" y="1723"/>
                </a:lnTo>
                <a:lnTo>
                  <a:pt x="7849" y="1701"/>
                </a:lnTo>
                <a:lnTo>
                  <a:pt x="7847" y="1676"/>
                </a:lnTo>
                <a:lnTo>
                  <a:pt x="7849" y="1652"/>
                </a:lnTo>
                <a:lnTo>
                  <a:pt x="7852" y="1630"/>
                </a:lnTo>
                <a:lnTo>
                  <a:pt x="7857" y="1608"/>
                </a:lnTo>
                <a:lnTo>
                  <a:pt x="7866" y="1587"/>
                </a:lnTo>
                <a:lnTo>
                  <a:pt x="7877" y="1565"/>
                </a:lnTo>
                <a:lnTo>
                  <a:pt x="7890" y="1547"/>
                </a:lnTo>
                <a:lnTo>
                  <a:pt x="7905" y="1529"/>
                </a:lnTo>
                <a:lnTo>
                  <a:pt x="7921" y="1513"/>
                </a:lnTo>
                <a:lnTo>
                  <a:pt x="7959" y="1485"/>
                </a:lnTo>
                <a:lnTo>
                  <a:pt x="7980" y="1472"/>
                </a:lnTo>
                <a:lnTo>
                  <a:pt x="8004" y="1464"/>
                </a:lnTo>
                <a:lnTo>
                  <a:pt x="8029" y="1455"/>
                </a:lnTo>
                <a:lnTo>
                  <a:pt x="8055" y="1450"/>
                </a:lnTo>
                <a:lnTo>
                  <a:pt x="8082" y="1446"/>
                </a:lnTo>
                <a:lnTo>
                  <a:pt x="8111" y="1445"/>
                </a:lnTo>
                <a:lnTo>
                  <a:pt x="8140" y="1446"/>
                </a:lnTo>
                <a:lnTo>
                  <a:pt x="8167" y="1450"/>
                </a:lnTo>
                <a:lnTo>
                  <a:pt x="8193" y="1455"/>
                </a:lnTo>
                <a:lnTo>
                  <a:pt x="8217" y="1464"/>
                </a:lnTo>
                <a:lnTo>
                  <a:pt x="8240" y="1472"/>
                </a:lnTo>
                <a:lnTo>
                  <a:pt x="8263" y="1485"/>
                </a:lnTo>
                <a:lnTo>
                  <a:pt x="8283" y="1498"/>
                </a:lnTo>
                <a:lnTo>
                  <a:pt x="8300" y="1513"/>
                </a:lnTo>
                <a:lnTo>
                  <a:pt x="8317" y="1529"/>
                </a:lnTo>
                <a:lnTo>
                  <a:pt x="8332" y="1547"/>
                </a:lnTo>
                <a:lnTo>
                  <a:pt x="8345" y="1565"/>
                </a:lnTo>
                <a:lnTo>
                  <a:pt x="8355" y="1587"/>
                </a:lnTo>
                <a:lnTo>
                  <a:pt x="8363" y="1608"/>
                </a:lnTo>
                <a:lnTo>
                  <a:pt x="8370" y="1630"/>
                </a:lnTo>
                <a:lnTo>
                  <a:pt x="8373" y="1652"/>
                </a:lnTo>
                <a:lnTo>
                  <a:pt x="8375" y="1676"/>
                </a:lnTo>
                <a:close/>
                <a:moveTo>
                  <a:pt x="7477" y="1900"/>
                </a:moveTo>
                <a:lnTo>
                  <a:pt x="7466" y="1899"/>
                </a:lnTo>
                <a:lnTo>
                  <a:pt x="7456" y="1896"/>
                </a:lnTo>
                <a:lnTo>
                  <a:pt x="7448" y="1890"/>
                </a:lnTo>
                <a:lnTo>
                  <a:pt x="7443" y="1882"/>
                </a:lnTo>
                <a:lnTo>
                  <a:pt x="7243" y="1493"/>
                </a:lnTo>
                <a:lnTo>
                  <a:pt x="7239" y="1478"/>
                </a:lnTo>
                <a:lnTo>
                  <a:pt x="7242" y="1469"/>
                </a:lnTo>
                <a:lnTo>
                  <a:pt x="7247" y="1461"/>
                </a:lnTo>
                <a:lnTo>
                  <a:pt x="7254" y="1455"/>
                </a:lnTo>
                <a:lnTo>
                  <a:pt x="7267" y="1454"/>
                </a:lnTo>
                <a:lnTo>
                  <a:pt x="7314" y="1454"/>
                </a:lnTo>
                <a:lnTo>
                  <a:pt x="7325" y="1455"/>
                </a:lnTo>
                <a:lnTo>
                  <a:pt x="7334" y="1457"/>
                </a:lnTo>
                <a:lnTo>
                  <a:pt x="7341" y="1464"/>
                </a:lnTo>
                <a:lnTo>
                  <a:pt x="7347" y="1471"/>
                </a:lnTo>
                <a:lnTo>
                  <a:pt x="7504" y="1793"/>
                </a:lnTo>
                <a:lnTo>
                  <a:pt x="7661" y="1471"/>
                </a:lnTo>
                <a:lnTo>
                  <a:pt x="7667" y="1464"/>
                </a:lnTo>
                <a:lnTo>
                  <a:pt x="7674" y="1457"/>
                </a:lnTo>
                <a:lnTo>
                  <a:pt x="7683" y="1455"/>
                </a:lnTo>
                <a:lnTo>
                  <a:pt x="7694" y="1454"/>
                </a:lnTo>
                <a:lnTo>
                  <a:pt x="7742" y="1454"/>
                </a:lnTo>
                <a:lnTo>
                  <a:pt x="7754" y="1455"/>
                </a:lnTo>
                <a:lnTo>
                  <a:pt x="7762" y="1461"/>
                </a:lnTo>
                <a:lnTo>
                  <a:pt x="7766" y="1469"/>
                </a:lnTo>
                <a:lnTo>
                  <a:pt x="7769" y="1478"/>
                </a:lnTo>
                <a:lnTo>
                  <a:pt x="7768" y="1486"/>
                </a:lnTo>
                <a:lnTo>
                  <a:pt x="7765" y="1493"/>
                </a:lnTo>
                <a:lnTo>
                  <a:pt x="7565" y="1882"/>
                </a:lnTo>
                <a:lnTo>
                  <a:pt x="7559" y="1890"/>
                </a:lnTo>
                <a:lnTo>
                  <a:pt x="7553" y="1896"/>
                </a:lnTo>
                <a:lnTo>
                  <a:pt x="7543" y="1899"/>
                </a:lnTo>
                <a:lnTo>
                  <a:pt x="7531" y="1900"/>
                </a:lnTo>
                <a:lnTo>
                  <a:pt x="7477" y="1900"/>
                </a:lnTo>
                <a:close/>
                <a:moveTo>
                  <a:pt x="6657" y="1695"/>
                </a:moveTo>
                <a:lnTo>
                  <a:pt x="6657" y="1482"/>
                </a:lnTo>
                <a:lnTo>
                  <a:pt x="6660" y="1471"/>
                </a:lnTo>
                <a:lnTo>
                  <a:pt x="6666" y="1461"/>
                </a:lnTo>
                <a:lnTo>
                  <a:pt x="6676" y="1455"/>
                </a:lnTo>
                <a:lnTo>
                  <a:pt x="6687" y="1454"/>
                </a:lnTo>
                <a:lnTo>
                  <a:pt x="6731" y="1454"/>
                </a:lnTo>
                <a:lnTo>
                  <a:pt x="6742" y="1455"/>
                </a:lnTo>
                <a:lnTo>
                  <a:pt x="6752" y="1461"/>
                </a:lnTo>
                <a:lnTo>
                  <a:pt x="6758" y="1471"/>
                </a:lnTo>
                <a:lnTo>
                  <a:pt x="6759" y="1482"/>
                </a:lnTo>
                <a:lnTo>
                  <a:pt x="6759" y="1695"/>
                </a:lnTo>
                <a:lnTo>
                  <a:pt x="6762" y="1726"/>
                </a:lnTo>
                <a:lnTo>
                  <a:pt x="6766" y="1738"/>
                </a:lnTo>
                <a:lnTo>
                  <a:pt x="6769" y="1751"/>
                </a:lnTo>
                <a:lnTo>
                  <a:pt x="6780" y="1772"/>
                </a:lnTo>
                <a:lnTo>
                  <a:pt x="6795" y="1789"/>
                </a:lnTo>
                <a:lnTo>
                  <a:pt x="6814" y="1802"/>
                </a:lnTo>
                <a:lnTo>
                  <a:pt x="6836" y="1810"/>
                </a:lnTo>
                <a:lnTo>
                  <a:pt x="6861" y="1815"/>
                </a:lnTo>
                <a:lnTo>
                  <a:pt x="6889" y="1817"/>
                </a:lnTo>
                <a:lnTo>
                  <a:pt x="6916" y="1815"/>
                </a:lnTo>
                <a:lnTo>
                  <a:pt x="6941" y="1810"/>
                </a:lnTo>
                <a:lnTo>
                  <a:pt x="6963" y="1802"/>
                </a:lnTo>
                <a:lnTo>
                  <a:pt x="6982" y="1789"/>
                </a:lnTo>
                <a:lnTo>
                  <a:pt x="6989" y="1780"/>
                </a:lnTo>
                <a:lnTo>
                  <a:pt x="6997" y="1772"/>
                </a:lnTo>
                <a:lnTo>
                  <a:pt x="7003" y="1762"/>
                </a:lnTo>
                <a:lnTo>
                  <a:pt x="7008" y="1751"/>
                </a:lnTo>
                <a:lnTo>
                  <a:pt x="7015" y="1726"/>
                </a:lnTo>
                <a:lnTo>
                  <a:pt x="7018" y="1695"/>
                </a:lnTo>
                <a:lnTo>
                  <a:pt x="7018" y="1482"/>
                </a:lnTo>
                <a:lnTo>
                  <a:pt x="7019" y="1471"/>
                </a:lnTo>
                <a:lnTo>
                  <a:pt x="7025" y="1461"/>
                </a:lnTo>
                <a:lnTo>
                  <a:pt x="7034" y="1455"/>
                </a:lnTo>
                <a:lnTo>
                  <a:pt x="7047" y="1454"/>
                </a:lnTo>
                <a:lnTo>
                  <a:pt x="7090" y="1454"/>
                </a:lnTo>
                <a:lnTo>
                  <a:pt x="7101" y="1455"/>
                </a:lnTo>
                <a:lnTo>
                  <a:pt x="7111" y="1461"/>
                </a:lnTo>
                <a:lnTo>
                  <a:pt x="7117" y="1471"/>
                </a:lnTo>
                <a:lnTo>
                  <a:pt x="7119" y="1482"/>
                </a:lnTo>
                <a:lnTo>
                  <a:pt x="7119" y="1695"/>
                </a:lnTo>
                <a:lnTo>
                  <a:pt x="7117" y="1725"/>
                </a:lnTo>
                <a:lnTo>
                  <a:pt x="7115" y="1752"/>
                </a:lnTo>
                <a:lnTo>
                  <a:pt x="7109" y="1777"/>
                </a:lnTo>
                <a:lnTo>
                  <a:pt x="7101" y="1799"/>
                </a:lnTo>
                <a:lnTo>
                  <a:pt x="7091" y="1819"/>
                </a:lnTo>
                <a:lnTo>
                  <a:pt x="7080" y="1836"/>
                </a:lnTo>
                <a:lnTo>
                  <a:pt x="7066" y="1851"/>
                </a:lnTo>
                <a:lnTo>
                  <a:pt x="7052" y="1865"/>
                </a:lnTo>
                <a:lnTo>
                  <a:pt x="7035" y="1876"/>
                </a:lnTo>
                <a:lnTo>
                  <a:pt x="7018" y="1885"/>
                </a:lnTo>
                <a:lnTo>
                  <a:pt x="6999" y="1892"/>
                </a:lnTo>
                <a:lnTo>
                  <a:pt x="6978" y="1899"/>
                </a:lnTo>
                <a:lnTo>
                  <a:pt x="6957" y="1904"/>
                </a:lnTo>
                <a:lnTo>
                  <a:pt x="6936" y="1906"/>
                </a:lnTo>
                <a:lnTo>
                  <a:pt x="6889" y="1909"/>
                </a:lnTo>
                <a:lnTo>
                  <a:pt x="6841" y="1906"/>
                </a:lnTo>
                <a:lnTo>
                  <a:pt x="6819" y="1904"/>
                </a:lnTo>
                <a:lnTo>
                  <a:pt x="6798" y="1899"/>
                </a:lnTo>
                <a:lnTo>
                  <a:pt x="6778" y="1892"/>
                </a:lnTo>
                <a:lnTo>
                  <a:pt x="6759" y="1885"/>
                </a:lnTo>
                <a:lnTo>
                  <a:pt x="6742" y="1876"/>
                </a:lnTo>
                <a:lnTo>
                  <a:pt x="6724" y="1865"/>
                </a:lnTo>
                <a:lnTo>
                  <a:pt x="6711" y="1851"/>
                </a:lnTo>
                <a:lnTo>
                  <a:pt x="6697" y="1836"/>
                </a:lnTo>
                <a:lnTo>
                  <a:pt x="6686" y="1819"/>
                </a:lnTo>
                <a:lnTo>
                  <a:pt x="6676" y="1799"/>
                </a:lnTo>
                <a:lnTo>
                  <a:pt x="6669" y="1777"/>
                </a:lnTo>
                <a:lnTo>
                  <a:pt x="6662" y="1752"/>
                </a:lnTo>
                <a:lnTo>
                  <a:pt x="6659" y="1725"/>
                </a:lnTo>
                <a:lnTo>
                  <a:pt x="6657" y="1695"/>
                </a:lnTo>
                <a:close/>
                <a:moveTo>
                  <a:pt x="6061" y="1870"/>
                </a:moveTo>
                <a:lnTo>
                  <a:pt x="6061" y="1482"/>
                </a:lnTo>
                <a:lnTo>
                  <a:pt x="6063" y="1471"/>
                </a:lnTo>
                <a:lnTo>
                  <a:pt x="6069" y="1461"/>
                </a:lnTo>
                <a:lnTo>
                  <a:pt x="6079" y="1455"/>
                </a:lnTo>
                <a:lnTo>
                  <a:pt x="6090" y="1454"/>
                </a:lnTo>
                <a:lnTo>
                  <a:pt x="6481" y="1454"/>
                </a:lnTo>
                <a:lnTo>
                  <a:pt x="6493" y="1455"/>
                </a:lnTo>
                <a:lnTo>
                  <a:pt x="6502" y="1461"/>
                </a:lnTo>
                <a:lnTo>
                  <a:pt x="6508" y="1471"/>
                </a:lnTo>
                <a:lnTo>
                  <a:pt x="6511" y="1482"/>
                </a:lnTo>
                <a:lnTo>
                  <a:pt x="6511" y="1515"/>
                </a:lnTo>
                <a:lnTo>
                  <a:pt x="6508" y="1527"/>
                </a:lnTo>
                <a:lnTo>
                  <a:pt x="6502" y="1536"/>
                </a:lnTo>
                <a:lnTo>
                  <a:pt x="6493" y="1542"/>
                </a:lnTo>
                <a:lnTo>
                  <a:pt x="6481" y="1543"/>
                </a:lnTo>
                <a:lnTo>
                  <a:pt x="6162" y="1543"/>
                </a:lnTo>
                <a:lnTo>
                  <a:pt x="6162" y="1629"/>
                </a:lnTo>
                <a:lnTo>
                  <a:pt x="6389" y="1629"/>
                </a:lnTo>
                <a:lnTo>
                  <a:pt x="6401" y="1631"/>
                </a:lnTo>
                <a:lnTo>
                  <a:pt x="6410" y="1638"/>
                </a:lnTo>
                <a:lnTo>
                  <a:pt x="6416" y="1646"/>
                </a:lnTo>
                <a:lnTo>
                  <a:pt x="6419" y="1659"/>
                </a:lnTo>
                <a:lnTo>
                  <a:pt x="6419" y="1690"/>
                </a:lnTo>
                <a:lnTo>
                  <a:pt x="6416" y="1702"/>
                </a:lnTo>
                <a:lnTo>
                  <a:pt x="6410" y="1711"/>
                </a:lnTo>
                <a:lnTo>
                  <a:pt x="6401" y="1717"/>
                </a:lnTo>
                <a:lnTo>
                  <a:pt x="6389" y="1720"/>
                </a:lnTo>
                <a:lnTo>
                  <a:pt x="6162" y="1720"/>
                </a:lnTo>
                <a:lnTo>
                  <a:pt x="6162" y="1810"/>
                </a:lnTo>
                <a:lnTo>
                  <a:pt x="6481" y="1810"/>
                </a:lnTo>
                <a:lnTo>
                  <a:pt x="6493" y="1812"/>
                </a:lnTo>
                <a:lnTo>
                  <a:pt x="6502" y="1818"/>
                </a:lnTo>
                <a:lnTo>
                  <a:pt x="6508" y="1828"/>
                </a:lnTo>
                <a:lnTo>
                  <a:pt x="6511" y="1839"/>
                </a:lnTo>
                <a:lnTo>
                  <a:pt x="6511" y="1870"/>
                </a:lnTo>
                <a:lnTo>
                  <a:pt x="6508" y="1882"/>
                </a:lnTo>
                <a:lnTo>
                  <a:pt x="6502" y="1892"/>
                </a:lnTo>
                <a:lnTo>
                  <a:pt x="6493" y="1897"/>
                </a:lnTo>
                <a:lnTo>
                  <a:pt x="6481" y="1900"/>
                </a:lnTo>
                <a:lnTo>
                  <a:pt x="6090" y="1900"/>
                </a:lnTo>
                <a:lnTo>
                  <a:pt x="6079" y="1897"/>
                </a:lnTo>
                <a:lnTo>
                  <a:pt x="6069" y="1892"/>
                </a:lnTo>
                <a:lnTo>
                  <a:pt x="6063" y="1882"/>
                </a:lnTo>
                <a:lnTo>
                  <a:pt x="6061" y="1870"/>
                </a:lnTo>
                <a:close/>
                <a:moveTo>
                  <a:pt x="5500" y="1610"/>
                </a:moveTo>
                <a:lnTo>
                  <a:pt x="5500" y="1870"/>
                </a:lnTo>
                <a:lnTo>
                  <a:pt x="5498" y="1882"/>
                </a:lnTo>
                <a:lnTo>
                  <a:pt x="5492" y="1892"/>
                </a:lnTo>
                <a:lnTo>
                  <a:pt x="5482" y="1897"/>
                </a:lnTo>
                <a:lnTo>
                  <a:pt x="5471" y="1900"/>
                </a:lnTo>
                <a:lnTo>
                  <a:pt x="5428" y="1900"/>
                </a:lnTo>
                <a:lnTo>
                  <a:pt x="5416" y="1897"/>
                </a:lnTo>
                <a:lnTo>
                  <a:pt x="5406" y="1892"/>
                </a:lnTo>
                <a:lnTo>
                  <a:pt x="5400" y="1882"/>
                </a:lnTo>
                <a:lnTo>
                  <a:pt x="5399" y="1870"/>
                </a:lnTo>
                <a:lnTo>
                  <a:pt x="5399" y="1482"/>
                </a:lnTo>
                <a:lnTo>
                  <a:pt x="5400" y="1471"/>
                </a:lnTo>
                <a:lnTo>
                  <a:pt x="5406" y="1461"/>
                </a:lnTo>
                <a:lnTo>
                  <a:pt x="5416" y="1455"/>
                </a:lnTo>
                <a:lnTo>
                  <a:pt x="5428" y="1454"/>
                </a:lnTo>
                <a:lnTo>
                  <a:pt x="5464" y="1454"/>
                </a:lnTo>
                <a:lnTo>
                  <a:pt x="5482" y="1456"/>
                </a:lnTo>
                <a:lnTo>
                  <a:pt x="5497" y="1465"/>
                </a:lnTo>
                <a:lnTo>
                  <a:pt x="5778" y="1743"/>
                </a:lnTo>
                <a:lnTo>
                  <a:pt x="5778" y="1482"/>
                </a:lnTo>
                <a:lnTo>
                  <a:pt x="5781" y="1471"/>
                </a:lnTo>
                <a:lnTo>
                  <a:pt x="5787" y="1461"/>
                </a:lnTo>
                <a:lnTo>
                  <a:pt x="5796" y="1455"/>
                </a:lnTo>
                <a:lnTo>
                  <a:pt x="5808" y="1454"/>
                </a:lnTo>
                <a:lnTo>
                  <a:pt x="5850" y="1454"/>
                </a:lnTo>
                <a:lnTo>
                  <a:pt x="5863" y="1455"/>
                </a:lnTo>
                <a:lnTo>
                  <a:pt x="5873" y="1461"/>
                </a:lnTo>
                <a:lnTo>
                  <a:pt x="5878" y="1471"/>
                </a:lnTo>
                <a:lnTo>
                  <a:pt x="5880" y="1482"/>
                </a:lnTo>
                <a:lnTo>
                  <a:pt x="5880" y="1870"/>
                </a:lnTo>
                <a:lnTo>
                  <a:pt x="5878" y="1882"/>
                </a:lnTo>
                <a:lnTo>
                  <a:pt x="5873" y="1892"/>
                </a:lnTo>
                <a:lnTo>
                  <a:pt x="5863" y="1897"/>
                </a:lnTo>
                <a:lnTo>
                  <a:pt x="5850" y="1900"/>
                </a:lnTo>
                <a:lnTo>
                  <a:pt x="5814" y="1900"/>
                </a:lnTo>
                <a:lnTo>
                  <a:pt x="5796" y="1897"/>
                </a:lnTo>
                <a:lnTo>
                  <a:pt x="5782" y="1887"/>
                </a:lnTo>
                <a:lnTo>
                  <a:pt x="5500" y="1610"/>
                </a:lnTo>
                <a:close/>
                <a:moveTo>
                  <a:pt x="11252" y="888"/>
                </a:moveTo>
                <a:lnTo>
                  <a:pt x="11252" y="1148"/>
                </a:lnTo>
                <a:lnTo>
                  <a:pt x="11249" y="1160"/>
                </a:lnTo>
                <a:lnTo>
                  <a:pt x="11243" y="1169"/>
                </a:lnTo>
                <a:lnTo>
                  <a:pt x="11234" y="1175"/>
                </a:lnTo>
                <a:lnTo>
                  <a:pt x="11222" y="1178"/>
                </a:lnTo>
                <a:lnTo>
                  <a:pt x="11180" y="1178"/>
                </a:lnTo>
                <a:lnTo>
                  <a:pt x="11167" y="1175"/>
                </a:lnTo>
                <a:lnTo>
                  <a:pt x="11157" y="1169"/>
                </a:lnTo>
                <a:lnTo>
                  <a:pt x="11151" y="1160"/>
                </a:lnTo>
                <a:lnTo>
                  <a:pt x="11150" y="1148"/>
                </a:lnTo>
                <a:lnTo>
                  <a:pt x="11150" y="760"/>
                </a:lnTo>
                <a:lnTo>
                  <a:pt x="11151" y="748"/>
                </a:lnTo>
                <a:lnTo>
                  <a:pt x="11157" y="739"/>
                </a:lnTo>
                <a:lnTo>
                  <a:pt x="11167" y="733"/>
                </a:lnTo>
                <a:lnTo>
                  <a:pt x="11180" y="732"/>
                </a:lnTo>
                <a:lnTo>
                  <a:pt x="11216" y="732"/>
                </a:lnTo>
                <a:lnTo>
                  <a:pt x="11234" y="734"/>
                </a:lnTo>
                <a:lnTo>
                  <a:pt x="11248" y="743"/>
                </a:lnTo>
                <a:lnTo>
                  <a:pt x="11529" y="1021"/>
                </a:lnTo>
                <a:lnTo>
                  <a:pt x="11529" y="760"/>
                </a:lnTo>
                <a:lnTo>
                  <a:pt x="11532" y="749"/>
                </a:lnTo>
                <a:lnTo>
                  <a:pt x="11538" y="739"/>
                </a:lnTo>
                <a:lnTo>
                  <a:pt x="11548" y="733"/>
                </a:lnTo>
                <a:lnTo>
                  <a:pt x="11559" y="732"/>
                </a:lnTo>
                <a:lnTo>
                  <a:pt x="11602" y="732"/>
                </a:lnTo>
                <a:lnTo>
                  <a:pt x="11614" y="733"/>
                </a:lnTo>
                <a:lnTo>
                  <a:pt x="11624" y="739"/>
                </a:lnTo>
                <a:lnTo>
                  <a:pt x="11630" y="749"/>
                </a:lnTo>
                <a:lnTo>
                  <a:pt x="11631" y="760"/>
                </a:lnTo>
                <a:lnTo>
                  <a:pt x="11631" y="1148"/>
                </a:lnTo>
                <a:lnTo>
                  <a:pt x="11630" y="1160"/>
                </a:lnTo>
                <a:lnTo>
                  <a:pt x="11624" y="1170"/>
                </a:lnTo>
                <a:lnTo>
                  <a:pt x="11614" y="1175"/>
                </a:lnTo>
                <a:lnTo>
                  <a:pt x="11602" y="1178"/>
                </a:lnTo>
                <a:lnTo>
                  <a:pt x="11566" y="1178"/>
                </a:lnTo>
                <a:lnTo>
                  <a:pt x="11548" y="1175"/>
                </a:lnTo>
                <a:lnTo>
                  <a:pt x="11533" y="1165"/>
                </a:lnTo>
                <a:lnTo>
                  <a:pt x="11252" y="888"/>
                </a:lnTo>
                <a:close/>
                <a:moveTo>
                  <a:pt x="10547" y="1148"/>
                </a:moveTo>
                <a:lnTo>
                  <a:pt x="10547" y="760"/>
                </a:lnTo>
                <a:lnTo>
                  <a:pt x="10549" y="749"/>
                </a:lnTo>
                <a:lnTo>
                  <a:pt x="10556" y="739"/>
                </a:lnTo>
                <a:lnTo>
                  <a:pt x="10564" y="733"/>
                </a:lnTo>
                <a:lnTo>
                  <a:pt x="10577" y="732"/>
                </a:lnTo>
                <a:lnTo>
                  <a:pt x="10967" y="732"/>
                </a:lnTo>
                <a:lnTo>
                  <a:pt x="10978" y="733"/>
                </a:lnTo>
                <a:lnTo>
                  <a:pt x="10988" y="739"/>
                </a:lnTo>
                <a:lnTo>
                  <a:pt x="10994" y="749"/>
                </a:lnTo>
                <a:lnTo>
                  <a:pt x="10996" y="760"/>
                </a:lnTo>
                <a:lnTo>
                  <a:pt x="10996" y="791"/>
                </a:lnTo>
                <a:lnTo>
                  <a:pt x="10994" y="804"/>
                </a:lnTo>
                <a:lnTo>
                  <a:pt x="10988" y="814"/>
                </a:lnTo>
                <a:lnTo>
                  <a:pt x="10978" y="820"/>
                </a:lnTo>
                <a:lnTo>
                  <a:pt x="10967" y="821"/>
                </a:lnTo>
                <a:lnTo>
                  <a:pt x="10649" y="821"/>
                </a:lnTo>
                <a:lnTo>
                  <a:pt x="10649" y="907"/>
                </a:lnTo>
                <a:lnTo>
                  <a:pt x="10874" y="907"/>
                </a:lnTo>
                <a:lnTo>
                  <a:pt x="10886" y="909"/>
                </a:lnTo>
                <a:lnTo>
                  <a:pt x="10896" y="915"/>
                </a:lnTo>
                <a:lnTo>
                  <a:pt x="10902" y="924"/>
                </a:lnTo>
                <a:lnTo>
                  <a:pt x="10904" y="937"/>
                </a:lnTo>
                <a:lnTo>
                  <a:pt x="10904" y="968"/>
                </a:lnTo>
                <a:lnTo>
                  <a:pt x="10902" y="980"/>
                </a:lnTo>
                <a:lnTo>
                  <a:pt x="10896" y="989"/>
                </a:lnTo>
                <a:lnTo>
                  <a:pt x="10886" y="995"/>
                </a:lnTo>
                <a:lnTo>
                  <a:pt x="10874" y="998"/>
                </a:lnTo>
                <a:lnTo>
                  <a:pt x="10649" y="998"/>
                </a:lnTo>
                <a:lnTo>
                  <a:pt x="10649" y="1087"/>
                </a:lnTo>
                <a:lnTo>
                  <a:pt x="10967" y="1087"/>
                </a:lnTo>
                <a:lnTo>
                  <a:pt x="10978" y="1089"/>
                </a:lnTo>
                <a:lnTo>
                  <a:pt x="10988" y="1096"/>
                </a:lnTo>
                <a:lnTo>
                  <a:pt x="10994" y="1104"/>
                </a:lnTo>
                <a:lnTo>
                  <a:pt x="10996" y="1117"/>
                </a:lnTo>
                <a:lnTo>
                  <a:pt x="10996" y="1148"/>
                </a:lnTo>
                <a:lnTo>
                  <a:pt x="10994" y="1160"/>
                </a:lnTo>
                <a:lnTo>
                  <a:pt x="10988" y="1170"/>
                </a:lnTo>
                <a:lnTo>
                  <a:pt x="10978" y="1175"/>
                </a:lnTo>
                <a:lnTo>
                  <a:pt x="10967" y="1178"/>
                </a:lnTo>
                <a:lnTo>
                  <a:pt x="10577" y="1178"/>
                </a:lnTo>
                <a:lnTo>
                  <a:pt x="10564" y="1175"/>
                </a:lnTo>
                <a:lnTo>
                  <a:pt x="10556" y="1170"/>
                </a:lnTo>
                <a:lnTo>
                  <a:pt x="10549" y="1160"/>
                </a:lnTo>
                <a:lnTo>
                  <a:pt x="10547" y="1148"/>
                </a:lnTo>
                <a:close/>
                <a:moveTo>
                  <a:pt x="10042" y="979"/>
                </a:moveTo>
                <a:lnTo>
                  <a:pt x="10066" y="979"/>
                </a:lnTo>
                <a:lnTo>
                  <a:pt x="10078" y="981"/>
                </a:lnTo>
                <a:lnTo>
                  <a:pt x="10088" y="988"/>
                </a:lnTo>
                <a:lnTo>
                  <a:pt x="10093" y="996"/>
                </a:lnTo>
                <a:lnTo>
                  <a:pt x="10095" y="1009"/>
                </a:lnTo>
                <a:lnTo>
                  <a:pt x="10097" y="1025"/>
                </a:lnTo>
                <a:lnTo>
                  <a:pt x="10100" y="1041"/>
                </a:lnTo>
                <a:lnTo>
                  <a:pt x="10107" y="1056"/>
                </a:lnTo>
                <a:lnTo>
                  <a:pt x="10115" y="1068"/>
                </a:lnTo>
                <a:lnTo>
                  <a:pt x="10128" y="1080"/>
                </a:lnTo>
                <a:lnTo>
                  <a:pt x="10143" y="1087"/>
                </a:lnTo>
                <a:lnTo>
                  <a:pt x="10160" y="1093"/>
                </a:lnTo>
                <a:lnTo>
                  <a:pt x="10180" y="1094"/>
                </a:lnTo>
                <a:lnTo>
                  <a:pt x="10197" y="1093"/>
                </a:lnTo>
                <a:lnTo>
                  <a:pt x="10214" y="1089"/>
                </a:lnTo>
                <a:lnTo>
                  <a:pt x="10230" y="1082"/>
                </a:lnTo>
                <a:lnTo>
                  <a:pt x="10243" y="1072"/>
                </a:lnTo>
                <a:lnTo>
                  <a:pt x="10255" y="1057"/>
                </a:lnTo>
                <a:lnTo>
                  <a:pt x="10263" y="1040"/>
                </a:lnTo>
                <a:lnTo>
                  <a:pt x="10268" y="1017"/>
                </a:lnTo>
                <a:lnTo>
                  <a:pt x="10271" y="991"/>
                </a:lnTo>
                <a:lnTo>
                  <a:pt x="10271" y="760"/>
                </a:lnTo>
                <a:lnTo>
                  <a:pt x="10272" y="749"/>
                </a:lnTo>
                <a:lnTo>
                  <a:pt x="10278" y="739"/>
                </a:lnTo>
                <a:lnTo>
                  <a:pt x="10288" y="733"/>
                </a:lnTo>
                <a:lnTo>
                  <a:pt x="10299" y="732"/>
                </a:lnTo>
                <a:lnTo>
                  <a:pt x="10343" y="732"/>
                </a:lnTo>
                <a:lnTo>
                  <a:pt x="10355" y="733"/>
                </a:lnTo>
                <a:lnTo>
                  <a:pt x="10364" y="739"/>
                </a:lnTo>
                <a:lnTo>
                  <a:pt x="10370" y="749"/>
                </a:lnTo>
                <a:lnTo>
                  <a:pt x="10373" y="760"/>
                </a:lnTo>
                <a:lnTo>
                  <a:pt x="10373" y="989"/>
                </a:lnTo>
                <a:lnTo>
                  <a:pt x="10369" y="1032"/>
                </a:lnTo>
                <a:lnTo>
                  <a:pt x="10360" y="1071"/>
                </a:lnTo>
                <a:lnTo>
                  <a:pt x="10353" y="1088"/>
                </a:lnTo>
                <a:lnTo>
                  <a:pt x="10345" y="1104"/>
                </a:lnTo>
                <a:lnTo>
                  <a:pt x="10335" y="1119"/>
                </a:lnTo>
                <a:lnTo>
                  <a:pt x="10324" y="1133"/>
                </a:lnTo>
                <a:lnTo>
                  <a:pt x="10311" y="1145"/>
                </a:lnTo>
                <a:lnTo>
                  <a:pt x="10297" y="1155"/>
                </a:lnTo>
                <a:lnTo>
                  <a:pt x="10281" y="1165"/>
                </a:lnTo>
                <a:lnTo>
                  <a:pt x="10263" y="1173"/>
                </a:lnTo>
                <a:lnTo>
                  <a:pt x="10245" y="1178"/>
                </a:lnTo>
                <a:lnTo>
                  <a:pt x="10225" y="1183"/>
                </a:lnTo>
                <a:lnTo>
                  <a:pt x="10204" y="1185"/>
                </a:lnTo>
                <a:lnTo>
                  <a:pt x="10180" y="1186"/>
                </a:lnTo>
                <a:lnTo>
                  <a:pt x="10156" y="1185"/>
                </a:lnTo>
                <a:lnTo>
                  <a:pt x="10135" y="1183"/>
                </a:lnTo>
                <a:lnTo>
                  <a:pt x="10114" y="1179"/>
                </a:lnTo>
                <a:lnTo>
                  <a:pt x="10097" y="1173"/>
                </a:lnTo>
                <a:lnTo>
                  <a:pt x="10079" y="1165"/>
                </a:lnTo>
                <a:lnTo>
                  <a:pt x="10064" y="1158"/>
                </a:lnTo>
                <a:lnTo>
                  <a:pt x="10051" y="1148"/>
                </a:lnTo>
                <a:lnTo>
                  <a:pt x="10038" y="1138"/>
                </a:lnTo>
                <a:lnTo>
                  <a:pt x="10020" y="1116"/>
                </a:lnTo>
                <a:lnTo>
                  <a:pt x="10006" y="1089"/>
                </a:lnTo>
                <a:lnTo>
                  <a:pt x="10001" y="1077"/>
                </a:lnTo>
                <a:lnTo>
                  <a:pt x="9997" y="1063"/>
                </a:lnTo>
                <a:lnTo>
                  <a:pt x="9995" y="1036"/>
                </a:lnTo>
                <a:lnTo>
                  <a:pt x="9996" y="1021"/>
                </a:lnTo>
                <a:lnTo>
                  <a:pt x="9998" y="1009"/>
                </a:lnTo>
                <a:lnTo>
                  <a:pt x="10002" y="999"/>
                </a:lnTo>
                <a:lnTo>
                  <a:pt x="10007" y="991"/>
                </a:lnTo>
                <a:lnTo>
                  <a:pt x="10015" y="986"/>
                </a:lnTo>
                <a:lnTo>
                  <a:pt x="10022" y="981"/>
                </a:lnTo>
                <a:lnTo>
                  <a:pt x="10032" y="980"/>
                </a:lnTo>
                <a:lnTo>
                  <a:pt x="10042" y="979"/>
                </a:lnTo>
                <a:close/>
                <a:moveTo>
                  <a:pt x="9486" y="954"/>
                </a:moveTo>
                <a:lnTo>
                  <a:pt x="9489" y="983"/>
                </a:lnTo>
                <a:lnTo>
                  <a:pt x="9497" y="1009"/>
                </a:lnTo>
                <a:lnTo>
                  <a:pt x="9512" y="1032"/>
                </a:lnTo>
                <a:lnTo>
                  <a:pt x="9521" y="1042"/>
                </a:lnTo>
                <a:lnTo>
                  <a:pt x="9531" y="1052"/>
                </a:lnTo>
                <a:lnTo>
                  <a:pt x="9553" y="1070"/>
                </a:lnTo>
                <a:lnTo>
                  <a:pt x="9581" y="1082"/>
                </a:lnTo>
                <a:lnTo>
                  <a:pt x="9611" y="1089"/>
                </a:lnTo>
                <a:lnTo>
                  <a:pt x="9644" y="1093"/>
                </a:lnTo>
                <a:lnTo>
                  <a:pt x="9676" y="1089"/>
                </a:lnTo>
                <a:lnTo>
                  <a:pt x="9693" y="1087"/>
                </a:lnTo>
                <a:lnTo>
                  <a:pt x="9707" y="1082"/>
                </a:lnTo>
                <a:lnTo>
                  <a:pt x="9734" y="1070"/>
                </a:lnTo>
                <a:lnTo>
                  <a:pt x="9757" y="1052"/>
                </a:lnTo>
                <a:lnTo>
                  <a:pt x="9776" y="1032"/>
                </a:lnTo>
                <a:lnTo>
                  <a:pt x="9790" y="1009"/>
                </a:lnTo>
                <a:lnTo>
                  <a:pt x="9798" y="983"/>
                </a:lnTo>
                <a:lnTo>
                  <a:pt x="9801" y="969"/>
                </a:lnTo>
                <a:lnTo>
                  <a:pt x="9802" y="954"/>
                </a:lnTo>
                <a:lnTo>
                  <a:pt x="9798" y="927"/>
                </a:lnTo>
                <a:lnTo>
                  <a:pt x="9790" y="901"/>
                </a:lnTo>
                <a:lnTo>
                  <a:pt x="9776" y="877"/>
                </a:lnTo>
                <a:lnTo>
                  <a:pt x="9767" y="866"/>
                </a:lnTo>
                <a:lnTo>
                  <a:pt x="9757" y="856"/>
                </a:lnTo>
                <a:lnTo>
                  <a:pt x="9734" y="840"/>
                </a:lnTo>
                <a:lnTo>
                  <a:pt x="9707" y="827"/>
                </a:lnTo>
                <a:lnTo>
                  <a:pt x="9676" y="819"/>
                </a:lnTo>
                <a:lnTo>
                  <a:pt x="9644" y="816"/>
                </a:lnTo>
                <a:lnTo>
                  <a:pt x="9611" y="819"/>
                </a:lnTo>
                <a:lnTo>
                  <a:pt x="9596" y="822"/>
                </a:lnTo>
                <a:lnTo>
                  <a:pt x="9581" y="827"/>
                </a:lnTo>
                <a:lnTo>
                  <a:pt x="9553" y="840"/>
                </a:lnTo>
                <a:lnTo>
                  <a:pt x="9531" y="856"/>
                </a:lnTo>
                <a:lnTo>
                  <a:pt x="9512" y="877"/>
                </a:lnTo>
                <a:lnTo>
                  <a:pt x="9497" y="901"/>
                </a:lnTo>
                <a:lnTo>
                  <a:pt x="9489" y="927"/>
                </a:lnTo>
                <a:lnTo>
                  <a:pt x="9487" y="940"/>
                </a:lnTo>
                <a:lnTo>
                  <a:pt x="9486" y="954"/>
                </a:lnTo>
                <a:close/>
                <a:moveTo>
                  <a:pt x="9908" y="954"/>
                </a:moveTo>
                <a:lnTo>
                  <a:pt x="9906" y="978"/>
                </a:lnTo>
                <a:lnTo>
                  <a:pt x="9903" y="1001"/>
                </a:lnTo>
                <a:lnTo>
                  <a:pt x="9896" y="1024"/>
                </a:lnTo>
                <a:lnTo>
                  <a:pt x="9888" y="1045"/>
                </a:lnTo>
                <a:lnTo>
                  <a:pt x="9878" y="1065"/>
                </a:lnTo>
                <a:lnTo>
                  <a:pt x="9865" y="1085"/>
                </a:lnTo>
                <a:lnTo>
                  <a:pt x="9850" y="1102"/>
                </a:lnTo>
                <a:lnTo>
                  <a:pt x="9834" y="1118"/>
                </a:lnTo>
                <a:lnTo>
                  <a:pt x="9796" y="1147"/>
                </a:lnTo>
                <a:lnTo>
                  <a:pt x="9773" y="1158"/>
                </a:lnTo>
                <a:lnTo>
                  <a:pt x="9751" y="1168"/>
                </a:lnTo>
                <a:lnTo>
                  <a:pt x="9726" y="1175"/>
                </a:lnTo>
                <a:lnTo>
                  <a:pt x="9700" y="1181"/>
                </a:lnTo>
                <a:lnTo>
                  <a:pt x="9673" y="1185"/>
                </a:lnTo>
                <a:lnTo>
                  <a:pt x="9644" y="1186"/>
                </a:lnTo>
                <a:lnTo>
                  <a:pt x="9615" y="1185"/>
                </a:lnTo>
                <a:lnTo>
                  <a:pt x="9588" y="1181"/>
                </a:lnTo>
                <a:lnTo>
                  <a:pt x="9562" y="1175"/>
                </a:lnTo>
                <a:lnTo>
                  <a:pt x="9537" y="1168"/>
                </a:lnTo>
                <a:lnTo>
                  <a:pt x="9515" y="1158"/>
                </a:lnTo>
                <a:lnTo>
                  <a:pt x="9492" y="1147"/>
                </a:lnTo>
                <a:lnTo>
                  <a:pt x="9472" y="1133"/>
                </a:lnTo>
                <a:lnTo>
                  <a:pt x="9454" y="1118"/>
                </a:lnTo>
                <a:lnTo>
                  <a:pt x="9438" y="1102"/>
                </a:lnTo>
                <a:lnTo>
                  <a:pt x="9423" y="1085"/>
                </a:lnTo>
                <a:lnTo>
                  <a:pt x="9410" y="1065"/>
                </a:lnTo>
                <a:lnTo>
                  <a:pt x="9399" y="1045"/>
                </a:lnTo>
                <a:lnTo>
                  <a:pt x="9392" y="1024"/>
                </a:lnTo>
                <a:lnTo>
                  <a:pt x="9385" y="1001"/>
                </a:lnTo>
                <a:lnTo>
                  <a:pt x="9382" y="978"/>
                </a:lnTo>
                <a:lnTo>
                  <a:pt x="9380" y="954"/>
                </a:lnTo>
                <a:lnTo>
                  <a:pt x="9382" y="930"/>
                </a:lnTo>
                <a:lnTo>
                  <a:pt x="9385" y="908"/>
                </a:lnTo>
                <a:lnTo>
                  <a:pt x="9392" y="886"/>
                </a:lnTo>
                <a:lnTo>
                  <a:pt x="9399" y="865"/>
                </a:lnTo>
                <a:lnTo>
                  <a:pt x="9410" y="843"/>
                </a:lnTo>
                <a:lnTo>
                  <a:pt x="9423" y="825"/>
                </a:lnTo>
                <a:lnTo>
                  <a:pt x="9438" y="807"/>
                </a:lnTo>
                <a:lnTo>
                  <a:pt x="9454" y="790"/>
                </a:lnTo>
                <a:lnTo>
                  <a:pt x="9492" y="763"/>
                </a:lnTo>
                <a:lnTo>
                  <a:pt x="9515" y="750"/>
                </a:lnTo>
                <a:lnTo>
                  <a:pt x="9537" y="740"/>
                </a:lnTo>
                <a:lnTo>
                  <a:pt x="9562" y="733"/>
                </a:lnTo>
                <a:lnTo>
                  <a:pt x="9588" y="728"/>
                </a:lnTo>
                <a:lnTo>
                  <a:pt x="9615" y="724"/>
                </a:lnTo>
                <a:lnTo>
                  <a:pt x="9644" y="723"/>
                </a:lnTo>
                <a:lnTo>
                  <a:pt x="9673" y="724"/>
                </a:lnTo>
                <a:lnTo>
                  <a:pt x="9700" y="728"/>
                </a:lnTo>
                <a:lnTo>
                  <a:pt x="9726" y="733"/>
                </a:lnTo>
                <a:lnTo>
                  <a:pt x="9751" y="740"/>
                </a:lnTo>
                <a:lnTo>
                  <a:pt x="9773" y="750"/>
                </a:lnTo>
                <a:lnTo>
                  <a:pt x="9796" y="763"/>
                </a:lnTo>
                <a:lnTo>
                  <a:pt x="9816" y="775"/>
                </a:lnTo>
                <a:lnTo>
                  <a:pt x="9834" y="790"/>
                </a:lnTo>
                <a:lnTo>
                  <a:pt x="9850" y="807"/>
                </a:lnTo>
                <a:lnTo>
                  <a:pt x="9865" y="825"/>
                </a:lnTo>
                <a:lnTo>
                  <a:pt x="9878" y="843"/>
                </a:lnTo>
                <a:lnTo>
                  <a:pt x="9888" y="865"/>
                </a:lnTo>
                <a:lnTo>
                  <a:pt x="9896" y="886"/>
                </a:lnTo>
                <a:lnTo>
                  <a:pt x="9903" y="908"/>
                </a:lnTo>
                <a:lnTo>
                  <a:pt x="9906" y="930"/>
                </a:lnTo>
                <a:lnTo>
                  <a:pt x="9908" y="954"/>
                </a:lnTo>
                <a:close/>
                <a:moveTo>
                  <a:pt x="9109" y="821"/>
                </a:moveTo>
                <a:lnTo>
                  <a:pt x="9109" y="1148"/>
                </a:lnTo>
                <a:lnTo>
                  <a:pt x="9107" y="1160"/>
                </a:lnTo>
                <a:lnTo>
                  <a:pt x="9101" y="1170"/>
                </a:lnTo>
                <a:lnTo>
                  <a:pt x="9092" y="1175"/>
                </a:lnTo>
                <a:lnTo>
                  <a:pt x="9080" y="1178"/>
                </a:lnTo>
                <a:lnTo>
                  <a:pt x="9037" y="1178"/>
                </a:lnTo>
                <a:lnTo>
                  <a:pt x="9025" y="1175"/>
                </a:lnTo>
                <a:lnTo>
                  <a:pt x="9016" y="1170"/>
                </a:lnTo>
                <a:lnTo>
                  <a:pt x="9010" y="1160"/>
                </a:lnTo>
                <a:lnTo>
                  <a:pt x="9007" y="1148"/>
                </a:lnTo>
                <a:lnTo>
                  <a:pt x="9007" y="821"/>
                </a:lnTo>
                <a:lnTo>
                  <a:pt x="8832" y="821"/>
                </a:lnTo>
                <a:lnTo>
                  <a:pt x="8820" y="820"/>
                </a:lnTo>
                <a:lnTo>
                  <a:pt x="8811" y="814"/>
                </a:lnTo>
                <a:lnTo>
                  <a:pt x="8805" y="804"/>
                </a:lnTo>
                <a:lnTo>
                  <a:pt x="8802" y="791"/>
                </a:lnTo>
                <a:lnTo>
                  <a:pt x="8802" y="760"/>
                </a:lnTo>
                <a:lnTo>
                  <a:pt x="8805" y="749"/>
                </a:lnTo>
                <a:lnTo>
                  <a:pt x="8811" y="739"/>
                </a:lnTo>
                <a:lnTo>
                  <a:pt x="8820" y="733"/>
                </a:lnTo>
                <a:lnTo>
                  <a:pt x="8832" y="732"/>
                </a:lnTo>
                <a:lnTo>
                  <a:pt x="9285" y="732"/>
                </a:lnTo>
                <a:lnTo>
                  <a:pt x="9297" y="733"/>
                </a:lnTo>
                <a:lnTo>
                  <a:pt x="9306" y="739"/>
                </a:lnTo>
                <a:lnTo>
                  <a:pt x="9312" y="749"/>
                </a:lnTo>
                <a:lnTo>
                  <a:pt x="9313" y="760"/>
                </a:lnTo>
                <a:lnTo>
                  <a:pt x="9313" y="791"/>
                </a:lnTo>
                <a:lnTo>
                  <a:pt x="9312" y="804"/>
                </a:lnTo>
                <a:lnTo>
                  <a:pt x="9306" y="814"/>
                </a:lnTo>
                <a:lnTo>
                  <a:pt x="9297" y="820"/>
                </a:lnTo>
                <a:lnTo>
                  <a:pt x="9285" y="821"/>
                </a:lnTo>
                <a:lnTo>
                  <a:pt x="9109" y="821"/>
                </a:lnTo>
                <a:close/>
                <a:moveTo>
                  <a:pt x="8302" y="888"/>
                </a:moveTo>
                <a:lnTo>
                  <a:pt x="8302" y="1148"/>
                </a:lnTo>
                <a:lnTo>
                  <a:pt x="8300" y="1160"/>
                </a:lnTo>
                <a:lnTo>
                  <a:pt x="8294" y="1169"/>
                </a:lnTo>
                <a:lnTo>
                  <a:pt x="8285" y="1175"/>
                </a:lnTo>
                <a:lnTo>
                  <a:pt x="8273" y="1178"/>
                </a:lnTo>
                <a:lnTo>
                  <a:pt x="8230" y="1178"/>
                </a:lnTo>
                <a:lnTo>
                  <a:pt x="8218" y="1175"/>
                </a:lnTo>
                <a:lnTo>
                  <a:pt x="8208" y="1169"/>
                </a:lnTo>
                <a:lnTo>
                  <a:pt x="8203" y="1160"/>
                </a:lnTo>
                <a:lnTo>
                  <a:pt x="8200" y="1148"/>
                </a:lnTo>
                <a:lnTo>
                  <a:pt x="8200" y="760"/>
                </a:lnTo>
                <a:lnTo>
                  <a:pt x="8203" y="748"/>
                </a:lnTo>
                <a:lnTo>
                  <a:pt x="8208" y="739"/>
                </a:lnTo>
                <a:lnTo>
                  <a:pt x="8218" y="733"/>
                </a:lnTo>
                <a:lnTo>
                  <a:pt x="8230" y="732"/>
                </a:lnTo>
                <a:lnTo>
                  <a:pt x="8266" y="732"/>
                </a:lnTo>
                <a:lnTo>
                  <a:pt x="8285" y="734"/>
                </a:lnTo>
                <a:lnTo>
                  <a:pt x="8299" y="743"/>
                </a:lnTo>
                <a:lnTo>
                  <a:pt x="8581" y="1021"/>
                </a:lnTo>
                <a:lnTo>
                  <a:pt x="8581" y="760"/>
                </a:lnTo>
                <a:lnTo>
                  <a:pt x="8582" y="749"/>
                </a:lnTo>
                <a:lnTo>
                  <a:pt x="8588" y="739"/>
                </a:lnTo>
                <a:lnTo>
                  <a:pt x="8598" y="733"/>
                </a:lnTo>
                <a:lnTo>
                  <a:pt x="8610" y="732"/>
                </a:lnTo>
                <a:lnTo>
                  <a:pt x="8653" y="732"/>
                </a:lnTo>
                <a:lnTo>
                  <a:pt x="8664" y="733"/>
                </a:lnTo>
                <a:lnTo>
                  <a:pt x="8674" y="739"/>
                </a:lnTo>
                <a:lnTo>
                  <a:pt x="8680" y="749"/>
                </a:lnTo>
                <a:lnTo>
                  <a:pt x="8682" y="760"/>
                </a:lnTo>
                <a:lnTo>
                  <a:pt x="8682" y="1148"/>
                </a:lnTo>
                <a:lnTo>
                  <a:pt x="8680" y="1160"/>
                </a:lnTo>
                <a:lnTo>
                  <a:pt x="8674" y="1170"/>
                </a:lnTo>
                <a:lnTo>
                  <a:pt x="8664" y="1175"/>
                </a:lnTo>
                <a:lnTo>
                  <a:pt x="8653" y="1178"/>
                </a:lnTo>
                <a:lnTo>
                  <a:pt x="8617" y="1178"/>
                </a:lnTo>
                <a:lnTo>
                  <a:pt x="8598" y="1175"/>
                </a:lnTo>
                <a:lnTo>
                  <a:pt x="8583" y="1165"/>
                </a:lnTo>
                <a:lnTo>
                  <a:pt x="8302" y="888"/>
                </a:lnTo>
                <a:close/>
                <a:moveTo>
                  <a:pt x="7918" y="1148"/>
                </a:moveTo>
                <a:lnTo>
                  <a:pt x="7918" y="760"/>
                </a:lnTo>
                <a:lnTo>
                  <a:pt x="7919" y="749"/>
                </a:lnTo>
                <a:lnTo>
                  <a:pt x="7926" y="739"/>
                </a:lnTo>
                <a:lnTo>
                  <a:pt x="7936" y="733"/>
                </a:lnTo>
                <a:lnTo>
                  <a:pt x="7947" y="732"/>
                </a:lnTo>
                <a:lnTo>
                  <a:pt x="7990" y="732"/>
                </a:lnTo>
                <a:lnTo>
                  <a:pt x="8003" y="733"/>
                </a:lnTo>
                <a:lnTo>
                  <a:pt x="8011" y="739"/>
                </a:lnTo>
                <a:lnTo>
                  <a:pt x="8018" y="749"/>
                </a:lnTo>
                <a:lnTo>
                  <a:pt x="8020" y="760"/>
                </a:lnTo>
                <a:lnTo>
                  <a:pt x="8020" y="1148"/>
                </a:lnTo>
                <a:lnTo>
                  <a:pt x="8018" y="1160"/>
                </a:lnTo>
                <a:lnTo>
                  <a:pt x="8011" y="1170"/>
                </a:lnTo>
                <a:lnTo>
                  <a:pt x="8003" y="1175"/>
                </a:lnTo>
                <a:lnTo>
                  <a:pt x="7990" y="1178"/>
                </a:lnTo>
                <a:lnTo>
                  <a:pt x="7947" y="1178"/>
                </a:lnTo>
                <a:lnTo>
                  <a:pt x="7936" y="1175"/>
                </a:lnTo>
                <a:lnTo>
                  <a:pt x="7926" y="1170"/>
                </a:lnTo>
                <a:lnTo>
                  <a:pt x="7919" y="1160"/>
                </a:lnTo>
                <a:lnTo>
                  <a:pt x="7918" y="1148"/>
                </a:lnTo>
                <a:close/>
                <a:moveTo>
                  <a:pt x="7500" y="966"/>
                </a:moveTo>
                <a:lnTo>
                  <a:pt x="7407" y="1036"/>
                </a:lnTo>
                <a:lnTo>
                  <a:pt x="7407" y="1148"/>
                </a:lnTo>
                <a:lnTo>
                  <a:pt x="7405" y="1160"/>
                </a:lnTo>
                <a:lnTo>
                  <a:pt x="7400" y="1170"/>
                </a:lnTo>
                <a:lnTo>
                  <a:pt x="7390" y="1175"/>
                </a:lnTo>
                <a:lnTo>
                  <a:pt x="7377" y="1178"/>
                </a:lnTo>
                <a:lnTo>
                  <a:pt x="7335" y="1178"/>
                </a:lnTo>
                <a:lnTo>
                  <a:pt x="7323" y="1175"/>
                </a:lnTo>
                <a:lnTo>
                  <a:pt x="7314" y="1170"/>
                </a:lnTo>
                <a:lnTo>
                  <a:pt x="7308" y="1160"/>
                </a:lnTo>
                <a:lnTo>
                  <a:pt x="7305" y="1148"/>
                </a:lnTo>
                <a:lnTo>
                  <a:pt x="7305" y="760"/>
                </a:lnTo>
                <a:lnTo>
                  <a:pt x="7308" y="749"/>
                </a:lnTo>
                <a:lnTo>
                  <a:pt x="7314" y="739"/>
                </a:lnTo>
                <a:lnTo>
                  <a:pt x="7323" y="733"/>
                </a:lnTo>
                <a:lnTo>
                  <a:pt x="7335" y="732"/>
                </a:lnTo>
                <a:lnTo>
                  <a:pt x="7377" y="732"/>
                </a:lnTo>
                <a:lnTo>
                  <a:pt x="7390" y="733"/>
                </a:lnTo>
                <a:lnTo>
                  <a:pt x="7400" y="739"/>
                </a:lnTo>
                <a:lnTo>
                  <a:pt x="7405" y="749"/>
                </a:lnTo>
                <a:lnTo>
                  <a:pt x="7407" y="760"/>
                </a:lnTo>
                <a:lnTo>
                  <a:pt x="7407" y="923"/>
                </a:lnTo>
                <a:lnTo>
                  <a:pt x="7642" y="745"/>
                </a:lnTo>
                <a:lnTo>
                  <a:pt x="7657" y="735"/>
                </a:lnTo>
                <a:lnTo>
                  <a:pt x="7667" y="732"/>
                </a:lnTo>
                <a:lnTo>
                  <a:pt x="7677" y="730"/>
                </a:lnTo>
                <a:lnTo>
                  <a:pt x="7759" y="730"/>
                </a:lnTo>
                <a:lnTo>
                  <a:pt x="7769" y="732"/>
                </a:lnTo>
                <a:lnTo>
                  <a:pt x="7775" y="735"/>
                </a:lnTo>
                <a:lnTo>
                  <a:pt x="7780" y="740"/>
                </a:lnTo>
                <a:lnTo>
                  <a:pt x="7781" y="748"/>
                </a:lnTo>
                <a:lnTo>
                  <a:pt x="7779" y="758"/>
                </a:lnTo>
                <a:lnTo>
                  <a:pt x="7771" y="765"/>
                </a:lnTo>
                <a:lnTo>
                  <a:pt x="7580" y="911"/>
                </a:lnTo>
                <a:lnTo>
                  <a:pt x="7783" y="1143"/>
                </a:lnTo>
                <a:lnTo>
                  <a:pt x="7789" y="1150"/>
                </a:lnTo>
                <a:lnTo>
                  <a:pt x="7791" y="1160"/>
                </a:lnTo>
                <a:lnTo>
                  <a:pt x="7790" y="1168"/>
                </a:lnTo>
                <a:lnTo>
                  <a:pt x="7785" y="1173"/>
                </a:lnTo>
                <a:lnTo>
                  <a:pt x="7779" y="1176"/>
                </a:lnTo>
                <a:lnTo>
                  <a:pt x="7770" y="1178"/>
                </a:lnTo>
                <a:lnTo>
                  <a:pt x="7698" y="1178"/>
                </a:lnTo>
                <a:lnTo>
                  <a:pt x="7687" y="1176"/>
                </a:lnTo>
                <a:lnTo>
                  <a:pt x="7678" y="1174"/>
                </a:lnTo>
                <a:lnTo>
                  <a:pt x="7670" y="1169"/>
                </a:lnTo>
                <a:lnTo>
                  <a:pt x="7663" y="1163"/>
                </a:lnTo>
                <a:lnTo>
                  <a:pt x="7500" y="966"/>
                </a:lnTo>
                <a:close/>
                <a:moveTo>
                  <a:pt x="6744" y="888"/>
                </a:moveTo>
                <a:lnTo>
                  <a:pt x="6744" y="1148"/>
                </a:lnTo>
                <a:lnTo>
                  <a:pt x="6742" y="1160"/>
                </a:lnTo>
                <a:lnTo>
                  <a:pt x="6737" y="1169"/>
                </a:lnTo>
                <a:lnTo>
                  <a:pt x="6727" y="1175"/>
                </a:lnTo>
                <a:lnTo>
                  <a:pt x="6715" y="1178"/>
                </a:lnTo>
                <a:lnTo>
                  <a:pt x="6672" y="1178"/>
                </a:lnTo>
                <a:lnTo>
                  <a:pt x="6660" y="1175"/>
                </a:lnTo>
                <a:lnTo>
                  <a:pt x="6651" y="1169"/>
                </a:lnTo>
                <a:lnTo>
                  <a:pt x="6645" y="1160"/>
                </a:lnTo>
                <a:lnTo>
                  <a:pt x="6642" y="1148"/>
                </a:lnTo>
                <a:lnTo>
                  <a:pt x="6642" y="760"/>
                </a:lnTo>
                <a:lnTo>
                  <a:pt x="6645" y="748"/>
                </a:lnTo>
                <a:lnTo>
                  <a:pt x="6651" y="739"/>
                </a:lnTo>
                <a:lnTo>
                  <a:pt x="6660" y="733"/>
                </a:lnTo>
                <a:lnTo>
                  <a:pt x="6672" y="732"/>
                </a:lnTo>
                <a:lnTo>
                  <a:pt x="6708" y="732"/>
                </a:lnTo>
                <a:lnTo>
                  <a:pt x="6727" y="734"/>
                </a:lnTo>
                <a:lnTo>
                  <a:pt x="6741" y="743"/>
                </a:lnTo>
                <a:lnTo>
                  <a:pt x="7023" y="1021"/>
                </a:lnTo>
                <a:lnTo>
                  <a:pt x="7023" y="760"/>
                </a:lnTo>
                <a:lnTo>
                  <a:pt x="7025" y="749"/>
                </a:lnTo>
                <a:lnTo>
                  <a:pt x="7032" y="739"/>
                </a:lnTo>
                <a:lnTo>
                  <a:pt x="7040" y="733"/>
                </a:lnTo>
                <a:lnTo>
                  <a:pt x="7053" y="732"/>
                </a:lnTo>
                <a:lnTo>
                  <a:pt x="7095" y="732"/>
                </a:lnTo>
                <a:lnTo>
                  <a:pt x="7107" y="733"/>
                </a:lnTo>
                <a:lnTo>
                  <a:pt x="7116" y="739"/>
                </a:lnTo>
                <a:lnTo>
                  <a:pt x="7122" y="749"/>
                </a:lnTo>
                <a:lnTo>
                  <a:pt x="7125" y="760"/>
                </a:lnTo>
                <a:lnTo>
                  <a:pt x="7125" y="1148"/>
                </a:lnTo>
                <a:lnTo>
                  <a:pt x="7122" y="1160"/>
                </a:lnTo>
                <a:lnTo>
                  <a:pt x="7116" y="1170"/>
                </a:lnTo>
                <a:lnTo>
                  <a:pt x="7107" y="1175"/>
                </a:lnTo>
                <a:lnTo>
                  <a:pt x="7095" y="1178"/>
                </a:lnTo>
                <a:lnTo>
                  <a:pt x="7059" y="1178"/>
                </a:lnTo>
                <a:lnTo>
                  <a:pt x="7040" y="1175"/>
                </a:lnTo>
                <a:lnTo>
                  <a:pt x="7027" y="1165"/>
                </a:lnTo>
                <a:lnTo>
                  <a:pt x="6744" y="888"/>
                </a:lnTo>
                <a:close/>
                <a:moveTo>
                  <a:pt x="6172" y="1000"/>
                </a:moveTo>
                <a:lnTo>
                  <a:pt x="6330" y="1000"/>
                </a:lnTo>
                <a:lnTo>
                  <a:pt x="6251" y="838"/>
                </a:lnTo>
                <a:lnTo>
                  <a:pt x="6172" y="1000"/>
                </a:lnTo>
                <a:close/>
                <a:moveTo>
                  <a:pt x="6279" y="732"/>
                </a:moveTo>
                <a:lnTo>
                  <a:pt x="6291" y="732"/>
                </a:lnTo>
                <a:lnTo>
                  <a:pt x="6299" y="735"/>
                </a:lnTo>
                <a:lnTo>
                  <a:pt x="6307" y="741"/>
                </a:lnTo>
                <a:lnTo>
                  <a:pt x="6312" y="749"/>
                </a:lnTo>
                <a:lnTo>
                  <a:pt x="6512" y="1137"/>
                </a:lnTo>
                <a:lnTo>
                  <a:pt x="6517" y="1153"/>
                </a:lnTo>
                <a:lnTo>
                  <a:pt x="6514" y="1163"/>
                </a:lnTo>
                <a:lnTo>
                  <a:pt x="6509" y="1170"/>
                </a:lnTo>
                <a:lnTo>
                  <a:pt x="6501" y="1175"/>
                </a:lnTo>
                <a:lnTo>
                  <a:pt x="6489" y="1178"/>
                </a:lnTo>
                <a:lnTo>
                  <a:pt x="6442" y="1178"/>
                </a:lnTo>
                <a:lnTo>
                  <a:pt x="6431" y="1176"/>
                </a:lnTo>
                <a:lnTo>
                  <a:pt x="6421" y="1173"/>
                </a:lnTo>
                <a:lnTo>
                  <a:pt x="6414" y="1168"/>
                </a:lnTo>
                <a:lnTo>
                  <a:pt x="6409" y="1159"/>
                </a:lnTo>
                <a:lnTo>
                  <a:pt x="6375" y="1091"/>
                </a:lnTo>
                <a:lnTo>
                  <a:pt x="6128" y="1091"/>
                </a:lnTo>
                <a:lnTo>
                  <a:pt x="6094" y="1159"/>
                </a:lnTo>
                <a:lnTo>
                  <a:pt x="6089" y="1168"/>
                </a:lnTo>
                <a:lnTo>
                  <a:pt x="6082" y="1173"/>
                </a:lnTo>
                <a:lnTo>
                  <a:pt x="6072" y="1176"/>
                </a:lnTo>
                <a:lnTo>
                  <a:pt x="6061" y="1178"/>
                </a:lnTo>
                <a:lnTo>
                  <a:pt x="6013" y="1178"/>
                </a:lnTo>
                <a:lnTo>
                  <a:pt x="6002" y="1175"/>
                </a:lnTo>
                <a:lnTo>
                  <a:pt x="5993" y="1170"/>
                </a:lnTo>
                <a:lnTo>
                  <a:pt x="5988" y="1163"/>
                </a:lnTo>
                <a:lnTo>
                  <a:pt x="5986" y="1153"/>
                </a:lnTo>
                <a:lnTo>
                  <a:pt x="5991" y="1137"/>
                </a:lnTo>
                <a:lnTo>
                  <a:pt x="6191" y="749"/>
                </a:lnTo>
                <a:lnTo>
                  <a:pt x="6196" y="741"/>
                </a:lnTo>
                <a:lnTo>
                  <a:pt x="6203" y="735"/>
                </a:lnTo>
                <a:lnTo>
                  <a:pt x="6212" y="732"/>
                </a:lnTo>
                <a:lnTo>
                  <a:pt x="6223" y="732"/>
                </a:lnTo>
                <a:lnTo>
                  <a:pt x="6279" y="732"/>
                </a:lnTo>
                <a:close/>
                <a:moveTo>
                  <a:pt x="5758" y="1148"/>
                </a:moveTo>
                <a:lnTo>
                  <a:pt x="5758" y="998"/>
                </a:lnTo>
                <a:lnTo>
                  <a:pt x="5500" y="998"/>
                </a:lnTo>
                <a:lnTo>
                  <a:pt x="5500" y="1148"/>
                </a:lnTo>
                <a:lnTo>
                  <a:pt x="5498" y="1160"/>
                </a:lnTo>
                <a:lnTo>
                  <a:pt x="5492" y="1170"/>
                </a:lnTo>
                <a:lnTo>
                  <a:pt x="5484" y="1175"/>
                </a:lnTo>
                <a:lnTo>
                  <a:pt x="5471" y="1178"/>
                </a:lnTo>
                <a:lnTo>
                  <a:pt x="5428" y="1178"/>
                </a:lnTo>
                <a:lnTo>
                  <a:pt x="5416" y="1175"/>
                </a:lnTo>
                <a:lnTo>
                  <a:pt x="5406" y="1170"/>
                </a:lnTo>
                <a:lnTo>
                  <a:pt x="5400" y="1160"/>
                </a:lnTo>
                <a:lnTo>
                  <a:pt x="5399" y="1148"/>
                </a:lnTo>
                <a:lnTo>
                  <a:pt x="5399" y="760"/>
                </a:lnTo>
                <a:lnTo>
                  <a:pt x="5400" y="749"/>
                </a:lnTo>
                <a:lnTo>
                  <a:pt x="5406" y="739"/>
                </a:lnTo>
                <a:lnTo>
                  <a:pt x="5416" y="733"/>
                </a:lnTo>
                <a:lnTo>
                  <a:pt x="5428" y="732"/>
                </a:lnTo>
                <a:lnTo>
                  <a:pt x="5471" y="732"/>
                </a:lnTo>
                <a:lnTo>
                  <a:pt x="5484" y="733"/>
                </a:lnTo>
                <a:lnTo>
                  <a:pt x="5492" y="739"/>
                </a:lnTo>
                <a:lnTo>
                  <a:pt x="5498" y="749"/>
                </a:lnTo>
                <a:lnTo>
                  <a:pt x="5500" y="760"/>
                </a:lnTo>
                <a:lnTo>
                  <a:pt x="5500" y="907"/>
                </a:lnTo>
                <a:lnTo>
                  <a:pt x="5758" y="907"/>
                </a:lnTo>
                <a:lnTo>
                  <a:pt x="5758" y="760"/>
                </a:lnTo>
                <a:lnTo>
                  <a:pt x="5761" y="749"/>
                </a:lnTo>
                <a:lnTo>
                  <a:pt x="5766" y="739"/>
                </a:lnTo>
                <a:lnTo>
                  <a:pt x="5776" y="733"/>
                </a:lnTo>
                <a:lnTo>
                  <a:pt x="5788" y="732"/>
                </a:lnTo>
                <a:lnTo>
                  <a:pt x="5830" y="732"/>
                </a:lnTo>
                <a:lnTo>
                  <a:pt x="5843" y="733"/>
                </a:lnTo>
                <a:lnTo>
                  <a:pt x="5852" y="739"/>
                </a:lnTo>
                <a:lnTo>
                  <a:pt x="5858" y="749"/>
                </a:lnTo>
                <a:lnTo>
                  <a:pt x="5860" y="760"/>
                </a:lnTo>
                <a:lnTo>
                  <a:pt x="5860" y="1148"/>
                </a:lnTo>
                <a:lnTo>
                  <a:pt x="5858" y="1160"/>
                </a:lnTo>
                <a:lnTo>
                  <a:pt x="5852" y="1170"/>
                </a:lnTo>
                <a:lnTo>
                  <a:pt x="5843" y="1175"/>
                </a:lnTo>
                <a:lnTo>
                  <a:pt x="5830" y="1178"/>
                </a:lnTo>
                <a:lnTo>
                  <a:pt x="5788" y="1178"/>
                </a:lnTo>
                <a:lnTo>
                  <a:pt x="5776" y="1175"/>
                </a:lnTo>
                <a:lnTo>
                  <a:pt x="5766" y="1170"/>
                </a:lnTo>
                <a:lnTo>
                  <a:pt x="5761" y="1160"/>
                </a:lnTo>
                <a:lnTo>
                  <a:pt x="5758" y="1148"/>
                </a:lnTo>
                <a:close/>
                <a:moveTo>
                  <a:pt x="9821" y="166"/>
                </a:moveTo>
                <a:lnTo>
                  <a:pt x="9821" y="426"/>
                </a:lnTo>
                <a:lnTo>
                  <a:pt x="9819" y="438"/>
                </a:lnTo>
                <a:lnTo>
                  <a:pt x="9813" y="447"/>
                </a:lnTo>
                <a:lnTo>
                  <a:pt x="9803" y="453"/>
                </a:lnTo>
                <a:lnTo>
                  <a:pt x="9792" y="456"/>
                </a:lnTo>
                <a:lnTo>
                  <a:pt x="9749" y="456"/>
                </a:lnTo>
                <a:lnTo>
                  <a:pt x="9736" y="453"/>
                </a:lnTo>
                <a:lnTo>
                  <a:pt x="9727" y="447"/>
                </a:lnTo>
                <a:lnTo>
                  <a:pt x="9721" y="438"/>
                </a:lnTo>
                <a:lnTo>
                  <a:pt x="9719" y="426"/>
                </a:lnTo>
                <a:lnTo>
                  <a:pt x="9719" y="38"/>
                </a:lnTo>
                <a:lnTo>
                  <a:pt x="9721" y="26"/>
                </a:lnTo>
                <a:lnTo>
                  <a:pt x="9727" y="17"/>
                </a:lnTo>
                <a:lnTo>
                  <a:pt x="9736" y="11"/>
                </a:lnTo>
                <a:lnTo>
                  <a:pt x="9749" y="8"/>
                </a:lnTo>
                <a:lnTo>
                  <a:pt x="9785" y="8"/>
                </a:lnTo>
                <a:lnTo>
                  <a:pt x="9803" y="12"/>
                </a:lnTo>
                <a:lnTo>
                  <a:pt x="9817" y="21"/>
                </a:lnTo>
                <a:lnTo>
                  <a:pt x="10099" y="298"/>
                </a:lnTo>
                <a:lnTo>
                  <a:pt x="10099" y="38"/>
                </a:lnTo>
                <a:lnTo>
                  <a:pt x="10102" y="26"/>
                </a:lnTo>
                <a:lnTo>
                  <a:pt x="10108" y="17"/>
                </a:lnTo>
                <a:lnTo>
                  <a:pt x="10117" y="11"/>
                </a:lnTo>
                <a:lnTo>
                  <a:pt x="10129" y="8"/>
                </a:lnTo>
                <a:lnTo>
                  <a:pt x="10171" y="8"/>
                </a:lnTo>
                <a:lnTo>
                  <a:pt x="10184" y="11"/>
                </a:lnTo>
                <a:lnTo>
                  <a:pt x="10194" y="17"/>
                </a:lnTo>
                <a:lnTo>
                  <a:pt x="10199" y="26"/>
                </a:lnTo>
                <a:lnTo>
                  <a:pt x="10201" y="38"/>
                </a:lnTo>
                <a:lnTo>
                  <a:pt x="10201" y="426"/>
                </a:lnTo>
                <a:lnTo>
                  <a:pt x="10199" y="438"/>
                </a:lnTo>
                <a:lnTo>
                  <a:pt x="10194" y="447"/>
                </a:lnTo>
                <a:lnTo>
                  <a:pt x="10184" y="453"/>
                </a:lnTo>
                <a:lnTo>
                  <a:pt x="10171" y="456"/>
                </a:lnTo>
                <a:lnTo>
                  <a:pt x="10135" y="456"/>
                </a:lnTo>
                <a:lnTo>
                  <a:pt x="10117" y="452"/>
                </a:lnTo>
                <a:lnTo>
                  <a:pt x="10103" y="443"/>
                </a:lnTo>
                <a:lnTo>
                  <a:pt x="9821" y="166"/>
                </a:lnTo>
                <a:close/>
                <a:moveTo>
                  <a:pt x="9117" y="426"/>
                </a:moveTo>
                <a:lnTo>
                  <a:pt x="9117" y="38"/>
                </a:lnTo>
                <a:lnTo>
                  <a:pt x="9118" y="26"/>
                </a:lnTo>
                <a:lnTo>
                  <a:pt x="9124" y="17"/>
                </a:lnTo>
                <a:lnTo>
                  <a:pt x="9134" y="11"/>
                </a:lnTo>
                <a:lnTo>
                  <a:pt x="9145" y="8"/>
                </a:lnTo>
                <a:lnTo>
                  <a:pt x="9536" y="8"/>
                </a:lnTo>
                <a:lnTo>
                  <a:pt x="9548" y="11"/>
                </a:lnTo>
                <a:lnTo>
                  <a:pt x="9558" y="17"/>
                </a:lnTo>
                <a:lnTo>
                  <a:pt x="9563" y="26"/>
                </a:lnTo>
                <a:lnTo>
                  <a:pt x="9566" y="38"/>
                </a:lnTo>
                <a:lnTo>
                  <a:pt x="9566" y="69"/>
                </a:lnTo>
                <a:lnTo>
                  <a:pt x="9563" y="82"/>
                </a:lnTo>
                <a:lnTo>
                  <a:pt x="9558" y="91"/>
                </a:lnTo>
                <a:lnTo>
                  <a:pt x="9548" y="96"/>
                </a:lnTo>
                <a:lnTo>
                  <a:pt x="9536" y="99"/>
                </a:lnTo>
                <a:lnTo>
                  <a:pt x="9218" y="99"/>
                </a:lnTo>
                <a:lnTo>
                  <a:pt x="9218" y="185"/>
                </a:lnTo>
                <a:lnTo>
                  <a:pt x="9444" y="185"/>
                </a:lnTo>
                <a:lnTo>
                  <a:pt x="9456" y="186"/>
                </a:lnTo>
                <a:lnTo>
                  <a:pt x="9465" y="192"/>
                </a:lnTo>
                <a:lnTo>
                  <a:pt x="9471" y="202"/>
                </a:lnTo>
                <a:lnTo>
                  <a:pt x="9474" y="213"/>
                </a:lnTo>
                <a:lnTo>
                  <a:pt x="9474" y="246"/>
                </a:lnTo>
                <a:lnTo>
                  <a:pt x="9471" y="257"/>
                </a:lnTo>
                <a:lnTo>
                  <a:pt x="9465" y="267"/>
                </a:lnTo>
                <a:lnTo>
                  <a:pt x="9456" y="273"/>
                </a:lnTo>
                <a:lnTo>
                  <a:pt x="9444" y="274"/>
                </a:lnTo>
                <a:lnTo>
                  <a:pt x="9218" y="274"/>
                </a:lnTo>
                <a:lnTo>
                  <a:pt x="9218" y="365"/>
                </a:lnTo>
                <a:lnTo>
                  <a:pt x="9536" y="365"/>
                </a:lnTo>
                <a:lnTo>
                  <a:pt x="9548" y="367"/>
                </a:lnTo>
                <a:lnTo>
                  <a:pt x="9558" y="374"/>
                </a:lnTo>
                <a:lnTo>
                  <a:pt x="9563" y="382"/>
                </a:lnTo>
                <a:lnTo>
                  <a:pt x="9566" y="395"/>
                </a:lnTo>
                <a:lnTo>
                  <a:pt x="9566" y="426"/>
                </a:lnTo>
                <a:lnTo>
                  <a:pt x="9563" y="438"/>
                </a:lnTo>
                <a:lnTo>
                  <a:pt x="9558" y="447"/>
                </a:lnTo>
                <a:lnTo>
                  <a:pt x="9548" y="453"/>
                </a:lnTo>
                <a:lnTo>
                  <a:pt x="9536" y="456"/>
                </a:lnTo>
                <a:lnTo>
                  <a:pt x="9145" y="456"/>
                </a:lnTo>
                <a:lnTo>
                  <a:pt x="9134" y="453"/>
                </a:lnTo>
                <a:lnTo>
                  <a:pt x="9124" y="447"/>
                </a:lnTo>
                <a:lnTo>
                  <a:pt x="9118" y="438"/>
                </a:lnTo>
                <a:lnTo>
                  <a:pt x="9117" y="426"/>
                </a:lnTo>
                <a:close/>
                <a:moveTo>
                  <a:pt x="8791" y="99"/>
                </a:moveTo>
                <a:lnTo>
                  <a:pt x="8791" y="426"/>
                </a:lnTo>
                <a:lnTo>
                  <a:pt x="8789" y="438"/>
                </a:lnTo>
                <a:lnTo>
                  <a:pt x="8784" y="447"/>
                </a:lnTo>
                <a:lnTo>
                  <a:pt x="8774" y="453"/>
                </a:lnTo>
                <a:lnTo>
                  <a:pt x="8761" y="456"/>
                </a:lnTo>
                <a:lnTo>
                  <a:pt x="8719" y="456"/>
                </a:lnTo>
                <a:lnTo>
                  <a:pt x="8707" y="453"/>
                </a:lnTo>
                <a:lnTo>
                  <a:pt x="8698" y="447"/>
                </a:lnTo>
                <a:lnTo>
                  <a:pt x="8692" y="438"/>
                </a:lnTo>
                <a:lnTo>
                  <a:pt x="8689" y="426"/>
                </a:lnTo>
                <a:lnTo>
                  <a:pt x="8689" y="99"/>
                </a:lnTo>
                <a:lnTo>
                  <a:pt x="8514" y="99"/>
                </a:lnTo>
                <a:lnTo>
                  <a:pt x="8501" y="96"/>
                </a:lnTo>
                <a:lnTo>
                  <a:pt x="8493" y="91"/>
                </a:lnTo>
                <a:lnTo>
                  <a:pt x="8486" y="82"/>
                </a:lnTo>
                <a:lnTo>
                  <a:pt x="8485" y="69"/>
                </a:lnTo>
                <a:lnTo>
                  <a:pt x="8485" y="38"/>
                </a:lnTo>
                <a:lnTo>
                  <a:pt x="8486" y="26"/>
                </a:lnTo>
                <a:lnTo>
                  <a:pt x="8493" y="17"/>
                </a:lnTo>
                <a:lnTo>
                  <a:pt x="8501" y="11"/>
                </a:lnTo>
                <a:lnTo>
                  <a:pt x="8514" y="8"/>
                </a:lnTo>
                <a:lnTo>
                  <a:pt x="8966" y="8"/>
                </a:lnTo>
                <a:lnTo>
                  <a:pt x="8979" y="11"/>
                </a:lnTo>
                <a:lnTo>
                  <a:pt x="8988" y="17"/>
                </a:lnTo>
                <a:lnTo>
                  <a:pt x="8994" y="26"/>
                </a:lnTo>
                <a:lnTo>
                  <a:pt x="8996" y="38"/>
                </a:lnTo>
                <a:lnTo>
                  <a:pt x="8996" y="69"/>
                </a:lnTo>
                <a:lnTo>
                  <a:pt x="8994" y="82"/>
                </a:lnTo>
                <a:lnTo>
                  <a:pt x="8988" y="91"/>
                </a:lnTo>
                <a:lnTo>
                  <a:pt x="8979" y="96"/>
                </a:lnTo>
                <a:lnTo>
                  <a:pt x="8966" y="99"/>
                </a:lnTo>
                <a:lnTo>
                  <a:pt x="8791" y="99"/>
                </a:lnTo>
                <a:close/>
                <a:moveTo>
                  <a:pt x="8186" y="374"/>
                </a:moveTo>
                <a:lnTo>
                  <a:pt x="8232" y="371"/>
                </a:lnTo>
                <a:lnTo>
                  <a:pt x="8271" y="360"/>
                </a:lnTo>
                <a:lnTo>
                  <a:pt x="8286" y="352"/>
                </a:lnTo>
                <a:lnTo>
                  <a:pt x="8299" y="343"/>
                </a:lnTo>
                <a:lnTo>
                  <a:pt x="8306" y="331"/>
                </a:lnTo>
                <a:lnTo>
                  <a:pt x="8309" y="318"/>
                </a:lnTo>
                <a:lnTo>
                  <a:pt x="8307" y="306"/>
                </a:lnTo>
                <a:lnTo>
                  <a:pt x="8301" y="297"/>
                </a:lnTo>
                <a:lnTo>
                  <a:pt x="8291" y="289"/>
                </a:lnTo>
                <a:lnTo>
                  <a:pt x="8278" y="283"/>
                </a:lnTo>
                <a:lnTo>
                  <a:pt x="8237" y="274"/>
                </a:lnTo>
                <a:lnTo>
                  <a:pt x="8178" y="269"/>
                </a:lnTo>
                <a:lnTo>
                  <a:pt x="8128" y="264"/>
                </a:lnTo>
                <a:lnTo>
                  <a:pt x="8105" y="261"/>
                </a:lnTo>
                <a:lnTo>
                  <a:pt x="8084" y="257"/>
                </a:lnTo>
                <a:lnTo>
                  <a:pt x="8045" y="247"/>
                </a:lnTo>
                <a:lnTo>
                  <a:pt x="8014" y="234"/>
                </a:lnTo>
                <a:lnTo>
                  <a:pt x="7989" y="217"/>
                </a:lnTo>
                <a:lnTo>
                  <a:pt x="7979" y="208"/>
                </a:lnTo>
                <a:lnTo>
                  <a:pt x="7970" y="197"/>
                </a:lnTo>
                <a:lnTo>
                  <a:pt x="7964" y="186"/>
                </a:lnTo>
                <a:lnTo>
                  <a:pt x="7959" y="174"/>
                </a:lnTo>
                <a:lnTo>
                  <a:pt x="7957" y="160"/>
                </a:lnTo>
                <a:lnTo>
                  <a:pt x="7955" y="145"/>
                </a:lnTo>
                <a:lnTo>
                  <a:pt x="7957" y="129"/>
                </a:lnTo>
                <a:lnTo>
                  <a:pt x="7959" y="114"/>
                </a:lnTo>
                <a:lnTo>
                  <a:pt x="7964" y="100"/>
                </a:lnTo>
                <a:lnTo>
                  <a:pt x="7972" y="87"/>
                </a:lnTo>
                <a:lnTo>
                  <a:pt x="7979" y="74"/>
                </a:lnTo>
                <a:lnTo>
                  <a:pt x="7990" y="62"/>
                </a:lnTo>
                <a:lnTo>
                  <a:pt x="8015" y="41"/>
                </a:lnTo>
                <a:lnTo>
                  <a:pt x="8046" y="23"/>
                </a:lnTo>
                <a:lnTo>
                  <a:pt x="8085" y="11"/>
                </a:lnTo>
                <a:lnTo>
                  <a:pt x="8105" y="6"/>
                </a:lnTo>
                <a:lnTo>
                  <a:pt x="8127" y="3"/>
                </a:lnTo>
                <a:lnTo>
                  <a:pt x="8176" y="0"/>
                </a:lnTo>
                <a:lnTo>
                  <a:pt x="8212" y="2"/>
                </a:lnTo>
                <a:lnTo>
                  <a:pt x="8244" y="6"/>
                </a:lnTo>
                <a:lnTo>
                  <a:pt x="8274" y="12"/>
                </a:lnTo>
                <a:lnTo>
                  <a:pt x="8300" y="19"/>
                </a:lnTo>
                <a:lnTo>
                  <a:pt x="8324" y="28"/>
                </a:lnTo>
                <a:lnTo>
                  <a:pt x="8343" y="37"/>
                </a:lnTo>
                <a:lnTo>
                  <a:pt x="8371" y="54"/>
                </a:lnTo>
                <a:lnTo>
                  <a:pt x="8378" y="60"/>
                </a:lnTo>
                <a:lnTo>
                  <a:pt x="8384" y="68"/>
                </a:lnTo>
                <a:lnTo>
                  <a:pt x="8388" y="77"/>
                </a:lnTo>
                <a:lnTo>
                  <a:pt x="8389" y="87"/>
                </a:lnTo>
                <a:lnTo>
                  <a:pt x="8387" y="100"/>
                </a:lnTo>
                <a:lnTo>
                  <a:pt x="8383" y="106"/>
                </a:lnTo>
                <a:lnTo>
                  <a:pt x="8380" y="113"/>
                </a:lnTo>
                <a:lnTo>
                  <a:pt x="8363" y="131"/>
                </a:lnTo>
                <a:lnTo>
                  <a:pt x="8358" y="135"/>
                </a:lnTo>
                <a:lnTo>
                  <a:pt x="8353" y="139"/>
                </a:lnTo>
                <a:lnTo>
                  <a:pt x="8342" y="141"/>
                </a:lnTo>
                <a:lnTo>
                  <a:pt x="8331" y="139"/>
                </a:lnTo>
                <a:lnTo>
                  <a:pt x="8321" y="134"/>
                </a:lnTo>
                <a:lnTo>
                  <a:pt x="8304" y="124"/>
                </a:lnTo>
                <a:lnTo>
                  <a:pt x="8286" y="115"/>
                </a:lnTo>
                <a:lnTo>
                  <a:pt x="8250" y="101"/>
                </a:lnTo>
                <a:lnTo>
                  <a:pt x="8213" y="93"/>
                </a:lnTo>
                <a:lnTo>
                  <a:pt x="8194" y="90"/>
                </a:lnTo>
                <a:lnTo>
                  <a:pt x="8176" y="90"/>
                </a:lnTo>
                <a:lnTo>
                  <a:pt x="8133" y="93"/>
                </a:lnTo>
                <a:lnTo>
                  <a:pt x="8113" y="98"/>
                </a:lnTo>
                <a:lnTo>
                  <a:pt x="8096" y="103"/>
                </a:lnTo>
                <a:lnTo>
                  <a:pt x="8081" y="110"/>
                </a:lnTo>
                <a:lnTo>
                  <a:pt x="8070" y="119"/>
                </a:lnTo>
                <a:lnTo>
                  <a:pt x="8065" y="124"/>
                </a:lnTo>
                <a:lnTo>
                  <a:pt x="8062" y="129"/>
                </a:lnTo>
                <a:lnTo>
                  <a:pt x="8060" y="139"/>
                </a:lnTo>
                <a:lnTo>
                  <a:pt x="8061" y="149"/>
                </a:lnTo>
                <a:lnTo>
                  <a:pt x="8069" y="157"/>
                </a:lnTo>
                <a:lnTo>
                  <a:pt x="8080" y="164"/>
                </a:lnTo>
                <a:lnTo>
                  <a:pt x="8094" y="169"/>
                </a:lnTo>
                <a:lnTo>
                  <a:pt x="8132" y="176"/>
                </a:lnTo>
                <a:lnTo>
                  <a:pt x="8179" y="180"/>
                </a:lnTo>
                <a:lnTo>
                  <a:pt x="8230" y="185"/>
                </a:lnTo>
                <a:lnTo>
                  <a:pt x="8275" y="191"/>
                </a:lnTo>
                <a:lnTo>
                  <a:pt x="8315" y="201"/>
                </a:lnTo>
                <a:lnTo>
                  <a:pt x="8348" y="213"/>
                </a:lnTo>
                <a:lnTo>
                  <a:pt x="8362" y="221"/>
                </a:lnTo>
                <a:lnTo>
                  <a:pt x="8376" y="229"/>
                </a:lnTo>
                <a:lnTo>
                  <a:pt x="8387" y="239"/>
                </a:lnTo>
                <a:lnTo>
                  <a:pt x="8396" y="252"/>
                </a:lnTo>
                <a:lnTo>
                  <a:pt x="8403" y="264"/>
                </a:lnTo>
                <a:lnTo>
                  <a:pt x="8408" y="278"/>
                </a:lnTo>
                <a:lnTo>
                  <a:pt x="8412" y="294"/>
                </a:lnTo>
                <a:lnTo>
                  <a:pt x="8412" y="311"/>
                </a:lnTo>
                <a:lnTo>
                  <a:pt x="8412" y="329"/>
                </a:lnTo>
                <a:lnTo>
                  <a:pt x="8408" y="345"/>
                </a:lnTo>
                <a:lnTo>
                  <a:pt x="8403" y="361"/>
                </a:lnTo>
                <a:lnTo>
                  <a:pt x="8396" y="376"/>
                </a:lnTo>
                <a:lnTo>
                  <a:pt x="8387" y="390"/>
                </a:lnTo>
                <a:lnTo>
                  <a:pt x="8376" y="402"/>
                </a:lnTo>
                <a:lnTo>
                  <a:pt x="8348" y="423"/>
                </a:lnTo>
                <a:lnTo>
                  <a:pt x="8316" y="441"/>
                </a:lnTo>
                <a:lnTo>
                  <a:pt x="8276" y="453"/>
                </a:lnTo>
                <a:lnTo>
                  <a:pt x="8255" y="458"/>
                </a:lnTo>
                <a:lnTo>
                  <a:pt x="8233" y="461"/>
                </a:lnTo>
                <a:lnTo>
                  <a:pt x="8183" y="463"/>
                </a:lnTo>
                <a:lnTo>
                  <a:pt x="8149" y="462"/>
                </a:lnTo>
                <a:lnTo>
                  <a:pt x="8116" y="459"/>
                </a:lnTo>
                <a:lnTo>
                  <a:pt x="8085" y="453"/>
                </a:lnTo>
                <a:lnTo>
                  <a:pt x="8055" y="446"/>
                </a:lnTo>
                <a:lnTo>
                  <a:pt x="8026" y="436"/>
                </a:lnTo>
                <a:lnTo>
                  <a:pt x="8002" y="425"/>
                </a:lnTo>
                <a:lnTo>
                  <a:pt x="7979" y="411"/>
                </a:lnTo>
                <a:lnTo>
                  <a:pt x="7959" y="397"/>
                </a:lnTo>
                <a:lnTo>
                  <a:pt x="7952" y="391"/>
                </a:lnTo>
                <a:lnTo>
                  <a:pt x="7947" y="384"/>
                </a:lnTo>
                <a:lnTo>
                  <a:pt x="7943" y="376"/>
                </a:lnTo>
                <a:lnTo>
                  <a:pt x="7942" y="367"/>
                </a:lnTo>
                <a:lnTo>
                  <a:pt x="7944" y="351"/>
                </a:lnTo>
                <a:lnTo>
                  <a:pt x="7953" y="339"/>
                </a:lnTo>
                <a:lnTo>
                  <a:pt x="7968" y="321"/>
                </a:lnTo>
                <a:lnTo>
                  <a:pt x="7973" y="316"/>
                </a:lnTo>
                <a:lnTo>
                  <a:pt x="7978" y="313"/>
                </a:lnTo>
                <a:lnTo>
                  <a:pt x="7989" y="310"/>
                </a:lnTo>
                <a:lnTo>
                  <a:pt x="8000" y="313"/>
                </a:lnTo>
                <a:lnTo>
                  <a:pt x="8011" y="318"/>
                </a:lnTo>
                <a:lnTo>
                  <a:pt x="8031" y="331"/>
                </a:lnTo>
                <a:lnTo>
                  <a:pt x="8052" y="343"/>
                </a:lnTo>
                <a:lnTo>
                  <a:pt x="8074" y="352"/>
                </a:lnTo>
                <a:lnTo>
                  <a:pt x="8095" y="360"/>
                </a:lnTo>
                <a:lnTo>
                  <a:pt x="8116" y="366"/>
                </a:lnTo>
                <a:lnTo>
                  <a:pt x="8138" y="370"/>
                </a:lnTo>
                <a:lnTo>
                  <a:pt x="8186" y="374"/>
                </a:lnTo>
                <a:close/>
                <a:moveTo>
                  <a:pt x="7696" y="426"/>
                </a:moveTo>
                <a:lnTo>
                  <a:pt x="7696" y="38"/>
                </a:lnTo>
                <a:lnTo>
                  <a:pt x="7698" y="26"/>
                </a:lnTo>
                <a:lnTo>
                  <a:pt x="7704" y="17"/>
                </a:lnTo>
                <a:lnTo>
                  <a:pt x="7714" y="11"/>
                </a:lnTo>
                <a:lnTo>
                  <a:pt x="7725" y="8"/>
                </a:lnTo>
                <a:lnTo>
                  <a:pt x="7769" y="8"/>
                </a:lnTo>
                <a:lnTo>
                  <a:pt x="7780" y="11"/>
                </a:lnTo>
                <a:lnTo>
                  <a:pt x="7790" y="17"/>
                </a:lnTo>
                <a:lnTo>
                  <a:pt x="7796" y="26"/>
                </a:lnTo>
                <a:lnTo>
                  <a:pt x="7798" y="38"/>
                </a:lnTo>
                <a:lnTo>
                  <a:pt x="7798" y="426"/>
                </a:lnTo>
                <a:lnTo>
                  <a:pt x="7796" y="438"/>
                </a:lnTo>
                <a:lnTo>
                  <a:pt x="7790" y="447"/>
                </a:lnTo>
                <a:lnTo>
                  <a:pt x="7780" y="453"/>
                </a:lnTo>
                <a:lnTo>
                  <a:pt x="7769" y="456"/>
                </a:lnTo>
                <a:lnTo>
                  <a:pt x="7725" y="456"/>
                </a:lnTo>
                <a:lnTo>
                  <a:pt x="7714" y="453"/>
                </a:lnTo>
                <a:lnTo>
                  <a:pt x="7704" y="447"/>
                </a:lnTo>
                <a:lnTo>
                  <a:pt x="7698" y="438"/>
                </a:lnTo>
                <a:lnTo>
                  <a:pt x="7696" y="426"/>
                </a:lnTo>
                <a:close/>
                <a:moveTo>
                  <a:pt x="7278" y="244"/>
                </a:moveTo>
                <a:lnTo>
                  <a:pt x="7186" y="313"/>
                </a:lnTo>
                <a:lnTo>
                  <a:pt x="7186" y="426"/>
                </a:lnTo>
                <a:lnTo>
                  <a:pt x="7183" y="438"/>
                </a:lnTo>
                <a:lnTo>
                  <a:pt x="7177" y="447"/>
                </a:lnTo>
                <a:lnTo>
                  <a:pt x="7168" y="453"/>
                </a:lnTo>
                <a:lnTo>
                  <a:pt x="7156" y="456"/>
                </a:lnTo>
                <a:lnTo>
                  <a:pt x="7114" y="456"/>
                </a:lnTo>
                <a:lnTo>
                  <a:pt x="7101" y="453"/>
                </a:lnTo>
                <a:lnTo>
                  <a:pt x="7091" y="447"/>
                </a:lnTo>
                <a:lnTo>
                  <a:pt x="7086" y="438"/>
                </a:lnTo>
                <a:lnTo>
                  <a:pt x="7084" y="426"/>
                </a:lnTo>
                <a:lnTo>
                  <a:pt x="7084" y="38"/>
                </a:lnTo>
                <a:lnTo>
                  <a:pt x="7086" y="26"/>
                </a:lnTo>
                <a:lnTo>
                  <a:pt x="7091" y="17"/>
                </a:lnTo>
                <a:lnTo>
                  <a:pt x="7101" y="11"/>
                </a:lnTo>
                <a:lnTo>
                  <a:pt x="7114" y="8"/>
                </a:lnTo>
                <a:lnTo>
                  <a:pt x="7156" y="8"/>
                </a:lnTo>
                <a:lnTo>
                  <a:pt x="7168" y="11"/>
                </a:lnTo>
                <a:lnTo>
                  <a:pt x="7177" y="17"/>
                </a:lnTo>
                <a:lnTo>
                  <a:pt x="7183" y="26"/>
                </a:lnTo>
                <a:lnTo>
                  <a:pt x="7186" y="38"/>
                </a:lnTo>
                <a:lnTo>
                  <a:pt x="7186" y="200"/>
                </a:lnTo>
                <a:lnTo>
                  <a:pt x="7421" y="22"/>
                </a:lnTo>
                <a:lnTo>
                  <a:pt x="7436" y="12"/>
                </a:lnTo>
                <a:lnTo>
                  <a:pt x="7444" y="9"/>
                </a:lnTo>
                <a:lnTo>
                  <a:pt x="7456" y="8"/>
                </a:lnTo>
                <a:lnTo>
                  <a:pt x="7538" y="8"/>
                </a:lnTo>
                <a:lnTo>
                  <a:pt x="7548" y="9"/>
                </a:lnTo>
                <a:lnTo>
                  <a:pt x="7554" y="13"/>
                </a:lnTo>
                <a:lnTo>
                  <a:pt x="7558" y="18"/>
                </a:lnTo>
                <a:lnTo>
                  <a:pt x="7560" y="24"/>
                </a:lnTo>
                <a:lnTo>
                  <a:pt x="7556" y="36"/>
                </a:lnTo>
                <a:lnTo>
                  <a:pt x="7550" y="43"/>
                </a:lnTo>
                <a:lnTo>
                  <a:pt x="7357" y="188"/>
                </a:lnTo>
                <a:lnTo>
                  <a:pt x="7561" y="421"/>
                </a:lnTo>
                <a:lnTo>
                  <a:pt x="7568" y="428"/>
                </a:lnTo>
                <a:lnTo>
                  <a:pt x="7570" y="438"/>
                </a:lnTo>
                <a:lnTo>
                  <a:pt x="7569" y="446"/>
                </a:lnTo>
                <a:lnTo>
                  <a:pt x="7564" y="451"/>
                </a:lnTo>
                <a:lnTo>
                  <a:pt x="7558" y="454"/>
                </a:lnTo>
                <a:lnTo>
                  <a:pt x="7548" y="456"/>
                </a:lnTo>
                <a:lnTo>
                  <a:pt x="7477" y="456"/>
                </a:lnTo>
                <a:lnTo>
                  <a:pt x="7466" y="454"/>
                </a:lnTo>
                <a:lnTo>
                  <a:pt x="7456" y="452"/>
                </a:lnTo>
                <a:lnTo>
                  <a:pt x="7448" y="447"/>
                </a:lnTo>
                <a:lnTo>
                  <a:pt x="7442" y="441"/>
                </a:lnTo>
                <a:lnTo>
                  <a:pt x="7278" y="244"/>
                </a:lnTo>
                <a:close/>
                <a:moveTo>
                  <a:pt x="6523" y="426"/>
                </a:moveTo>
                <a:lnTo>
                  <a:pt x="6523" y="38"/>
                </a:lnTo>
                <a:lnTo>
                  <a:pt x="6526" y="26"/>
                </a:lnTo>
                <a:lnTo>
                  <a:pt x="6532" y="17"/>
                </a:lnTo>
                <a:lnTo>
                  <a:pt x="6540" y="11"/>
                </a:lnTo>
                <a:lnTo>
                  <a:pt x="6553" y="8"/>
                </a:lnTo>
                <a:lnTo>
                  <a:pt x="6595" y="8"/>
                </a:lnTo>
                <a:lnTo>
                  <a:pt x="6608" y="11"/>
                </a:lnTo>
                <a:lnTo>
                  <a:pt x="6616" y="17"/>
                </a:lnTo>
                <a:lnTo>
                  <a:pt x="6623" y="26"/>
                </a:lnTo>
                <a:lnTo>
                  <a:pt x="6625" y="38"/>
                </a:lnTo>
                <a:lnTo>
                  <a:pt x="6625" y="365"/>
                </a:lnTo>
                <a:lnTo>
                  <a:pt x="6937" y="365"/>
                </a:lnTo>
                <a:lnTo>
                  <a:pt x="6950" y="367"/>
                </a:lnTo>
                <a:lnTo>
                  <a:pt x="6958" y="374"/>
                </a:lnTo>
                <a:lnTo>
                  <a:pt x="6964" y="382"/>
                </a:lnTo>
                <a:lnTo>
                  <a:pt x="6966" y="395"/>
                </a:lnTo>
                <a:lnTo>
                  <a:pt x="6966" y="426"/>
                </a:lnTo>
                <a:lnTo>
                  <a:pt x="6964" y="438"/>
                </a:lnTo>
                <a:lnTo>
                  <a:pt x="6958" y="447"/>
                </a:lnTo>
                <a:lnTo>
                  <a:pt x="6950" y="453"/>
                </a:lnTo>
                <a:lnTo>
                  <a:pt x="6937" y="456"/>
                </a:lnTo>
                <a:lnTo>
                  <a:pt x="6553" y="456"/>
                </a:lnTo>
                <a:lnTo>
                  <a:pt x="6540" y="453"/>
                </a:lnTo>
                <a:lnTo>
                  <a:pt x="6532" y="447"/>
                </a:lnTo>
                <a:lnTo>
                  <a:pt x="6526" y="438"/>
                </a:lnTo>
                <a:lnTo>
                  <a:pt x="6523" y="426"/>
                </a:lnTo>
                <a:close/>
                <a:moveTo>
                  <a:pt x="5886" y="251"/>
                </a:moveTo>
                <a:lnTo>
                  <a:pt x="5886" y="38"/>
                </a:lnTo>
                <a:lnTo>
                  <a:pt x="5889" y="26"/>
                </a:lnTo>
                <a:lnTo>
                  <a:pt x="5895" y="17"/>
                </a:lnTo>
                <a:lnTo>
                  <a:pt x="5905" y="11"/>
                </a:lnTo>
                <a:lnTo>
                  <a:pt x="5916" y="8"/>
                </a:lnTo>
                <a:lnTo>
                  <a:pt x="5960" y="8"/>
                </a:lnTo>
                <a:lnTo>
                  <a:pt x="5971" y="11"/>
                </a:lnTo>
                <a:lnTo>
                  <a:pt x="5981" y="17"/>
                </a:lnTo>
                <a:lnTo>
                  <a:pt x="5987" y="26"/>
                </a:lnTo>
                <a:lnTo>
                  <a:pt x="5988" y="38"/>
                </a:lnTo>
                <a:lnTo>
                  <a:pt x="5988" y="251"/>
                </a:lnTo>
                <a:lnTo>
                  <a:pt x="5991" y="280"/>
                </a:lnTo>
                <a:lnTo>
                  <a:pt x="5995" y="294"/>
                </a:lnTo>
                <a:lnTo>
                  <a:pt x="5998" y="306"/>
                </a:lnTo>
                <a:lnTo>
                  <a:pt x="6010" y="328"/>
                </a:lnTo>
                <a:lnTo>
                  <a:pt x="6024" y="344"/>
                </a:lnTo>
                <a:lnTo>
                  <a:pt x="6043" y="356"/>
                </a:lnTo>
                <a:lnTo>
                  <a:pt x="6065" y="365"/>
                </a:lnTo>
                <a:lnTo>
                  <a:pt x="6090" y="370"/>
                </a:lnTo>
                <a:lnTo>
                  <a:pt x="6118" y="371"/>
                </a:lnTo>
                <a:lnTo>
                  <a:pt x="6145" y="370"/>
                </a:lnTo>
                <a:lnTo>
                  <a:pt x="6170" y="365"/>
                </a:lnTo>
                <a:lnTo>
                  <a:pt x="6192" y="356"/>
                </a:lnTo>
                <a:lnTo>
                  <a:pt x="6211" y="344"/>
                </a:lnTo>
                <a:lnTo>
                  <a:pt x="6218" y="336"/>
                </a:lnTo>
                <a:lnTo>
                  <a:pt x="6226" y="328"/>
                </a:lnTo>
                <a:lnTo>
                  <a:pt x="6232" y="318"/>
                </a:lnTo>
                <a:lnTo>
                  <a:pt x="6237" y="306"/>
                </a:lnTo>
                <a:lnTo>
                  <a:pt x="6245" y="280"/>
                </a:lnTo>
                <a:lnTo>
                  <a:pt x="6247" y="251"/>
                </a:lnTo>
                <a:lnTo>
                  <a:pt x="6247" y="38"/>
                </a:lnTo>
                <a:lnTo>
                  <a:pt x="6248" y="26"/>
                </a:lnTo>
                <a:lnTo>
                  <a:pt x="6254" y="17"/>
                </a:lnTo>
                <a:lnTo>
                  <a:pt x="6263" y="11"/>
                </a:lnTo>
                <a:lnTo>
                  <a:pt x="6276" y="8"/>
                </a:lnTo>
                <a:lnTo>
                  <a:pt x="6319" y="8"/>
                </a:lnTo>
                <a:lnTo>
                  <a:pt x="6330" y="11"/>
                </a:lnTo>
                <a:lnTo>
                  <a:pt x="6340" y="17"/>
                </a:lnTo>
                <a:lnTo>
                  <a:pt x="6346" y="26"/>
                </a:lnTo>
                <a:lnTo>
                  <a:pt x="6348" y="38"/>
                </a:lnTo>
                <a:lnTo>
                  <a:pt x="6348" y="251"/>
                </a:lnTo>
                <a:lnTo>
                  <a:pt x="6348" y="280"/>
                </a:lnTo>
                <a:lnTo>
                  <a:pt x="6344" y="308"/>
                </a:lnTo>
                <a:lnTo>
                  <a:pt x="6338" y="333"/>
                </a:lnTo>
                <a:lnTo>
                  <a:pt x="6330" y="354"/>
                </a:lnTo>
                <a:lnTo>
                  <a:pt x="6320" y="374"/>
                </a:lnTo>
                <a:lnTo>
                  <a:pt x="6309" y="391"/>
                </a:lnTo>
                <a:lnTo>
                  <a:pt x="6296" y="407"/>
                </a:lnTo>
                <a:lnTo>
                  <a:pt x="6281" y="420"/>
                </a:lnTo>
                <a:lnTo>
                  <a:pt x="6264" y="431"/>
                </a:lnTo>
                <a:lnTo>
                  <a:pt x="6247" y="441"/>
                </a:lnTo>
                <a:lnTo>
                  <a:pt x="6228" y="448"/>
                </a:lnTo>
                <a:lnTo>
                  <a:pt x="6207" y="454"/>
                </a:lnTo>
                <a:lnTo>
                  <a:pt x="6186" y="458"/>
                </a:lnTo>
                <a:lnTo>
                  <a:pt x="6165" y="462"/>
                </a:lnTo>
                <a:lnTo>
                  <a:pt x="6118" y="463"/>
                </a:lnTo>
                <a:lnTo>
                  <a:pt x="6070" y="462"/>
                </a:lnTo>
                <a:lnTo>
                  <a:pt x="6049" y="458"/>
                </a:lnTo>
                <a:lnTo>
                  <a:pt x="6027" y="454"/>
                </a:lnTo>
                <a:lnTo>
                  <a:pt x="6007" y="448"/>
                </a:lnTo>
                <a:lnTo>
                  <a:pt x="5988" y="441"/>
                </a:lnTo>
                <a:lnTo>
                  <a:pt x="5971" y="431"/>
                </a:lnTo>
                <a:lnTo>
                  <a:pt x="5955" y="420"/>
                </a:lnTo>
                <a:lnTo>
                  <a:pt x="5940" y="407"/>
                </a:lnTo>
                <a:lnTo>
                  <a:pt x="5926" y="391"/>
                </a:lnTo>
                <a:lnTo>
                  <a:pt x="5915" y="374"/>
                </a:lnTo>
                <a:lnTo>
                  <a:pt x="5905" y="354"/>
                </a:lnTo>
                <a:lnTo>
                  <a:pt x="5898" y="333"/>
                </a:lnTo>
                <a:lnTo>
                  <a:pt x="5891" y="308"/>
                </a:lnTo>
                <a:lnTo>
                  <a:pt x="5888" y="280"/>
                </a:lnTo>
                <a:lnTo>
                  <a:pt x="5886" y="251"/>
                </a:lnTo>
                <a:close/>
                <a:moveTo>
                  <a:pt x="5388" y="257"/>
                </a:moveTo>
                <a:lnTo>
                  <a:pt x="5413" y="257"/>
                </a:lnTo>
                <a:lnTo>
                  <a:pt x="5424" y="259"/>
                </a:lnTo>
                <a:lnTo>
                  <a:pt x="5434" y="264"/>
                </a:lnTo>
                <a:lnTo>
                  <a:pt x="5440" y="274"/>
                </a:lnTo>
                <a:lnTo>
                  <a:pt x="5441" y="287"/>
                </a:lnTo>
                <a:lnTo>
                  <a:pt x="5443" y="303"/>
                </a:lnTo>
                <a:lnTo>
                  <a:pt x="5446" y="319"/>
                </a:lnTo>
                <a:lnTo>
                  <a:pt x="5454" y="334"/>
                </a:lnTo>
                <a:lnTo>
                  <a:pt x="5462" y="346"/>
                </a:lnTo>
                <a:lnTo>
                  <a:pt x="5474" y="357"/>
                </a:lnTo>
                <a:lnTo>
                  <a:pt x="5489" y="365"/>
                </a:lnTo>
                <a:lnTo>
                  <a:pt x="5506" y="370"/>
                </a:lnTo>
                <a:lnTo>
                  <a:pt x="5526" y="372"/>
                </a:lnTo>
                <a:lnTo>
                  <a:pt x="5543" y="371"/>
                </a:lnTo>
                <a:lnTo>
                  <a:pt x="5561" y="367"/>
                </a:lnTo>
                <a:lnTo>
                  <a:pt x="5576" y="360"/>
                </a:lnTo>
                <a:lnTo>
                  <a:pt x="5589" y="349"/>
                </a:lnTo>
                <a:lnTo>
                  <a:pt x="5600" y="335"/>
                </a:lnTo>
                <a:lnTo>
                  <a:pt x="5609" y="318"/>
                </a:lnTo>
                <a:lnTo>
                  <a:pt x="5614" y="295"/>
                </a:lnTo>
                <a:lnTo>
                  <a:pt x="5617" y="269"/>
                </a:lnTo>
                <a:lnTo>
                  <a:pt x="5617" y="38"/>
                </a:lnTo>
                <a:lnTo>
                  <a:pt x="5619" y="26"/>
                </a:lnTo>
                <a:lnTo>
                  <a:pt x="5625" y="17"/>
                </a:lnTo>
                <a:lnTo>
                  <a:pt x="5634" y="11"/>
                </a:lnTo>
                <a:lnTo>
                  <a:pt x="5646" y="8"/>
                </a:lnTo>
                <a:lnTo>
                  <a:pt x="5689" y="8"/>
                </a:lnTo>
                <a:lnTo>
                  <a:pt x="5701" y="11"/>
                </a:lnTo>
                <a:lnTo>
                  <a:pt x="5710" y="17"/>
                </a:lnTo>
                <a:lnTo>
                  <a:pt x="5716" y="26"/>
                </a:lnTo>
                <a:lnTo>
                  <a:pt x="5719" y="38"/>
                </a:lnTo>
                <a:lnTo>
                  <a:pt x="5719" y="267"/>
                </a:lnTo>
                <a:lnTo>
                  <a:pt x="5715" y="310"/>
                </a:lnTo>
                <a:lnTo>
                  <a:pt x="5706" y="349"/>
                </a:lnTo>
                <a:lnTo>
                  <a:pt x="5700" y="366"/>
                </a:lnTo>
                <a:lnTo>
                  <a:pt x="5691" y="382"/>
                </a:lnTo>
                <a:lnTo>
                  <a:pt x="5681" y="397"/>
                </a:lnTo>
                <a:lnTo>
                  <a:pt x="5670" y="411"/>
                </a:lnTo>
                <a:lnTo>
                  <a:pt x="5658" y="423"/>
                </a:lnTo>
                <a:lnTo>
                  <a:pt x="5643" y="433"/>
                </a:lnTo>
                <a:lnTo>
                  <a:pt x="5628" y="442"/>
                </a:lnTo>
                <a:lnTo>
                  <a:pt x="5610" y="449"/>
                </a:lnTo>
                <a:lnTo>
                  <a:pt x="5592" y="456"/>
                </a:lnTo>
                <a:lnTo>
                  <a:pt x="5571" y="461"/>
                </a:lnTo>
                <a:lnTo>
                  <a:pt x="5549" y="463"/>
                </a:lnTo>
                <a:lnTo>
                  <a:pt x="5526" y="463"/>
                </a:lnTo>
                <a:lnTo>
                  <a:pt x="5502" y="463"/>
                </a:lnTo>
                <a:lnTo>
                  <a:pt x="5481" y="461"/>
                </a:lnTo>
                <a:lnTo>
                  <a:pt x="5461" y="456"/>
                </a:lnTo>
                <a:lnTo>
                  <a:pt x="5443" y="451"/>
                </a:lnTo>
                <a:lnTo>
                  <a:pt x="5425" y="443"/>
                </a:lnTo>
                <a:lnTo>
                  <a:pt x="5410" y="436"/>
                </a:lnTo>
                <a:lnTo>
                  <a:pt x="5397" y="426"/>
                </a:lnTo>
                <a:lnTo>
                  <a:pt x="5385" y="416"/>
                </a:lnTo>
                <a:lnTo>
                  <a:pt x="5365" y="392"/>
                </a:lnTo>
                <a:lnTo>
                  <a:pt x="5352" y="367"/>
                </a:lnTo>
                <a:lnTo>
                  <a:pt x="5347" y="354"/>
                </a:lnTo>
                <a:lnTo>
                  <a:pt x="5344" y="340"/>
                </a:lnTo>
                <a:lnTo>
                  <a:pt x="5342" y="313"/>
                </a:lnTo>
                <a:lnTo>
                  <a:pt x="5342" y="299"/>
                </a:lnTo>
                <a:lnTo>
                  <a:pt x="5344" y="287"/>
                </a:lnTo>
                <a:lnTo>
                  <a:pt x="5348" y="277"/>
                </a:lnTo>
                <a:lnTo>
                  <a:pt x="5354" y="269"/>
                </a:lnTo>
                <a:lnTo>
                  <a:pt x="5360" y="263"/>
                </a:lnTo>
                <a:lnTo>
                  <a:pt x="5369" y="259"/>
                </a:lnTo>
                <a:lnTo>
                  <a:pt x="5378" y="257"/>
                </a:lnTo>
                <a:lnTo>
                  <a:pt x="5388" y="257"/>
                </a:lnTo>
                <a:close/>
                <a:moveTo>
                  <a:pt x="13488" y="1418"/>
                </a:moveTo>
                <a:lnTo>
                  <a:pt x="13491" y="1404"/>
                </a:lnTo>
                <a:lnTo>
                  <a:pt x="13499" y="1394"/>
                </a:lnTo>
                <a:lnTo>
                  <a:pt x="13505" y="1389"/>
                </a:lnTo>
                <a:lnTo>
                  <a:pt x="13511" y="1387"/>
                </a:lnTo>
                <a:lnTo>
                  <a:pt x="13527" y="1383"/>
                </a:lnTo>
                <a:lnTo>
                  <a:pt x="13543" y="1387"/>
                </a:lnTo>
                <a:lnTo>
                  <a:pt x="13550" y="1389"/>
                </a:lnTo>
                <a:lnTo>
                  <a:pt x="13556" y="1394"/>
                </a:lnTo>
                <a:lnTo>
                  <a:pt x="13563" y="1404"/>
                </a:lnTo>
                <a:lnTo>
                  <a:pt x="13566" y="1411"/>
                </a:lnTo>
                <a:lnTo>
                  <a:pt x="13567" y="1418"/>
                </a:lnTo>
                <a:lnTo>
                  <a:pt x="13563" y="1431"/>
                </a:lnTo>
                <a:lnTo>
                  <a:pt x="13556" y="1442"/>
                </a:lnTo>
                <a:lnTo>
                  <a:pt x="13550" y="1447"/>
                </a:lnTo>
                <a:lnTo>
                  <a:pt x="13543" y="1450"/>
                </a:lnTo>
                <a:lnTo>
                  <a:pt x="13527" y="1452"/>
                </a:lnTo>
                <a:lnTo>
                  <a:pt x="13511" y="1450"/>
                </a:lnTo>
                <a:lnTo>
                  <a:pt x="13505" y="1447"/>
                </a:lnTo>
                <a:lnTo>
                  <a:pt x="13499" y="1442"/>
                </a:lnTo>
                <a:lnTo>
                  <a:pt x="13491" y="1431"/>
                </a:lnTo>
                <a:lnTo>
                  <a:pt x="13489" y="1425"/>
                </a:lnTo>
                <a:lnTo>
                  <a:pt x="13488" y="1418"/>
                </a:lnTo>
                <a:close/>
                <a:moveTo>
                  <a:pt x="1296" y="0"/>
                </a:moveTo>
                <a:lnTo>
                  <a:pt x="1486" y="0"/>
                </a:lnTo>
                <a:lnTo>
                  <a:pt x="1515" y="2"/>
                </a:lnTo>
                <a:lnTo>
                  <a:pt x="1539" y="8"/>
                </a:lnTo>
                <a:lnTo>
                  <a:pt x="1559" y="18"/>
                </a:lnTo>
                <a:lnTo>
                  <a:pt x="1577" y="31"/>
                </a:lnTo>
                <a:lnTo>
                  <a:pt x="1590" y="48"/>
                </a:lnTo>
                <a:lnTo>
                  <a:pt x="1600" y="69"/>
                </a:lnTo>
                <a:lnTo>
                  <a:pt x="1607" y="94"/>
                </a:lnTo>
                <a:lnTo>
                  <a:pt x="1609" y="123"/>
                </a:lnTo>
                <a:lnTo>
                  <a:pt x="1609" y="1101"/>
                </a:lnTo>
                <a:lnTo>
                  <a:pt x="1609" y="1148"/>
                </a:lnTo>
                <a:lnTo>
                  <a:pt x="1607" y="1195"/>
                </a:lnTo>
                <a:lnTo>
                  <a:pt x="1603" y="1241"/>
                </a:lnTo>
                <a:lnTo>
                  <a:pt x="1597" y="1286"/>
                </a:lnTo>
                <a:lnTo>
                  <a:pt x="1589" y="1329"/>
                </a:lnTo>
                <a:lnTo>
                  <a:pt x="1580" y="1372"/>
                </a:lnTo>
                <a:lnTo>
                  <a:pt x="1570" y="1413"/>
                </a:lnTo>
                <a:lnTo>
                  <a:pt x="1558" y="1452"/>
                </a:lnTo>
                <a:lnTo>
                  <a:pt x="1529" y="1527"/>
                </a:lnTo>
                <a:lnTo>
                  <a:pt x="1493" y="1597"/>
                </a:lnTo>
                <a:lnTo>
                  <a:pt x="1473" y="1629"/>
                </a:lnTo>
                <a:lnTo>
                  <a:pt x="1452" y="1660"/>
                </a:lnTo>
                <a:lnTo>
                  <a:pt x="1429" y="1689"/>
                </a:lnTo>
                <a:lnTo>
                  <a:pt x="1404" y="1717"/>
                </a:lnTo>
                <a:lnTo>
                  <a:pt x="1378" y="1743"/>
                </a:lnTo>
                <a:lnTo>
                  <a:pt x="1349" y="1768"/>
                </a:lnTo>
                <a:lnTo>
                  <a:pt x="1319" y="1792"/>
                </a:lnTo>
                <a:lnTo>
                  <a:pt x="1288" y="1814"/>
                </a:lnTo>
                <a:lnTo>
                  <a:pt x="1256" y="1834"/>
                </a:lnTo>
                <a:lnTo>
                  <a:pt x="1221" y="1853"/>
                </a:lnTo>
                <a:lnTo>
                  <a:pt x="1185" y="1870"/>
                </a:lnTo>
                <a:lnTo>
                  <a:pt x="1148" y="1885"/>
                </a:lnTo>
                <a:lnTo>
                  <a:pt x="1108" y="1899"/>
                </a:lnTo>
                <a:lnTo>
                  <a:pt x="1067" y="1910"/>
                </a:lnTo>
                <a:lnTo>
                  <a:pt x="1025" y="1920"/>
                </a:lnTo>
                <a:lnTo>
                  <a:pt x="981" y="1928"/>
                </a:lnTo>
                <a:lnTo>
                  <a:pt x="935" y="1935"/>
                </a:lnTo>
                <a:lnTo>
                  <a:pt x="888" y="1940"/>
                </a:lnTo>
                <a:lnTo>
                  <a:pt x="839" y="1942"/>
                </a:lnTo>
                <a:lnTo>
                  <a:pt x="790" y="1943"/>
                </a:lnTo>
                <a:lnTo>
                  <a:pt x="739" y="1942"/>
                </a:lnTo>
                <a:lnTo>
                  <a:pt x="689" y="1940"/>
                </a:lnTo>
                <a:lnTo>
                  <a:pt x="642" y="1935"/>
                </a:lnTo>
                <a:lnTo>
                  <a:pt x="596" y="1928"/>
                </a:lnTo>
                <a:lnTo>
                  <a:pt x="510" y="1911"/>
                </a:lnTo>
                <a:lnTo>
                  <a:pt x="431" y="1886"/>
                </a:lnTo>
                <a:lnTo>
                  <a:pt x="395" y="1872"/>
                </a:lnTo>
                <a:lnTo>
                  <a:pt x="361" y="1856"/>
                </a:lnTo>
                <a:lnTo>
                  <a:pt x="327" y="1840"/>
                </a:lnTo>
                <a:lnTo>
                  <a:pt x="296" y="1822"/>
                </a:lnTo>
                <a:lnTo>
                  <a:pt x="237" y="1782"/>
                </a:lnTo>
                <a:lnTo>
                  <a:pt x="211" y="1761"/>
                </a:lnTo>
                <a:lnTo>
                  <a:pt x="187" y="1738"/>
                </a:lnTo>
                <a:lnTo>
                  <a:pt x="163" y="1715"/>
                </a:lnTo>
                <a:lnTo>
                  <a:pt x="142" y="1691"/>
                </a:lnTo>
                <a:lnTo>
                  <a:pt x="103" y="1640"/>
                </a:lnTo>
                <a:lnTo>
                  <a:pt x="71" y="1588"/>
                </a:lnTo>
                <a:lnTo>
                  <a:pt x="45" y="1532"/>
                </a:lnTo>
                <a:lnTo>
                  <a:pt x="35" y="1503"/>
                </a:lnTo>
                <a:lnTo>
                  <a:pt x="25" y="1475"/>
                </a:lnTo>
                <a:lnTo>
                  <a:pt x="17" y="1446"/>
                </a:lnTo>
                <a:lnTo>
                  <a:pt x="11" y="1418"/>
                </a:lnTo>
                <a:lnTo>
                  <a:pt x="2" y="1359"/>
                </a:lnTo>
                <a:lnTo>
                  <a:pt x="0" y="1301"/>
                </a:lnTo>
                <a:lnTo>
                  <a:pt x="0" y="1295"/>
                </a:lnTo>
                <a:lnTo>
                  <a:pt x="2" y="1267"/>
                </a:lnTo>
                <a:lnTo>
                  <a:pt x="9" y="1242"/>
                </a:lnTo>
                <a:lnTo>
                  <a:pt x="14" y="1231"/>
                </a:lnTo>
                <a:lnTo>
                  <a:pt x="20" y="1221"/>
                </a:lnTo>
                <a:lnTo>
                  <a:pt x="35" y="1203"/>
                </a:lnTo>
                <a:lnTo>
                  <a:pt x="53" y="1188"/>
                </a:lnTo>
                <a:lnTo>
                  <a:pt x="75" y="1176"/>
                </a:lnTo>
                <a:lnTo>
                  <a:pt x="99" y="1170"/>
                </a:lnTo>
                <a:lnTo>
                  <a:pt x="127" y="1168"/>
                </a:lnTo>
                <a:lnTo>
                  <a:pt x="310" y="1168"/>
                </a:lnTo>
                <a:lnTo>
                  <a:pt x="333" y="1169"/>
                </a:lnTo>
                <a:lnTo>
                  <a:pt x="354" y="1174"/>
                </a:lnTo>
                <a:lnTo>
                  <a:pt x="373" y="1181"/>
                </a:lnTo>
                <a:lnTo>
                  <a:pt x="390" y="1193"/>
                </a:lnTo>
                <a:lnTo>
                  <a:pt x="405" y="1205"/>
                </a:lnTo>
                <a:lnTo>
                  <a:pt x="417" y="1221"/>
                </a:lnTo>
                <a:lnTo>
                  <a:pt x="426" y="1239"/>
                </a:lnTo>
                <a:lnTo>
                  <a:pt x="433" y="1259"/>
                </a:lnTo>
                <a:lnTo>
                  <a:pt x="445" y="1304"/>
                </a:lnTo>
                <a:lnTo>
                  <a:pt x="463" y="1355"/>
                </a:lnTo>
                <a:lnTo>
                  <a:pt x="474" y="1380"/>
                </a:lnTo>
                <a:lnTo>
                  <a:pt x="487" y="1403"/>
                </a:lnTo>
                <a:lnTo>
                  <a:pt x="502" y="1425"/>
                </a:lnTo>
                <a:lnTo>
                  <a:pt x="519" y="1445"/>
                </a:lnTo>
                <a:lnTo>
                  <a:pt x="537" y="1464"/>
                </a:lnTo>
                <a:lnTo>
                  <a:pt x="557" y="1481"/>
                </a:lnTo>
                <a:lnTo>
                  <a:pt x="579" y="1497"/>
                </a:lnTo>
                <a:lnTo>
                  <a:pt x="604" y="1511"/>
                </a:lnTo>
                <a:lnTo>
                  <a:pt x="630" y="1523"/>
                </a:lnTo>
                <a:lnTo>
                  <a:pt x="658" y="1533"/>
                </a:lnTo>
                <a:lnTo>
                  <a:pt x="688" y="1542"/>
                </a:lnTo>
                <a:lnTo>
                  <a:pt x="720" y="1548"/>
                </a:lnTo>
                <a:lnTo>
                  <a:pt x="754" y="1551"/>
                </a:lnTo>
                <a:lnTo>
                  <a:pt x="790" y="1552"/>
                </a:lnTo>
                <a:lnTo>
                  <a:pt x="827" y="1551"/>
                </a:lnTo>
                <a:lnTo>
                  <a:pt x="864" y="1547"/>
                </a:lnTo>
                <a:lnTo>
                  <a:pt x="883" y="1543"/>
                </a:lnTo>
                <a:lnTo>
                  <a:pt x="900" y="1539"/>
                </a:lnTo>
                <a:lnTo>
                  <a:pt x="935" y="1529"/>
                </a:lnTo>
                <a:lnTo>
                  <a:pt x="969" y="1516"/>
                </a:lnTo>
                <a:lnTo>
                  <a:pt x="1001" y="1500"/>
                </a:lnTo>
                <a:lnTo>
                  <a:pt x="1031" y="1478"/>
                </a:lnTo>
                <a:lnTo>
                  <a:pt x="1058" y="1455"/>
                </a:lnTo>
                <a:lnTo>
                  <a:pt x="1072" y="1441"/>
                </a:lnTo>
                <a:lnTo>
                  <a:pt x="1084" y="1426"/>
                </a:lnTo>
                <a:lnTo>
                  <a:pt x="1107" y="1395"/>
                </a:lnTo>
                <a:lnTo>
                  <a:pt x="1127" y="1359"/>
                </a:lnTo>
                <a:lnTo>
                  <a:pt x="1143" y="1318"/>
                </a:lnTo>
                <a:lnTo>
                  <a:pt x="1156" y="1273"/>
                </a:lnTo>
                <a:lnTo>
                  <a:pt x="1166" y="1224"/>
                </a:lnTo>
                <a:lnTo>
                  <a:pt x="1173" y="1169"/>
                </a:lnTo>
                <a:lnTo>
                  <a:pt x="1175" y="1111"/>
                </a:lnTo>
                <a:lnTo>
                  <a:pt x="1176" y="611"/>
                </a:lnTo>
                <a:lnTo>
                  <a:pt x="1178" y="111"/>
                </a:lnTo>
                <a:lnTo>
                  <a:pt x="1180" y="85"/>
                </a:lnTo>
                <a:lnTo>
                  <a:pt x="1186" y="63"/>
                </a:lnTo>
                <a:lnTo>
                  <a:pt x="1196" y="44"/>
                </a:lnTo>
                <a:lnTo>
                  <a:pt x="1210" y="28"/>
                </a:lnTo>
                <a:lnTo>
                  <a:pt x="1226" y="16"/>
                </a:lnTo>
                <a:lnTo>
                  <a:pt x="1246" y="7"/>
                </a:lnTo>
                <a:lnTo>
                  <a:pt x="1270" y="2"/>
                </a:lnTo>
                <a:lnTo>
                  <a:pt x="1296" y="0"/>
                </a:lnTo>
                <a:close/>
                <a:moveTo>
                  <a:pt x="2792" y="435"/>
                </a:moveTo>
                <a:lnTo>
                  <a:pt x="2606" y="435"/>
                </a:lnTo>
                <a:lnTo>
                  <a:pt x="2576" y="432"/>
                </a:lnTo>
                <a:lnTo>
                  <a:pt x="2550" y="427"/>
                </a:lnTo>
                <a:lnTo>
                  <a:pt x="2529" y="417"/>
                </a:lnTo>
                <a:lnTo>
                  <a:pt x="2510" y="405"/>
                </a:lnTo>
                <a:lnTo>
                  <a:pt x="2497" y="387"/>
                </a:lnTo>
                <a:lnTo>
                  <a:pt x="2487" y="366"/>
                </a:lnTo>
                <a:lnTo>
                  <a:pt x="2481" y="341"/>
                </a:lnTo>
                <a:lnTo>
                  <a:pt x="2478" y="311"/>
                </a:lnTo>
                <a:lnTo>
                  <a:pt x="2477" y="212"/>
                </a:lnTo>
                <a:lnTo>
                  <a:pt x="2479" y="111"/>
                </a:lnTo>
                <a:lnTo>
                  <a:pt x="2482" y="85"/>
                </a:lnTo>
                <a:lnTo>
                  <a:pt x="2488" y="63"/>
                </a:lnTo>
                <a:lnTo>
                  <a:pt x="2498" y="44"/>
                </a:lnTo>
                <a:lnTo>
                  <a:pt x="2512" y="28"/>
                </a:lnTo>
                <a:lnTo>
                  <a:pt x="2528" y="16"/>
                </a:lnTo>
                <a:lnTo>
                  <a:pt x="2548" y="7"/>
                </a:lnTo>
                <a:lnTo>
                  <a:pt x="2570" y="2"/>
                </a:lnTo>
                <a:lnTo>
                  <a:pt x="2598" y="0"/>
                </a:lnTo>
                <a:lnTo>
                  <a:pt x="2787" y="0"/>
                </a:lnTo>
                <a:lnTo>
                  <a:pt x="2815" y="2"/>
                </a:lnTo>
                <a:lnTo>
                  <a:pt x="2840" y="8"/>
                </a:lnTo>
                <a:lnTo>
                  <a:pt x="2861" y="18"/>
                </a:lnTo>
                <a:lnTo>
                  <a:pt x="2879" y="31"/>
                </a:lnTo>
                <a:lnTo>
                  <a:pt x="2892" y="48"/>
                </a:lnTo>
                <a:lnTo>
                  <a:pt x="2902" y="69"/>
                </a:lnTo>
                <a:lnTo>
                  <a:pt x="2907" y="94"/>
                </a:lnTo>
                <a:lnTo>
                  <a:pt x="2910" y="123"/>
                </a:lnTo>
                <a:lnTo>
                  <a:pt x="2911" y="222"/>
                </a:lnTo>
                <a:lnTo>
                  <a:pt x="2910" y="323"/>
                </a:lnTo>
                <a:lnTo>
                  <a:pt x="2906" y="349"/>
                </a:lnTo>
                <a:lnTo>
                  <a:pt x="2900" y="371"/>
                </a:lnTo>
                <a:lnTo>
                  <a:pt x="2890" y="391"/>
                </a:lnTo>
                <a:lnTo>
                  <a:pt x="2877" y="406"/>
                </a:lnTo>
                <a:lnTo>
                  <a:pt x="2860" y="418"/>
                </a:lnTo>
                <a:lnTo>
                  <a:pt x="2840" y="427"/>
                </a:lnTo>
                <a:lnTo>
                  <a:pt x="2818" y="432"/>
                </a:lnTo>
                <a:lnTo>
                  <a:pt x="2792" y="435"/>
                </a:lnTo>
                <a:close/>
                <a:moveTo>
                  <a:pt x="527" y="0"/>
                </a:moveTo>
                <a:lnTo>
                  <a:pt x="555" y="3"/>
                </a:lnTo>
                <a:lnTo>
                  <a:pt x="567" y="6"/>
                </a:lnTo>
                <a:lnTo>
                  <a:pt x="579" y="9"/>
                </a:lnTo>
                <a:lnTo>
                  <a:pt x="591" y="14"/>
                </a:lnTo>
                <a:lnTo>
                  <a:pt x="601" y="21"/>
                </a:lnTo>
                <a:lnTo>
                  <a:pt x="618" y="36"/>
                </a:lnTo>
                <a:lnTo>
                  <a:pt x="633" y="54"/>
                </a:lnTo>
                <a:lnTo>
                  <a:pt x="644" y="75"/>
                </a:lnTo>
                <a:lnTo>
                  <a:pt x="650" y="100"/>
                </a:lnTo>
                <a:lnTo>
                  <a:pt x="653" y="126"/>
                </a:lnTo>
                <a:lnTo>
                  <a:pt x="653" y="308"/>
                </a:lnTo>
                <a:lnTo>
                  <a:pt x="650" y="335"/>
                </a:lnTo>
                <a:lnTo>
                  <a:pt x="643" y="359"/>
                </a:lnTo>
                <a:lnTo>
                  <a:pt x="638" y="370"/>
                </a:lnTo>
                <a:lnTo>
                  <a:pt x="632" y="381"/>
                </a:lnTo>
                <a:lnTo>
                  <a:pt x="617" y="398"/>
                </a:lnTo>
                <a:lnTo>
                  <a:pt x="599" y="413"/>
                </a:lnTo>
                <a:lnTo>
                  <a:pt x="577" y="425"/>
                </a:lnTo>
                <a:lnTo>
                  <a:pt x="552" y="432"/>
                </a:lnTo>
                <a:lnTo>
                  <a:pt x="526" y="435"/>
                </a:lnTo>
                <a:lnTo>
                  <a:pt x="128" y="435"/>
                </a:lnTo>
                <a:lnTo>
                  <a:pt x="99" y="432"/>
                </a:lnTo>
                <a:lnTo>
                  <a:pt x="87" y="430"/>
                </a:lnTo>
                <a:lnTo>
                  <a:pt x="75" y="425"/>
                </a:lnTo>
                <a:lnTo>
                  <a:pt x="63" y="420"/>
                </a:lnTo>
                <a:lnTo>
                  <a:pt x="53" y="413"/>
                </a:lnTo>
                <a:lnTo>
                  <a:pt x="35" y="398"/>
                </a:lnTo>
                <a:lnTo>
                  <a:pt x="21" y="381"/>
                </a:lnTo>
                <a:lnTo>
                  <a:pt x="10" y="359"/>
                </a:lnTo>
                <a:lnTo>
                  <a:pt x="4" y="335"/>
                </a:lnTo>
                <a:lnTo>
                  <a:pt x="1" y="308"/>
                </a:lnTo>
                <a:lnTo>
                  <a:pt x="1" y="126"/>
                </a:lnTo>
                <a:lnTo>
                  <a:pt x="4" y="100"/>
                </a:lnTo>
                <a:lnTo>
                  <a:pt x="10" y="75"/>
                </a:lnTo>
                <a:lnTo>
                  <a:pt x="15" y="65"/>
                </a:lnTo>
                <a:lnTo>
                  <a:pt x="21" y="54"/>
                </a:lnTo>
                <a:lnTo>
                  <a:pt x="35" y="36"/>
                </a:lnTo>
                <a:lnTo>
                  <a:pt x="53" y="21"/>
                </a:lnTo>
                <a:lnTo>
                  <a:pt x="63" y="16"/>
                </a:lnTo>
                <a:lnTo>
                  <a:pt x="75" y="9"/>
                </a:lnTo>
                <a:lnTo>
                  <a:pt x="98" y="3"/>
                </a:lnTo>
                <a:lnTo>
                  <a:pt x="124" y="0"/>
                </a:lnTo>
                <a:lnTo>
                  <a:pt x="527" y="0"/>
                </a:lnTo>
                <a:close/>
                <a:moveTo>
                  <a:pt x="2598" y="734"/>
                </a:moveTo>
                <a:lnTo>
                  <a:pt x="3349" y="734"/>
                </a:lnTo>
                <a:lnTo>
                  <a:pt x="4101" y="734"/>
                </a:lnTo>
                <a:lnTo>
                  <a:pt x="4102" y="111"/>
                </a:lnTo>
                <a:lnTo>
                  <a:pt x="4106" y="85"/>
                </a:lnTo>
                <a:lnTo>
                  <a:pt x="4112" y="63"/>
                </a:lnTo>
                <a:lnTo>
                  <a:pt x="4122" y="44"/>
                </a:lnTo>
                <a:lnTo>
                  <a:pt x="4134" y="28"/>
                </a:lnTo>
                <a:lnTo>
                  <a:pt x="4151" y="16"/>
                </a:lnTo>
                <a:lnTo>
                  <a:pt x="4170" y="7"/>
                </a:lnTo>
                <a:lnTo>
                  <a:pt x="4194" y="2"/>
                </a:lnTo>
                <a:lnTo>
                  <a:pt x="4220" y="0"/>
                </a:lnTo>
                <a:lnTo>
                  <a:pt x="4405" y="1"/>
                </a:lnTo>
                <a:lnTo>
                  <a:pt x="4435" y="2"/>
                </a:lnTo>
                <a:lnTo>
                  <a:pt x="4461" y="7"/>
                </a:lnTo>
                <a:lnTo>
                  <a:pt x="4483" y="17"/>
                </a:lnTo>
                <a:lnTo>
                  <a:pt x="4501" y="29"/>
                </a:lnTo>
                <a:lnTo>
                  <a:pt x="4515" y="47"/>
                </a:lnTo>
                <a:lnTo>
                  <a:pt x="4525" y="68"/>
                </a:lnTo>
                <a:lnTo>
                  <a:pt x="4531" y="93"/>
                </a:lnTo>
                <a:lnTo>
                  <a:pt x="4534" y="123"/>
                </a:lnTo>
                <a:lnTo>
                  <a:pt x="4532" y="959"/>
                </a:lnTo>
                <a:lnTo>
                  <a:pt x="4532" y="1797"/>
                </a:lnTo>
                <a:lnTo>
                  <a:pt x="4530" y="1823"/>
                </a:lnTo>
                <a:lnTo>
                  <a:pt x="4524" y="1845"/>
                </a:lnTo>
                <a:lnTo>
                  <a:pt x="4514" y="1865"/>
                </a:lnTo>
                <a:lnTo>
                  <a:pt x="4500" y="1880"/>
                </a:lnTo>
                <a:lnTo>
                  <a:pt x="4484" y="1892"/>
                </a:lnTo>
                <a:lnTo>
                  <a:pt x="4464" y="1901"/>
                </a:lnTo>
                <a:lnTo>
                  <a:pt x="4440" y="1906"/>
                </a:lnTo>
                <a:lnTo>
                  <a:pt x="4414" y="1909"/>
                </a:lnTo>
                <a:lnTo>
                  <a:pt x="4230" y="1909"/>
                </a:lnTo>
                <a:lnTo>
                  <a:pt x="4200" y="1906"/>
                </a:lnTo>
                <a:lnTo>
                  <a:pt x="4174" y="1901"/>
                </a:lnTo>
                <a:lnTo>
                  <a:pt x="4152" y="1892"/>
                </a:lnTo>
                <a:lnTo>
                  <a:pt x="4134" y="1879"/>
                </a:lnTo>
                <a:lnTo>
                  <a:pt x="4121" y="1861"/>
                </a:lnTo>
                <a:lnTo>
                  <a:pt x="4111" y="1840"/>
                </a:lnTo>
                <a:lnTo>
                  <a:pt x="4105" y="1815"/>
                </a:lnTo>
                <a:lnTo>
                  <a:pt x="4102" y="1785"/>
                </a:lnTo>
                <a:lnTo>
                  <a:pt x="4101" y="1170"/>
                </a:lnTo>
                <a:lnTo>
                  <a:pt x="3505" y="1170"/>
                </a:lnTo>
                <a:lnTo>
                  <a:pt x="2911" y="1170"/>
                </a:lnTo>
                <a:lnTo>
                  <a:pt x="2910" y="1797"/>
                </a:lnTo>
                <a:lnTo>
                  <a:pt x="2906" y="1823"/>
                </a:lnTo>
                <a:lnTo>
                  <a:pt x="2900" y="1845"/>
                </a:lnTo>
                <a:lnTo>
                  <a:pt x="2890" y="1865"/>
                </a:lnTo>
                <a:lnTo>
                  <a:pt x="2877" y="1880"/>
                </a:lnTo>
                <a:lnTo>
                  <a:pt x="2860" y="1892"/>
                </a:lnTo>
                <a:lnTo>
                  <a:pt x="2840" y="1901"/>
                </a:lnTo>
                <a:lnTo>
                  <a:pt x="2818" y="1906"/>
                </a:lnTo>
                <a:lnTo>
                  <a:pt x="2792" y="1909"/>
                </a:lnTo>
                <a:lnTo>
                  <a:pt x="2606" y="1909"/>
                </a:lnTo>
                <a:lnTo>
                  <a:pt x="2576" y="1906"/>
                </a:lnTo>
                <a:lnTo>
                  <a:pt x="2550" y="1901"/>
                </a:lnTo>
                <a:lnTo>
                  <a:pt x="2529" y="1892"/>
                </a:lnTo>
                <a:lnTo>
                  <a:pt x="2510" y="1879"/>
                </a:lnTo>
                <a:lnTo>
                  <a:pt x="2497" y="1861"/>
                </a:lnTo>
                <a:lnTo>
                  <a:pt x="2487" y="1840"/>
                </a:lnTo>
                <a:lnTo>
                  <a:pt x="2481" y="1815"/>
                </a:lnTo>
                <a:lnTo>
                  <a:pt x="2478" y="1785"/>
                </a:lnTo>
                <a:lnTo>
                  <a:pt x="2479" y="846"/>
                </a:lnTo>
                <a:lnTo>
                  <a:pt x="2482" y="820"/>
                </a:lnTo>
                <a:lnTo>
                  <a:pt x="2488" y="797"/>
                </a:lnTo>
                <a:lnTo>
                  <a:pt x="2498" y="779"/>
                </a:lnTo>
                <a:lnTo>
                  <a:pt x="2512" y="763"/>
                </a:lnTo>
                <a:lnTo>
                  <a:pt x="2528" y="750"/>
                </a:lnTo>
                <a:lnTo>
                  <a:pt x="2548" y="741"/>
                </a:lnTo>
                <a:lnTo>
                  <a:pt x="2570" y="737"/>
                </a:lnTo>
                <a:lnTo>
                  <a:pt x="2598" y="734"/>
                </a:lnTo>
                <a:close/>
                <a:moveTo>
                  <a:pt x="6426" y="4373"/>
                </a:moveTo>
                <a:lnTo>
                  <a:pt x="6425" y="4573"/>
                </a:lnTo>
                <a:lnTo>
                  <a:pt x="6422" y="4599"/>
                </a:lnTo>
                <a:lnTo>
                  <a:pt x="6416" y="4623"/>
                </a:lnTo>
                <a:lnTo>
                  <a:pt x="6406" y="4642"/>
                </a:lnTo>
                <a:lnTo>
                  <a:pt x="6392" y="4658"/>
                </a:lnTo>
                <a:lnTo>
                  <a:pt x="6376" y="4669"/>
                </a:lnTo>
                <a:lnTo>
                  <a:pt x="6356" y="4678"/>
                </a:lnTo>
                <a:lnTo>
                  <a:pt x="6333" y="4684"/>
                </a:lnTo>
                <a:lnTo>
                  <a:pt x="6307" y="4685"/>
                </a:lnTo>
                <a:lnTo>
                  <a:pt x="6123" y="4685"/>
                </a:lnTo>
                <a:lnTo>
                  <a:pt x="6093" y="4684"/>
                </a:lnTo>
                <a:lnTo>
                  <a:pt x="6067" y="4678"/>
                </a:lnTo>
                <a:lnTo>
                  <a:pt x="6044" y="4669"/>
                </a:lnTo>
                <a:lnTo>
                  <a:pt x="6027" y="4655"/>
                </a:lnTo>
                <a:lnTo>
                  <a:pt x="6013" y="4638"/>
                </a:lnTo>
                <a:lnTo>
                  <a:pt x="6003" y="4617"/>
                </a:lnTo>
                <a:lnTo>
                  <a:pt x="5996" y="4592"/>
                </a:lnTo>
                <a:lnTo>
                  <a:pt x="5993" y="4563"/>
                </a:lnTo>
                <a:lnTo>
                  <a:pt x="5995" y="4363"/>
                </a:lnTo>
                <a:lnTo>
                  <a:pt x="5998" y="4336"/>
                </a:lnTo>
                <a:lnTo>
                  <a:pt x="6005" y="4313"/>
                </a:lnTo>
                <a:lnTo>
                  <a:pt x="6013" y="4295"/>
                </a:lnTo>
                <a:lnTo>
                  <a:pt x="6027" y="4279"/>
                </a:lnTo>
                <a:lnTo>
                  <a:pt x="6043" y="4266"/>
                </a:lnTo>
                <a:lnTo>
                  <a:pt x="6063" y="4257"/>
                </a:lnTo>
                <a:lnTo>
                  <a:pt x="6087" y="4252"/>
                </a:lnTo>
                <a:lnTo>
                  <a:pt x="6113" y="4251"/>
                </a:lnTo>
                <a:lnTo>
                  <a:pt x="6302" y="4251"/>
                </a:lnTo>
                <a:lnTo>
                  <a:pt x="6332" y="4254"/>
                </a:lnTo>
                <a:lnTo>
                  <a:pt x="6356" y="4259"/>
                </a:lnTo>
                <a:lnTo>
                  <a:pt x="6376" y="4269"/>
                </a:lnTo>
                <a:lnTo>
                  <a:pt x="6394" y="4282"/>
                </a:lnTo>
                <a:lnTo>
                  <a:pt x="6407" y="4298"/>
                </a:lnTo>
                <a:lnTo>
                  <a:pt x="6417" y="4320"/>
                </a:lnTo>
                <a:lnTo>
                  <a:pt x="6424" y="4344"/>
                </a:lnTo>
                <a:lnTo>
                  <a:pt x="6426" y="4373"/>
                </a:lnTo>
                <a:close/>
                <a:moveTo>
                  <a:pt x="4219" y="2777"/>
                </a:moveTo>
                <a:lnTo>
                  <a:pt x="4408" y="2777"/>
                </a:lnTo>
                <a:lnTo>
                  <a:pt x="4437" y="2778"/>
                </a:lnTo>
                <a:lnTo>
                  <a:pt x="4461" y="2785"/>
                </a:lnTo>
                <a:lnTo>
                  <a:pt x="4483" y="2795"/>
                </a:lnTo>
                <a:lnTo>
                  <a:pt x="4500" y="2807"/>
                </a:lnTo>
                <a:lnTo>
                  <a:pt x="4514" y="2824"/>
                </a:lnTo>
                <a:lnTo>
                  <a:pt x="4522" y="2846"/>
                </a:lnTo>
                <a:lnTo>
                  <a:pt x="4529" y="2870"/>
                </a:lnTo>
                <a:lnTo>
                  <a:pt x="4531" y="2899"/>
                </a:lnTo>
                <a:lnTo>
                  <a:pt x="4531" y="3099"/>
                </a:lnTo>
                <a:lnTo>
                  <a:pt x="4527" y="3125"/>
                </a:lnTo>
                <a:lnTo>
                  <a:pt x="4521" y="3148"/>
                </a:lnTo>
                <a:lnTo>
                  <a:pt x="4511" y="3167"/>
                </a:lnTo>
                <a:lnTo>
                  <a:pt x="4499" y="3182"/>
                </a:lnTo>
                <a:lnTo>
                  <a:pt x="4481" y="3195"/>
                </a:lnTo>
                <a:lnTo>
                  <a:pt x="4461" y="3204"/>
                </a:lnTo>
                <a:lnTo>
                  <a:pt x="4439" y="3209"/>
                </a:lnTo>
                <a:lnTo>
                  <a:pt x="4413" y="3211"/>
                </a:lnTo>
                <a:lnTo>
                  <a:pt x="4228" y="3211"/>
                </a:lnTo>
                <a:lnTo>
                  <a:pt x="4198" y="3209"/>
                </a:lnTo>
                <a:lnTo>
                  <a:pt x="4172" y="3204"/>
                </a:lnTo>
                <a:lnTo>
                  <a:pt x="4151" y="3194"/>
                </a:lnTo>
                <a:lnTo>
                  <a:pt x="4132" y="3181"/>
                </a:lnTo>
                <a:lnTo>
                  <a:pt x="4118" y="3164"/>
                </a:lnTo>
                <a:lnTo>
                  <a:pt x="4108" y="3143"/>
                </a:lnTo>
                <a:lnTo>
                  <a:pt x="4102" y="3118"/>
                </a:lnTo>
                <a:lnTo>
                  <a:pt x="4100" y="3088"/>
                </a:lnTo>
                <a:lnTo>
                  <a:pt x="4101" y="2888"/>
                </a:lnTo>
                <a:lnTo>
                  <a:pt x="4103" y="2862"/>
                </a:lnTo>
                <a:lnTo>
                  <a:pt x="4110" y="2839"/>
                </a:lnTo>
                <a:lnTo>
                  <a:pt x="4120" y="2821"/>
                </a:lnTo>
                <a:lnTo>
                  <a:pt x="4133" y="2805"/>
                </a:lnTo>
                <a:lnTo>
                  <a:pt x="4149" y="2792"/>
                </a:lnTo>
                <a:lnTo>
                  <a:pt x="4169" y="2783"/>
                </a:lnTo>
                <a:lnTo>
                  <a:pt x="4192" y="2778"/>
                </a:lnTo>
                <a:lnTo>
                  <a:pt x="4219" y="2777"/>
                </a:lnTo>
                <a:close/>
                <a:moveTo>
                  <a:pt x="2595" y="2777"/>
                </a:moveTo>
                <a:lnTo>
                  <a:pt x="2782" y="2777"/>
                </a:lnTo>
                <a:lnTo>
                  <a:pt x="2815" y="2782"/>
                </a:lnTo>
                <a:lnTo>
                  <a:pt x="2845" y="2792"/>
                </a:lnTo>
                <a:lnTo>
                  <a:pt x="2859" y="2800"/>
                </a:lnTo>
                <a:lnTo>
                  <a:pt x="2872" y="2807"/>
                </a:lnTo>
                <a:lnTo>
                  <a:pt x="2896" y="2828"/>
                </a:lnTo>
                <a:lnTo>
                  <a:pt x="3693" y="3615"/>
                </a:lnTo>
                <a:lnTo>
                  <a:pt x="4491" y="4402"/>
                </a:lnTo>
                <a:lnTo>
                  <a:pt x="4509" y="4423"/>
                </a:lnTo>
                <a:lnTo>
                  <a:pt x="4516" y="4434"/>
                </a:lnTo>
                <a:lnTo>
                  <a:pt x="4522" y="4446"/>
                </a:lnTo>
                <a:lnTo>
                  <a:pt x="4530" y="4472"/>
                </a:lnTo>
                <a:lnTo>
                  <a:pt x="4532" y="4500"/>
                </a:lnTo>
                <a:lnTo>
                  <a:pt x="4532" y="4573"/>
                </a:lnTo>
                <a:lnTo>
                  <a:pt x="4530" y="4599"/>
                </a:lnTo>
                <a:lnTo>
                  <a:pt x="4524" y="4623"/>
                </a:lnTo>
                <a:lnTo>
                  <a:pt x="4514" y="4642"/>
                </a:lnTo>
                <a:lnTo>
                  <a:pt x="4500" y="4658"/>
                </a:lnTo>
                <a:lnTo>
                  <a:pt x="4484" y="4669"/>
                </a:lnTo>
                <a:lnTo>
                  <a:pt x="4464" y="4678"/>
                </a:lnTo>
                <a:lnTo>
                  <a:pt x="4442" y="4684"/>
                </a:lnTo>
                <a:lnTo>
                  <a:pt x="4414" y="4685"/>
                </a:lnTo>
                <a:lnTo>
                  <a:pt x="4255" y="4685"/>
                </a:lnTo>
                <a:lnTo>
                  <a:pt x="4212" y="4683"/>
                </a:lnTo>
                <a:lnTo>
                  <a:pt x="4175" y="4673"/>
                </a:lnTo>
                <a:lnTo>
                  <a:pt x="4159" y="4665"/>
                </a:lnTo>
                <a:lnTo>
                  <a:pt x="4144" y="4656"/>
                </a:lnTo>
                <a:lnTo>
                  <a:pt x="4129" y="4646"/>
                </a:lnTo>
                <a:lnTo>
                  <a:pt x="4116" y="4634"/>
                </a:lnTo>
                <a:lnTo>
                  <a:pt x="3514" y="4041"/>
                </a:lnTo>
                <a:lnTo>
                  <a:pt x="2912" y="3448"/>
                </a:lnTo>
                <a:lnTo>
                  <a:pt x="2910" y="4010"/>
                </a:lnTo>
                <a:lnTo>
                  <a:pt x="2908" y="4573"/>
                </a:lnTo>
                <a:lnTo>
                  <a:pt x="2906" y="4599"/>
                </a:lnTo>
                <a:lnTo>
                  <a:pt x="2900" y="4623"/>
                </a:lnTo>
                <a:lnTo>
                  <a:pt x="2890" y="4642"/>
                </a:lnTo>
                <a:lnTo>
                  <a:pt x="2877" y="4658"/>
                </a:lnTo>
                <a:lnTo>
                  <a:pt x="2860" y="4669"/>
                </a:lnTo>
                <a:lnTo>
                  <a:pt x="2840" y="4678"/>
                </a:lnTo>
                <a:lnTo>
                  <a:pt x="2818" y="4684"/>
                </a:lnTo>
                <a:lnTo>
                  <a:pt x="2792" y="4685"/>
                </a:lnTo>
                <a:lnTo>
                  <a:pt x="2606" y="4685"/>
                </a:lnTo>
                <a:lnTo>
                  <a:pt x="2576" y="4684"/>
                </a:lnTo>
                <a:lnTo>
                  <a:pt x="2550" y="4678"/>
                </a:lnTo>
                <a:lnTo>
                  <a:pt x="2529" y="4669"/>
                </a:lnTo>
                <a:lnTo>
                  <a:pt x="2510" y="4655"/>
                </a:lnTo>
                <a:lnTo>
                  <a:pt x="2497" y="4638"/>
                </a:lnTo>
                <a:lnTo>
                  <a:pt x="2487" y="4617"/>
                </a:lnTo>
                <a:lnTo>
                  <a:pt x="2481" y="4592"/>
                </a:lnTo>
                <a:lnTo>
                  <a:pt x="2478" y="4563"/>
                </a:lnTo>
                <a:lnTo>
                  <a:pt x="2477" y="3726"/>
                </a:lnTo>
                <a:lnTo>
                  <a:pt x="2477" y="2888"/>
                </a:lnTo>
                <a:lnTo>
                  <a:pt x="2479" y="2862"/>
                </a:lnTo>
                <a:lnTo>
                  <a:pt x="2486" y="2839"/>
                </a:lnTo>
                <a:lnTo>
                  <a:pt x="2496" y="2821"/>
                </a:lnTo>
                <a:lnTo>
                  <a:pt x="2509" y="2805"/>
                </a:lnTo>
                <a:lnTo>
                  <a:pt x="2525" y="2792"/>
                </a:lnTo>
                <a:lnTo>
                  <a:pt x="2545" y="2783"/>
                </a:lnTo>
                <a:lnTo>
                  <a:pt x="2569" y="2778"/>
                </a:lnTo>
                <a:lnTo>
                  <a:pt x="2595" y="2777"/>
                </a:lnTo>
                <a:close/>
                <a:moveTo>
                  <a:pt x="6366" y="3882"/>
                </a:moveTo>
                <a:lnTo>
                  <a:pt x="6350" y="3897"/>
                </a:lnTo>
                <a:lnTo>
                  <a:pt x="6334" y="3909"/>
                </a:lnTo>
                <a:lnTo>
                  <a:pt x="6315" y="3921"/>
                </a:lnTo>
                <a:lnTo>
                  <a:pt x="6297" y="3929"/>
                </a:lnTo>
                <a:lnTo>
                  <a:pt x="6277" y="3937"/>
                </a:lnTo>
                <a:lnTo>
                  <a:pt x="6256" y="3942"/>
                </a:lnTo>
                <a:lnTo>
                  <a:pt x="6235" y="3946"/>
                </a:lnTo>
                <a:lnTo>
                  <a:pt x="6212" y="3947"/>
                </a:lnTo>
                <a:lnTo>
                  <a:pt x="6207" y="3947"/>
                </a:lnTo>
                <a:lnTo>
                  <a:pt x="6185" y="3946"/>
                </a:lnTo>
                <a:lnTo>
                  <a:pt x="6164" y="3942"/>
                </a:lnTo>
                <a:lnTo>
                  <a:pt x="6143" y="3937"/>
                </a:lnTo>
                <a:lnTo>
                  <a:pt x="6123" y="3929"/>
                </a:lnTo>
                <a:lnTo>
                  <a:pt x="6104" y="3921"/>
                </a:lnTo>
                <a:lnTo>
                  <a:pt x="6087" y="3909"/>
                </a:lnTo>
                <a:lnTo>
                  <a:pt x="6069" y="3897"/>
                </a:lnTo>
                <a:lnTo>
                  <a:pt x="6054" y="3882"/>
                </a:lnTo>
                <a:lnTo>
                  <a:pt x="5119" y="2954"/>
                </a:lnTo>
                <a:lnTo>
                  <a:pt x="5106" y="2936"/>
                </a:lnTo>
                <a:lnTo>
                  <a:pt x="5096" y="2918"/>
                </a:lnTo>
                <a:lnTo>
                  <a:pt x="5088" y="2898"/>
                </a:lnTo>
                <a:lnTo>
                  <a:pt x="5087" y="2877"/>
                </a:lnTo>
                <a:lnTo>
                  <a:pt x="5088" y="2856"/>
                </a:lnTo>
                <a:lnTo>
                  <a:pt x="5093" y="2837"/>
                </a:lnTo>
                <a:lnTo>
                  <a:pt x="5101" y="2820"/>
                </a:lnTo>
                <a:lnTo>
                  <a:pt x="5112" y="2805"/>
                </a:lnTo>
                <a:lnTo>
                  <a:pt x="5125" y="2793"/>
                </a:lnTo>
                <a:lnTo>
                  <a:pt x="5143" y="2783"/>
                </a:lnTo>
                <a:lnTo>
                  <a:pt x="5163" y="2778"/>
                </a:lnTo>
                <a:lnTo>
                  <a:pt x="5186" y="2777"/>
                </a:lnTo>
                <a:lnTo>
                  <a:pt x="5466" y="2777"/>
                </a:lnTo>
                <a:lnTo>
                  <a:pt x="5508" y="2781"/>
                </a:lnTo>
                <a:lnTo>
                  <a:pt x="5528" y="2786"/>
                </a:lnTo>
                <a:lnTo>
                  <a:pt x="5548" y="2793"/>
                </a:lnTo>
                <a:lnTo>
                  <a:pt x="5567" y="2801"/>
                </a:lnTo>
                <a:lnTo>
                  <a:pt x="5584" y="2812"/>
                </a:lnTo>
                <a:lnTo>
                  <a:pt x="5615" y="2837"/>
                </a:lnTo>
                <a:lnTo>
                  <a:pt x="6210" y="3435"/>
                </a:lnTo>
                <a:lnTo>
                  <a:pt x="6804" y="2837"/>
                </a:lnTo>
                <a:lnTo>
                  <a:pt x="6836" y="2812"/>
                </a:lnTo>
                <a:lnTo>
                  <a:pt x="6854" y="2801"/>
                </a:lnTo>
                <a:lnTo>
                  <a:pt x="6871" y="2793"/>
                </a:lnTo>
                <a:lnTo>
                  <a:pt x="6911" y="2781"/>
                </a:lnTo>
                <a:lnTo>
                  <a:pt x="6953" y="2777"/>
                </a:lnTo>
                <a:lnTo>
                  <a:pt x="7233" y="2777"/>
                </a:lnTo>
                <a:lnTo>
                  <a:pt x="7257" y="2778"/>
                </a:lnTo>
                <a:lnTo>
                  <a:pt x="7277" y="2783"/>
                </a:lnTo>
                <a:lnTo>
                  <a:pt x="7294" y="2793"/>
                </a:lnTo>
                <a:lnTo>
                  <a:pt x="7309" y="2805"/>
                </a:lnTo>
                <a:lnTo>
                  <a:pt x="7319" y="2820"/>
                </a:lnTo>
                <a:lnTo>
                  <a:pt x="7324" y="2827"/>
                </a:lnTo>
                <a:lnTo>
                  <a:pt x="7328" y="2837"/>
                </a:lnTo>
                <a:lnTo>
                  <a:pt x="7333" y="2856"/>
                </a:lnTo>
                <a:lnTo>
                  <a:pt x="7334" y="2877"/>
                </a:lnTo>
                <a:lnTo>
                  <a:pt x="7331" y="2898"/>
                </a:lnTo>
                <a:lnTo>
                  <a:pt x="7325" y="2918"/>
                </a:lnTo>
                <a:lnTo>
                  <a:pt x="7314" y="2936"/>
                </a:lnTo>
                <a:lnTo>
                  <a:pt x="7300" y="2954"/>
                </a:lnTo>
                <a:lnTo>
                  <a:pt x="6366" y="388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2804670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Nosto violetti">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937FF261-7541-42FA-B569-1D24A5023728}" type="datetime1">
              <a:rPr lang="fi-FI" smtClean="0"/>
              <a:pPr/>
              <a:t>25.5.2021</a:t>
            </a:fld>
            <a:endParaRPr lang="fi-FI"/>
          </a:p>
        </p:txBody>
      </p:sp>
      <p:sp>
        <p:nvSpPr>
          <p:cNvPr id="3" name="Footer Placeholder 2"/>
          <p:cNvSpPr>
            <a:spLocks noGrp="1"/>
          </p:cNvSpPr>
          <p:nvPr>
            <p:ph type="ftr" sz="quarter" idx="11"/>
          </p:nvPr>
        </p:nvSpPr>
        <p:spPr/>
        <p:txBody>
          <a:bodyPr/>
          <a:lstStyle>
            <a:lvl1pPr>
              <a:defRPr>
                <a:solidFill>
                  <a:schemeClr val="bg1"/>
                </a:solid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861148C-697E-4B67-BDAA-872F34DF1106}" type="slidenum">
              <a:rPr lang="fi-FI" smtClean="0"/>
              <a:pPr/>
              <a:t>‹#›</a:t>
            </a:fld>
            <a:endParaRPr lang="fi-FI"/>
          </a:p>
        </p:txBody>
      </p:sp>
      <p:sp>
        <p:nvSpPr>
          <p:cNvPr id="12" name="Freeform 11">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4941353" y="3100764"/>
            <a:ext cx="2738823" cy="518571"/>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6"/>
          <p:cNvSpPr>
            <a:spLocks noChangeAspect="1" noEditPoints="1"/>
          </p:cNvSpPr>
          <p:nvPr userDrawn="1"/>
        </p:nvSpPr>
        <p:spPr bwMode="auto">
          <a:xfrm>
            <a:off x="757774" y="2996952"/>
            <a:ext cx="3394010" cy="648072"/>
          </a:xfrm>
          <a:custGeom>
            <a:avLst/>
            <a:gdLst>
              <a:gd name="T0" fmla="*/ 3138 w 3954"/>
              <a:gd name="T1" fmla="*/ 282 h 755"/>
              <a:gd name="T2" fmla="*/ 3029 w 3954"/>
              <a:gd name="T3" fmla="*/ 250 h 755"/>
              <a:gd name="T4" fmla="*/ 3056 w 3954"/>
              <a:gd name="T5" fmla="*/ 293 h 755"/>
              <a:gd name="T6" fmla="*/ 3069 w 3954"/>
              <a:gd name="T7" fmla="*/ 232 h 755"/>
              <a:gd name="T8" fmla="*/ 3271 w 3954"/>
              <a:gd name="T9" fmla="*/ 253 h 755"/>
              <a:gd name="T10" fmla="*/ 3203 w 3954"/>
              <a:gd name="T11" fmla="*/ 219 h 755"/>
              <a:gd name="T12" fmla="*/ 3555 w 3954"/>
              <a:gd name="T13" fmla="*/ 229 h 755"/>
              <a:gd name="T14" fmla="*/ 3454 w 3954"/>
              <a:gd name="T15" fmla="*/ 237 h 755"/>
              <a:gd name="T16" fmla="*/ 3460 w 3954"/>
              <a:gd name="T17" fmla="*/ 214 h 755"/>
              <a:gd name="T18" fmla="*/ 3628 w 3954"/>
              <a:gd name="T19" fmla="*/ 327 h 755"/>
              <a:gd name="T20" fmla="*/ 3674 w 3954"/>
              <a:gd name="T21" fmla="*/ 282 h 755"/>
              <a:gd name="T22" fmla="*/ 3762 w 3954"/>
              <a:gd name="T23" fmla="*/ 250 h 755"/>
              <a:gd name="T24" fmla="*/ 2901 w 3954"/>
              <a:gd name="T25" fmla="*/ 596 h 755"/>
              <a:gd name="T26" fmla="*/ 2932 w 3954"/>
              <a:gd name="T27" fmla="*/ 454 h 755"/>
              <a:gd name="T28" fmla="*/ 3023 w 3954"/>
              <a:gd name="T29" fmla="*/ 598 h 755"/>
              <a:gd name="T30" fmla="*/ 3042 w 3954"/>
              <a:gd name="T31" fmla="*/ 482 h 755"/>
              <a:gd name="T32" fmla="*/ 3056 w 3954"/>
              <a:gd name="T33" fmla="*/ 563 h 755"/>
              <a:gd name="T34" fmla="*/ 3013 w 3954"/>
              <a:gd name="T35" fmla="*/ 466 h 755"/>
              <a:gd name="T36" fmla="*/ 3058 w 3954"/>
              <a:gd name="T37" fmla="*/ 466 h 755"/>
              <a:gd name="T38" fmla="*/ 3147 w 3954"/>
              <a:gd name="T39" fmla="*/ 509 h 755"/>
              <a:gd name="T40" fmla="*/ 3316 w 3954"/>
              <a:gd name="T41" fmla="*/ 540 h 755"/>
              <a:gd name="T42" fmla="*/ 3243 w 3954"/>
              <a:gd name="T43" fmla="*/ 487 h 755"/>
              <a:gd name="T44" fmla="*/ 3247 w 3954"/>
              <a:gd name="T45" fmla="*/ 503 h 755"/>
              <a:gd name="T46" fmla="*/ 3411 w 3954"/>
              <a:gd name="T47" fmla="*/ 590 h 755"/>
              <a:gd name="T48" fmla="*/ 3395 w 3954"/>
              <a:gd name="T49" fmla="*/ 578 h 755"/>
              <a:gd name="T50" fmla="*/ 3530 w 3954"/>
              <a:gd name="T51" fmla="*/ 502 h 755"/>
              <a:gd name="T52" fmla="*/ 3720 w 3954"/>
              <a:gd name="T53" fmla="*/ 433 h 755"/>
              <a:gd name="T54" fmla="*/ 3617 w 3954"/>
              <a:gd name="T55" fmla="*/ 505 h 755"/>
              <a:gd name="T56" fmla="*/ 3688 w 3954"/>
              <a:gd name="T57" fmla="*/ 511 h 755"/>
              <a:gd name="T58" fmla="*/ 3678 w 3954"/>
              <a:gd name="T59" fmla="*/ 576 h 755"/>
              <a:gd name="T60" fmla="*/ 3819 w 3954"/>
              <a:gd name="T61" fmla="*/ 597 h 755"/>
              <a:gd name="T62" fmla="*/ 3789 w 3954"/>
              <a:gd name="T63" fmla="*/ 482 h 755"/>
              <a:gd name="T64" fmla="*/ 3807 w 3954"/>
              <a:gd name="T65" fmla="*/ 501 h 755"/>
              <a:gd name="T66" fmla="*/ 3914 w 3954"/>
              <a:gd name="T67" fmla="*/ 484 h 755"/>
              <a:gd name="T68" fmla="*/ 207 w 3954"/>
              <a:gd name="T69" fmla="*/ 230 h 755"/>
              <a:gd name="T70" fmla="*/ 10 w 3954"/>
              <a:gd name="T71" fmla="*/ 29 h 755"/>
              <a:gd name="T72" fmla="*/ 388 w 3954"/>
              <a:gd name="T73" fmla="*/ 36 h 755"/>
              <a:gd name="T74" fmla="*/ 912 w 3954"/>
              <a:gd name="T75" fmla="*/ 271 h 755"/>
              <a:gd name="T76" fmla="*/ 575 w 3954"/>
              <a:gd name="T77" fmla="*/ 309 h 755"/>
              <a:gd name="T78" fmla="*/ 632 w 3954"/>
              <a:gd name="T79" fmla="*/ 62 h 755"/>
              <a:gd name="T80" fmla="*/ 803 w 3954"/>
              <a:gd name="T81" fmla="*/ 313 h 755"/>
              <a:gd name="T82" fmla="*/ 899 w 3954"/>
              <a:gd name="T83" fmla="*/ 10 h 755"/>
              <a:gd name="T84" fmla="*/ 1019 w 3954"/>
              <a:gd name="T85" fmla="*/ 343 h 755"/>
              <a:gd name="T86" fmla="*/ 1489 w 3954"/>
              <a:gd name="T87" fmla="*/ 2 h 755"/>
              <a:gd name="T88" fmla="*/ 1894 w 3954"/>
              <a:gd name="T89" fmla="*/ 29 h 755"/>
              <a:gd name="T90" fmla="*/ 1694 w 3954"/>
              <a:gd name="T91" fmla="*/ 26 h 755"/>
              <a:gd name="T92" fmla="*/ 2271 w 3954"/>
              <a:gd name="T93" fmla="*/ 2 h 755"/>
              <a:gd name="T94" fmla="*/ 2044 w 3954"/>
              <a:gd name="T95" fmla="*/ 338 h 755"/>
              <a:gd name="T96" fmla="*/ 9 w 3954"/>
              <a:gd name="T97" fmla="*/ 421 h 755"/>
              <a:gd name="T98" fmla="*/ 356 w 3954"/>
              <a:gd name="T99" fmla="*/ 658 h 755"/>
              <a:gd name="T100" fmla="*/ 487 w 3954"/>
              <a:gd name="T101" fmla="*/ 692 h 755"/>
              <a:gd name="T102" fmla="*/ 842 w 3954"/>
              <a:gd name="T103" fmla="*/ 742 h 755"/>
              <a:gd name="T104" fmla="*/ 1299 w 3954"/>
              <a:gd name="T105" fmla="*/ 440 h 755"/>
              <a:gd name="T106" fmla="*/ 1093 w 3954"/>
              <a:gd name="T107" fmla="*/ 447 h 755"/>
              <a:gd name="T108" fmla="*/ 1883 w 3954"/>
              <a:gd name="T109" fmla="*/ 476 h 755"/>
              <a:gd name="T110" fmla="*/ 1625 w 3954"/>
              <a:gd name="T111" fmla="*/ 715 h 755"/>
              <a:gd name="T112" fmla="*/ 1928 w 3954"/>
              <a:gd name="T113" fmla="*/ 524 h 755"/>
              <a:gd name="T114" fmla="*/ 2290 w 3954"/>
              <a:gd name="T115" fmla="*/ 378 h 755"/>
              <a:gd name="T116" fmla="*/ 2511 w 3954"/>
              <a:gd name="T117" fmla="*/ 593 h 755"/>
              <a:gd name="T118" fmla="*/ 2159 w 3954"/>
              <a:gd name="T119" fmla="*/ 748 h 755"/>
              <a:gd name="T120" fmla="*/ 2399 w 3954"/>
              <a:gd name="T121" fmla="*/ 529 h 755"/>
              <a:gd name="T122" fmla="*/ 2127 w 3954"/>
              <a:gd name="T123" fmla="*/ 432 h 755"/>
              <a:gd name="T124" fmla="*/ 2227 w 3954"/>
              <a:gd name="T125" fmla="*/ 705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54" h="755">
                <a:moveTo>
                  <a:pt x="2453" y="217"/>
                </a:moveTo>
                <a:lnTo>
                  <a:pt x="2453" y="53"/>
                </a:lnTo>
                <a:lnTo>
                  <a:pt x="2516" y="139"/>
                </a:lnTo>
                <a:lnTo>
                  <a:pt x="2453" y="217"/>
                </a:lnTo>
                <a:close/>
                <a:moveTo>
                  <a:pt x="2719" y="4"/>
                </a:moveTo>
                <a:lnTo>
                  <a:pt x="2719" y="742"/>
                </a:lnTo>
                <a:lnTo>
                  <a:pt x="2704" y="742"/>
                </a:lnTo>
                <a:lnTo>
                  <a:pt x="2704" y="4"/>
                </a:lnTo>
                <a:lnTo>
                  <a:pt x="2719" y="4"/>
                </a:lnTo>
                <a:close/>
                <a:moveTo>
                  <a:pt x="2944" y="254"/>
                </a:moveTo>
                <a:lnTo>
                  <a:pt x="2920" y="280"/>
                </a:lnTo>
                <a:lnTo>
                  <a:pt x="2920" y="325"/>
                </a:lnTo>
                <a:lnTo>
                  <a:pt x="2896" y="325"/>
                </a:lnTo>
                <a:lnTo>
                  <a:pt x="2896" y="177"/>
                </a:lnTo>
                <a:lnTo>
                  <a:pt x="2920" y="177"/>
                </a:lnTo>
                <a:lnTo>
                  <a:pt x="2920" y="251"/>
                </a:lnTo>
                <a:lnTo>
                  <a:pt x="2988" y="177"/>
                </a:lnTo>
                <a:lnTo>
                  <a:pt x="3017" y="177"/>
                </a:lnTo>
                <a:lnTo>
                  <a:pt x="2961" y="238"/>
                </a:lnTo>
                <a:lnTo>
                  <a:pt x="3019" y="325"/>
                </a:lnTo>
                <a:lnTo>
                  <a:pt x="2990" y="325"/>
                </a:lnTo>
                <a:lnTo>
                  <a:pt x="2944" y="254"/>
                </a:lnTo>
                <a:close/>
                <a:moveTo>
                  <a:pt x="3124" y="226"/>
                </a:moveTo>
                <a:lnTo>
                  <a:pt x="3127" y="230"/>
                </a:lnTo>
                <a:lnTo>
                  <a:pt x="3130" y="235"/>
                </a:lnTo>
                <a:lnTo>
                  <a:pt x="3133" y="239"/>
                </a:lnTo>
                <a:lnTo>
                  <a:pt x="3135" y="245"/>
                </a:lnTo>
                <a:lnTo>
                  <a:pt x="3137" y="250"/>
                </a:lnTo>
                <a:lnTo>
                  <a:pt x="3138" y="256"/>
                </a:lnTo>
                <a:lnTo>
                  <a:pt x="3138" y="262"/>
                </a:lnTo>
                <a:lnTo>
                  <a:pt x="3139" y="269"/>
                </a:lnTo>
                <a:lnTo>
                  <a:pt x="3138" y="276"/>
                </a:lnTo>
                <a:lnTo>
                  <a:pt x="3138" y="282"/>
                </a:lnTo>
                <a:lnTo>
                  <a:pt x="3137" y="288"/>
                </a:lnTo>
                <a:lnTo>
                  <a:pt x="3135" y="294"/>
                </a:lnTo>
                <a:lnTo>
                  <a:pt x="3133" y="299"/>
                </a:lnTo>
                <a:lnTo>
                  <a:pt x="3130" y="304"/>
                </a:lnTo>
                <a:lnTo>
                  <a:pt x="3127" y="308"/>
                </a:lnTo>
                <a:lnTo>
                  <a:pt x="3124" y="312"/>
                </a:lnTo>
                <a:lnTo>
                  <a:pt x="3120" y="316"/>
                </a:lnTo>
                <a:lnTo>
                  <a:pt x="3116" y="319"/>
                </a:lnTo>
                <a:lnTo>
                  <a:pt x="3111" y="321"/>
                </a:lnTo>
                <a:lnTo>
                  <a:pt x="3106" y="324"/>
                </a:lnTo>
                <a:lnTo>
                  <a:pt x="3101" y="325"/>
                </a:lnTo>
                <a:lnTo>
                  <a:pt x="3095" y="327"/>
                </a:lnTo>
                <a:lnTo>
                  <a:pt x="3089" y="327"/>
                </a:lnTo>
                <a:lnTo>
                  <a:pt x="3083" y="328"/>
                </a:lnTo>
                <a:lnTo>
                  <a:pt x="3076" y="327"/>
                </a:lnTo>
                <a:lnTo>
                  <a:pt x="3070" y="327"/>
                </a:lnTo>
                <a:lnTo>
                  <a:pt x="3065" y="325"/>
                </a:lnTo>
                <a:lnTo>
                  <a:pt x="3059" y="324"/>
                </a:lnTo>
                <a:lnTo>
                  <a:pt x="3054" y="321"/>
                </a:lnTo>
                <a:lnTo>
                  <a:pt x="3050" y="319"/>
                </a:lnTo>
                <a:lnTo>
                  <a:pt x="3045" y="316"/>
                </a:lnTo>
                <a:lnTo>
                  <a:pt x="3042" y="312"/>
                </a:lnTo>
                <a:lnTo>
                  <a:pt x="3038" y="308"/>
                </a:lnTo>
                <a:lnTo>
                  <a:pt x="3035" y="304"/>
                </a:lnTo>
                <a:lnTo>
                  <a:pt x="3033" y="299"/>
                </a:lnTo>
                <a:lnTo>
                  <a:pt x="3030" y="294"/>
                </a:lnTo>
                <a:lnTo>
                  <a:pt x="3029" y="288"/>
                </a:lnTo>
                <a:lnTo>
                  <a:pt x="3028" y="282"/>
                </a:lnTo>
                <a:lnTo>
                  <a:pt x="3027" y="276"/>
                </a:lnTo>
                <a:lnTo>
                  <a:pt x="3027" y="269"/>
                </a:lnTo>
                <a:lnTo>
                  <a:pt x="3027" y="262"/>
                </a:lnTo>
                <a:lnTo>
                  <a:pt x="3028" y="256"/>
                </a:lnTo>
                <a:lnTo>
                  <a:pt x="3029" y="250"/>
                </a:lnTo>
                <a:lnTo>
                  <a:pt x="3030" y="245"/>
                </a:lnTo>
                <a:lnTo>
                  <a:pt x="3033" y="239"/>
                </a:lnTo>
                <a:lnTo>
                  <a:pt x="3035" y="235"/>
                </a:lnTo>
                <a:lnTo>
                  <a:pt x="3038" y="230"/>
                </a:lnTo>
                <a:lnTo>
                  <a:pt x="3042" y="226"/>
                </a:lnTo>
                <a:lnTo>
                  <a:pt x="3045" y="223"/>
                </a:lnTo>
                <a:lnTo>
                  <a:pt x="3050" y="219"/>
                </a:lnTo>
                <a:lnTo>
                  <a:pt x="3054" y="217"/>
                </a:lnTo>
                <a:lnTo>
                  <a:pt x="3059" y="215"/>
                </a:lnTo>
                <a:lnTo>
                  <a:pt x="3065" y="213"/>
                </a:lnTo>
                <a:lnTo>
                  <a:pt x="3070" y="212"/>
                </a:lnTo>
                <a:lnTo>
                  <a:pt x="3076" y="211"/>
                </a:lnTo>
                <a:lnTo>
                  <a:pt x="3083" y="211"/>
                </a:lnTo>
                <a:lnTo>
                  <a:pt x="3089" y="211"/>
                </a:lnTo>
                <a:lnTo>
                  <a:pt x="3095" y="212"/>
                </a:lnTo>
                <a:lnTo>
                  <a:pt x="3101" y="213"/>
                </a:lnTo>
                <a:lnTo>
                  <a:pt x="3106" y="215"/>
                </a:lnTo>
                <a:lnTo>
                  <a:pt x="3111" y="217"/>
                </a:lnTo>
                <a:lnTo>
                  <a:pt x="3116" y="219"/>
                </a:lnTo>
                <a:lnTo>
                  <a:pt x="3120" y="223"/>
                </a:lnTo>
                <a:lnTo>
                  <a:pt x="3124" y="226"/>
                </a:lnTo>
                <a:close/>
                <a:moveTo>
                  <a:pt x="3059" y="240"/>
                </a:moveTo>
                <a:lnTo>
                  <a:pt x="3057" y="242"/>
                </a:lnTo>
                <a:lnTo>
                  <a:pt x="3056" y="245"/>
                </a:lnTo>
                <a:lnTo>
                  <a:pt x="3054" y="249"/>
                </a:lnTo>
                <a:lnTo>
                  <a:pt x="3053" y="252"/>
                </a:lnTo>
                <a:lnTo>
                  <a:pt x="3052" y="256"/>
                </a:lnTo>
                <a:lnTo>
                  <a:pt x="3052" y="260"/>
                </a:lnTo>
                <a:lnTo>
                  <a:pt x="3051" y="269"/>
                </a:lnTo>
                <a:lnTo>
                  <a:pt x="3052" y="278"/>
                </a:lnTo>
                <a:lnTo>
                  <a:pt x="3052" y="282"/>
                </a:lnTo>
                <a:lnTo>
                  <a:pt x="3053" y="286"/>
                </a:lnTo>
                <a:lnTo>
                  <a:pt x="3056" y="293"/>
                </a:lnTo>
                <a:lnTo>
                  <a:pt x="3059" y="298"/>
                </a:lnTo>
                <a:lnTo>
                  <a:pt x="3061" y="301"/>
                </a:lnTo>
                <a:lnTo>
                  <a:pt x="3064" y="303"/>
                </a:lnTo>
                <a:lnTo>
                  <a:pt x="3069" y="306"/>
                </a:lnTo>
                <a:lnTo>
                  <a:pt x="3075" y="308"/>
                </a:lnTo>
                <a:lnTo>
                  <a:pt x="3083" y="309"/>
                </a:lnTo>
                <a:lnTo>
                  <a:pt x="3090" y="308"/>
                </a:lnTo>
                <a:lnTo>
                  <a:pt x="3093" y="307"/>
                </a:lnTo>
                <a:lnTo>
                  <a:pt x="3096" y="306"/>
                </a:lnTo>
                <a:lnTo>
                  <a:pt x="3099" y="305"/>
                </a:lnTo>
                <a:lnTo>
                  <a:pt x="3102" y="303"/>
                </a:lnTo>
                <a:lnTo>
                  <a:pt x="3104" y="301"/>
                </a:lnTo>
                <a:lnTo>
                  <a:pt x="3106" y="298"/>
                </a:lnTo>
                <a:lnTo>
                  <a:pt x="3108" y="296"/>
                </a:lnTo>
                <a:lnTo>
                  <a:pt x="3110" y="293"/>
                </a:lnTo>
                <a:lnTo>
                  <a:pt x="3111" y="289"/>
                </a:lnTo>
                <a:lnTo>
                  <a:pt x="3113" y="286"/>
                </a:lnTo>
                <a:lnTo>
                  <a:pt x="3113" y="282"/>
                </a:lnTo>
                <a:lnTo>
                  <a:pt x="3114" y="278"/>
                </a:lnTo>
                <a:lnTo>
                  <a:pt x="3115" y="269"/>
                </a:lnTo>
                <a:lnTo>
                  <a:pt x="3114" y="260"/>
                </a:lnTo>
                <a:lnTo>
                  <a:pt x="3113" y="256"/>
                </a:lnTo>
                <a:lnTo>
                  <a:pt x="3113" y="252"/>
                </a:lnTo>
                <a:lnTo>
                  <a:pt x="3110" y="246"/>
                </a:lnTo>
                <a:lnTo>
                  <a:pt x="3108" y="243"/>
                </a:lnTo>
                <a:lnTo>
                  <a:pt x="3106" y="240"/>
                </a:lnTo>
                <a:lnTo>
                  <a:pt x="3102" y="235"/>
                </a:lnTo>
                <a:lnTo>
                  <a:pt x="3096" y="232"/>
                </a:lnTo>
                <a:lnTo>
                  <a:pt x="3090" y="230"/>
                </a:lnTo>
                <a:lnTo>
                  <a:pt x="3083" y="230"/>
                </a:lnTo>
                <a:lnTo>
                  <a:pt x="3075" y="230"/>
                </a:lnTo>
                <a:lnTo>
                  <a:pt x="3072" y="231"/>
                </a:lnTo>
                <a:lnTo>
                  <a:pt x="3069" y="232"/>
                </a:lnTo>
                <a:lnTo>
                  <a:pt x="3066" y="234"/>
                </a:lnTo>
                <a:lnTo>
                  <a:pt x="3064" y="235"/>
                </a:lnTo>
                <a:lnTo>
                  <a:pt x="3061" y="237"/>
                </a:lnTo>
                <a:lnTo>
                  <a:pt x="3059" y="240"/>
                </a:lnTo>
                <a:close/>
                <a:moveTo>
                  <a:pt x="3327" y="215"/>
                </a:moveTo>
                <a:lnTo>
                  <a:pt x="3331" y="218"/>
                </a:lnTo>
                <a:lnTo>
                  <a:pt x="3335" y="221"/>
                </a:lnTo>
                <a:lnTo>
                  <a:pt x="3339" y="225"/>
                </a:lnTo>
                <a:lnTo>
                  <a:pt x="3342" y="229"/>
                </a:lnTo>
                <a:lnTo>
                  <a:pt x="3344" y="234"/>
                </a:lnTo>
                <a:lnTo>
                  <a:pt x="3346" y="240"/>
                </a:lnTo>
                <a:lnTo>
                  <a:pt x="3347" y="246"/>
                </a:lnTo>
                <a:lnTo>
                  <a:pt x="3347" y="252"/>
                </a:lnTo>
                <a:lnTo>
                  <a:pt x="3347" y="325"/>
                </a:lnTo>
                <a:lnTo>
                  <a:pt x="3323" y="325"/>
                </a:lnTo>
                <a:lnTo>
                  <a:pt x="3323" y="256"/>
                </a:lnTo>
                <a:lnTo>
                  <a:pt x="3323" y="250"/>
                </a:lnTo>
                <a:lnTo>
                  <a:pt x="3322" y="245"/>
                </a:lnTo>
                <a:lnTo>
                  <a:pt x="3320" y="240"/>
                </a:lnTo>
                <a:lnTo>
                  <a:pt x="3317" y="237"/>
                </a:lnTo>
                <a:lnTo>
                  <a:pt x="3314" y="234"/>
                </a:lnTo>
                <a:lnTo>
                  <a:pt x="3310" y="232"/>
                </a:lnTo>
                <a:lnTo>
                  <a:pt x="3305" y="231"/>
                </a:lnTo>
                <a:lnTo>
                  <a:pt x="3300" y="230"/>
                </a:lnTo>
                <a:lnTo>
                  <a:pt x="3293" y="231"/>
                </a:lnTo>
                <a:lnTo>
                  <a:pt x="3290" y="232"/>
                </a:lnTo>
                <a:lnTo>
                  <a:pt x="3288" y="233"/>
                </a:lnTo>
                <a:lnTo>
                  <a:pt x="3283" y="236"/>
                </a:lnTo>
                <a:lnTo>
                  <a:pt x="3278" y="239"/>
                </a:lnTo>
                <a:lnTo>
                  <a:pt x="3276" y="242"/>
                </a:lnTo>
                <a:lnTo>
                  <a:pt x="3275" y="244"/>
                </a:lnTo>
                <a:lnTo>
                  <a:pt x="3272" y="250"/>
                </a:lnTo>
                <a:lnTo>
                  <a:pt x="3271" y="253"/>
                </a:lnTo>
                <a:lnTo>
                  <a:pt x="3270" y="257"/>
                </a:lnTo>
                <a:lnTo>
                  <a:pt x="3270" y="264"/>
                </a:lnTo>
                <a:lnTo>
                  <a:pt x="3270" y="325"/>
                </a:lnTo>
                <a:lnTo>
                  <a:pt x="3246" y="325"/>
                </a:lnTo>
                <a:lnTo>
                  <a:pt x="3246" y="256"/>
                </a:lnTo>
                <a:lnTo>
                  <a:pt x="3245" y="250"/>
                </a:lnTo>
                <a:lnTo>
                  <a:pt x="3244" y="245"/>
                </a:lnTo>
                <a:lnTo>
                  <a:pt x="3242" y="240"/>
                </a:lnTo>
                <a:lnTo>
                  <a:pt x="3240" y="237"/>
                </a:lnTo>
                <a:lnTo>
                  <a:pt x="3236" y="234"/>
                </a:lnTo>
                <a:lnTo>
                  <a:pt x="3232" y="232"/>
                </a:lnTo>
                <a:lnTo>
                  <a:pt x="3228" y="231"/>
                </a:lnTo>
                <a:lnTo>
                  <a:pt x="3223" y="230"/>
                </a:lnTo>
                <a:lnTo>
                  <a:pt x="3219" y="231"/>
                </a:lnTo>
                <a:lnTo>
                  <a:pt x="3216" y="231"/>
                </a:lnTo>
                <a:lnTo>
                  <a:pt x="3212" y="233"/>
                </a:lnTo>
                <a:lnTo>
                  <a:pt x="3209" y="234"/>
                </a:lnTo>
                <a:lnTo>
                  <a:pt x="3206" y="236"/>
                </a:lnTo>
                <a:lnTo>
                  <a:pt x="3203" y="239"/>
                </a:lnTo>
                <a:lnTo>
                  <a:pt x="3200" y="242"/>
                </a:lnTo>
                <a:lnTo>
                  <a:pt x="3198" y="246"/>
                </a:lnTo>
                <a:lnTo>
                  <a:pt x="3196" y="250"/>
                </a:lnTo>
                <a:lnTo>
                  <a:pt x="3195" y="255"/>
                </a:lnTo>
                <a:lnTo>
                  <a:pt x="3194" y="260"/>
                </a:lnTo>
                <a:lnTo>
                  <a:pt x="3193" y="266"/>
                </a:lnTo>
                <a:lnTo>
                  <a:pt x="3193" y="325"/>
                </a:lnTo>
                <a:lnTo>
                  <a:pt x="3169" y="325"/>
                </a:lnTo>
                <a:lnTo>
                  <a:pt x="3169" y="213"/>
                </a:lnTo>
                <a:lnTo>
                  <a:pt x="3191" y="213"/>
                </a:lnTo>
                <a:lnTo>
                  <a:pt x="3192" y="232"/>
                </a:lnTo>
                <a:lnTo>
                  <a:pt x="3195" y="227"/>
                </a:lnTo>
                <a:lnTo>
                  <a:pt x="3199" y="223"/>
                </a:lnTo>
                <a:lnTo>
                  <a:pt x="3203" y="219"/>
                </a:lnTo>
                <a:lnTo>
                  <a:pt x="3207" y="216"/>
                </a:lnTo>
                <a:lnTo>
                  <a:pt x="3210" y="215"/>
                </a:lnTo>
                <a:lnTo>
                  <a:pt x="3212" y="214"/>
                </a:lnTo>
                <a:lnTo>
                  <a:pt x="3217" y="212"/>
                </a:lnTo>
                <a:lnTo>
                  <a:pt x="3223" y="211"/>
                </a:lnTo>
                <a:lnTo>
                  <a:pt x="3228" y="211"/>
                </a:lnTo>
                <a:lnTo>
                  <a:pt x="3234" y="211"/>
                </a:lnTo>
                <a:lnTo>
                  <a:pt x="3240" y="212"/>
                </a:lnTo>
                <a:lnTo>
                  <a:pt x="3246" y="214"/>
                </a:lnTo>
                <a:lnTo>
                  <a:pt x="3251" y="216"/>
                </a:lnTo>
                <a:lnTo>
                  <a:pt x="3256" y="220"/>
                </a:lnTo>
                <a:lnTo>
                  <a:pt x="3260" y="223"/>
                </a:lnTo>
                <a:lnTo>
                  <a:pt x="3263" y="228"/>
                </a:lnTo>
                <a:lnTo>
                  <a:pt x="3266" y="233"/>
                </a:lnTo>
                <a:lnTo>
                  <a:pt x="3269" y="228"/>
                </a:lnTo>
                <a:lnTo>
                  <a:pt x="3273" y="223"/>
                </a:lnTo>
                <a:lnTo>
                  <a:pt x="3275" y="221"/>
                </a:lnTo>
                <a:lnTo>
                  <a:pt x="3277" y="220"/>
                </a:lnTo>
                <a:lnTo>
                  <a:pt x="3282" y="216"/>
                </a:lnTo>
                <a:lnTo>
                  <a:pt x="3288" y="214"/>
                </a:lnTo>
                <a:lnTo>
                  <a:pt x="3293" y="212"/>
                </a:lnTo>
                <a:lnTo>
                  <a:pt x="3300" y="211"/>
                </a:lnTo>
                <a:lnTo>
                  <a:pt x="3306" y="211"/>
                </a:lnTo>
                <a:lnTo>
                  <a:pt x="3311" y="211"/>
                </a:lnTo>
                <a:lnTo>
                  <a:pt x="3317" y="212"/>
                </a:lnTo>
                <a:lnTo>
                  <a:pt x="3319" y="212"/>
                </a:lnTo>
                <a:lnTo>
                  <a:pt x="3322" y="213"/>
                </a:lnTo>
                <a:lnTo>
                  <a:pt x="3327" y="215"/>
                </a:lnTo>
                <a:close/>
                <a:moveTo>
                  <a:pt x="3540" y="215"/>
                </a:moveTo>
                <a:lnTo>
                  <a:pt x="3544" y="218"/>
                </a:lnTo>
                <a:lnTo>
                  <a:pt x="3548" y="221"/>
                </a:lnTo>
                <a:lnTo>
                  <a:pt x="3552" y="225"/>
                </a:lnTo>
                <a:lnTo>
                  <a:pt x="3555" y="229"/>
                </a:lnTo>
                <a:lnTo>
                  <a:pt x="3557" y="234"/>
                </a:lnTo>
                <a:lnTo>
                  <a:pt x="3559" y="240"/>
                </a:lnTo>
                <a:lnTo>
                  <a:pt x="3560" y="246"/>
                </a:lnTo>
                <a:lnTo>
                  <a:pt x="3561" y="252"/>
                </a:lnTo>
                <a:lnTo>
                  <a:pt x="3561" y="325"/>
                </a:lnTo>
                <a:lnTo>
                  <a:pt x="3536" y="325"/>
                </a:lnTo>
                <a:lnTo>
                  <a:pt x="3536" y="256"/>
                </a:lnTo>
                <a:lnTo>
                  <a:pt x="3536" y="250"/>
                </a:lnTo>
                <a:lnTo>
                  <a:pt x="3535" y="245"/>
                </a:lnTo>
                <a:lnTo>
                  <a:pt x="3533" y="240"/>
                </a:lnTo>
                <a:lnTo>
                  <a:pt x="3530" y="237"/>
                </a:lnTo>
                <a:lnTo>
                  <a:pt x="3527" y="234"/>
                </a:lnTo>
                <a:lnTo>
                  <a:pt x="3523" y="232"/>
                </a:lnTo>
                <a:lnTo>
                  <a:pt x="3518" y="231"/>
                </a:lnTo>
                <a:lnTo>
                  <a:pt x="3513" y="230"/>
                </a:lnTo>
                <a:lnTo>
                  <a:pt x="3507" y="231"/>
                </a:lnTo>
                <a:lnTo>
                  <a:pt x="3505" y="232"/>
                </a:lnTo>
                <a:lnTo>
                  <a:pt x="3502" y="233"/>
                </a:lnTo>
                <a:lnTo>
                  <a:pt x="3497" y="236"/>
                </a:lnTo>
                <a:lnTo>
                  <a:pt x="3493" y="239"/>
                </a:lnTo>
                <a:lnTo>
                  <a:pt x="3491" y="242"/>
                </a:lnTo>
                <a:lnTo>
                  <a:pt x="3489" y="244"/>
                </a:lnTo>
                <a:lnTo>
                  <a:pt x="3486" y="250"/>
                </a:lnTo>
                <a:lnTo>
                  <a:pt x="3485" y="253"/>
                </a:lnTo>
                <a:lnTo>
                  <a:pt x="3485" y="257"/>
                </a:lnTo>
                <a:lnTo>
                  <a:pt x="3484" y="264"/>
                </a:lnTo>
                <a:lnTo>
                  <a:pt x="3484" y="325"/>
                </a:lnTo>
                <a:lnTo>
                  <a:pt x="3460" y="325"/>
                </a:lnTo>
                <a:lnTo>
                  <a:pt x="3460" y="256"/>
                </a:lnTo>
                <a:lnTo>
                  <a:pt x="3460" y="250"/>
                </a:lnTo>
                <a:lnTo>
                  <a:pt x="3459" y="245"/>
                </a:lnTo>
                <a:lnTo>
                  <a:pt x="3457" y="240"/>
                </a:lnTo>
                <a:lnTo>
                  <a:pt x="3454" y="237"/>
                </a:lnTo>
                <a:lnTo>
                  <a:pt x="3450" y="234"/>
                </a:lnTo>
                <a:lnTo>
                  <a:pt x="3446" y="232"/>
                </a:lnTo>
                <a:lnTo>
                  <a:pt x="3442" y="231"/>
                </a:lnTo>
                <a:lnTo>
                  <a:pt x="3437" y="230"/>
                </a:lnTo>
                <a:lnTo>
                  <a:pt x="3433" y="231"/>
                </a:lnTo>
                <a:lnTo>
                  <a:pt x="3430" y="231"/>
                </a:lnTo>
                <a:lnTo>
                  <a:pt x="3426" y="233"/>
                </a:lnTo>
                <a:lnTo>
                  <a:pt x="3423" y="234"/>
                </a:lnTo>
                <a:lnTo>
                  <a:pt x="3420" y="236"/>
                </a:lnTo>
                <a:lnTo>
                  <a:pt x="3417" y="239"/>
                </a:lnTo>
                <a:lnTo>
                  <a:pt x="3414" y="242"/>
                </a:lnTo>
                <a:lnTo>
                  <a:pt x="3412" y="246"/>
                </a:lnTo>
                <a:lnTo>
                  <a:pt x="3410" y="250"/>
                </a:lnTo>
                <a:lnTo>
                  <a:pt x="3409" y="255"/>
                </a:lnTo>
                <a:lnTo>
                  <a:pt x="3408" y="260"/>
                </a:lnTo>
                <a:lnTo>
                  <a:pt x="3408" y="266"/>
                </a:lnTo>
                <a:lnTo>
                  <a:pt x="3408" y="325"/>
                </a:lnTo>
                <a:lnTo>
                  <a:pt x="3384" y="325"/>
                </a:lnTo>
                <a:lnTo>
                  <a:pt x="3384" y="213"/>
                </a:lnTo>
                <a:lnTo>
                  <a:pt x="3405" y="213"/>
                </a:lnTo>
                <a:lnTo>
                  <a:pt x="3406" y="232"/>
                </a:lnTo>
                <a:lnTo>
                  <a:pt x="3409" y="227"/>
                </a:lnTo>
                <a:lnTo>
                  <a:pt x="3413" y="223"/>
                </a:lnTo>
                <a:lnTo>
                  <a:pt x="3417" y="219"/>
                </a:lnTo>
                <a:lnTo>
                  <a:pt x="3421" y="216"/>
                </a:lnTo>
                <a:lnTo>
                  <a:pt x="3424" y="215"/>
                </a:lnTo>
                <a:lnTo>
                  <a:pt x="3426" y="214"/>
                </a:lnTo>
                <a:lnTo>
                  <a:pt x="3432" y="212"/>
                </a:lnTo>
                <a:lnTo>
                  <a:pt x="3437" y="211"/>
                </a:lnTo>
                <a:lnTo>
                  <a:pt x="3443" y="211"/>
                </a:lnTo>
                <a:lnTo>
                  <a:pt x="3449" y="211"/>
                </a:lnTo>
                <a:lnTo>
                  <a:pt x="3455" y="212"/>
                </a:lnTo>
                <a:lnTo>
                  <a:pt x="3460" y="214"/>
                </a:lnTo>
                <a:lnTo>
                  <a:pt x="3465" y="216"/>
                </a:lnTo>
                <a:lnTo>
                  <a:pt x="3470" y="220"/>
                </a:lnTo>
                <a:lnTo>
                  <a:pt x="3474" y="223"/>
                </a:lnTo>
                <a:lnTo>
                  <a:pt x="3478" y="228"/>
                </a:lnTo>
                <a:lnTo>
                  <a:pt x="3481" y="233"/>
                </a:lnTo>
                <a:lnTo>
                  <a:pt x="3483" y="228"/>
                </a:lnTo>
                <a:lnTo>
                  <a:pt x="3487" y="223"/>
                </a:lnTo>
                <a:lnTo>
                  <a:pt x="3489" y="221"/>
                </a:lnTo>
                <a:lnTo>
                  <a:pt x="3491" y="220"/>
                </a:lnTo>
                <a:lnTo>
                  <a:pt x="3496" y="216"/>
                </a:lnTo>
                <a:lnTo>
                  <a:pt x="3502" y="214"/>
                </a:lnTo>
                <a:lnTo>
                  <a:pt x="3507" y="212"/>
                </a:lnTo>
                <a:lnTo>
                  <a:pt x="3513" y="211"/>
                </a:lnTo>
                <a:lnTo>
                  <a:pt x="3519" y="211"/>
                </a:lnTo>
                <a:lnTo>
                  <a:pt x="3525" y="211"/>
                </a:lnTo>
                <a:lnTo>
                  <a:pt x="3530" y="212"/>
                </a:lnTo>
                <a:lnTo>
                  <a:pt x="3533" y="212"/>
                </a:lnTo>
                <a:lnTo>
                  <a:pt x="3535" y="213"/>
                </a:lnTo>
                <a:lnTo>
                  <a:pt x="3540" y="215"/>
                </a:lnTo>
                <a:close/>
                <a:moveTo>
                  <a:pt x="3699" y="213"/>
                </a:moveTo>
                <a:lnTo>
                  <a:pt x="3699" y="325"/>
                </a:lnTo>
                <a:lnTo>
                  <a:pt x="3677" y="325"/>
                </a:lnTo>
                <a:lnTo>
                  <a:pt x="3676" y="307"/>
                </a:lnTo>
                <a:lnTo>
                  <a:pt x="3673" y="312"/>
                </a:lnTo>
                <a:lnTo>
                  <a:pt x="3670" y="316"/>
                </a:lnTo>
                <a:lnTo>
                  <a:pt x="3665" y="320"/>
                </a:lnTo>
                <a:lnTo>
                  <a:pt x="3661" y="322"/>
                </a:lnTo>
                <a:lnTo>
                  <a:pt x="3655" y="325"/>
                </a:lnTo>
                <a:lnTo>
                  <a:pt x="3653" y="326"/>
                </a:lnTo>
                <a:lnTo>
                  <a:pt x="3650" y="326"/>
                </a:lnTo>
                <a:lnTo>
                  <a:pt x="3643" y="327"/>
                </a:lnTo>
                <a:lnTo>
                  <a:pt x="3636" y="328"/>
                </a:lnTo>
                <a:lnTo>
                  <a:pt x="3628" y="327"/>
                </a:lnTo>
                <a:lnTo>
                  <a:pt x="3624" y="326"/>
                </a:lnTo>
                <a:lnTo>
                  <a:pt x="3620" y="325"/>
                </a:lnTo>
                <a:lnTo>
                  <a:pt x="3616" y="324"/>
                </a:lnTo>
                <a:lnTo>
                  <a:pt x="3613" y="322"/>
                </a:lnTo>
                <a:lnTo>
                  <a:pt x="3607" y="318"/>
                </a:lnTo>
                <a:lnTo>
                  <a:pt x="3605" y="315"/>
                </a:lnTo>
                <a:lnTo>
                  <a:pt x="3602" y="312"/>
                </a:lnTo>
                <a:lnTo>
                  <a:pt x="3600" y="309"/>
                </a:lnTo>
                <a:lnTo>
                  <a:pt x="3599" y="305"/>
                </a:lnTo>
                <a:lnTo>
                  <a:pt x="3598" y="301"/>
                </a:lnTo>
                <a:lnTo>
                  <a:pt x="3597" y="297"/>
                </a:lnTo>
                <a:lnTo>
                  <a:pt x="3596" y="292"/>
                </a:lnTo>
                <a:lnTo>
                  <a:pt x="3596" y="287"/>
                </a:lnTo>
                <a:lnTo>
                  <a:pt x="3596" y="213"/>
                </a:lnTo>
                <a:lnTo>
                  <a:pt x="3620" y="213"/>
                </a:lnTo>
                <a:lnTo>
                  <a:pt x="3620" y="281"/>
                </a:lnTo>
                <a:lnTo>
                  <a:pt x="3620" y="287"/>
                </a:lnTo>
                <a:lnTo>
                  <a:pt x="3622" y="293"/>
                </a:lnTo>
                <a:lnTo>
                  <a:pt x="3623" y="298"/>
                </a:lnTo>
                <a:lnTo>
                  <a:pt x="3626" y="302"/>
                </a:lnTo>
                <a:lnTo>
                  <a:pt x="3629" y="304"/>
                </a:lnTo>
                <a:lnTo>
                  <a:pt x="3633" y="306"/>
                </a:lnTo>
                <a:lnTo>
                  <a:pt x="3638" y="307"/>
                </a:lnTo>
                <a:lnTo>
                  <a:pt x="3643" y="308"/>
                </a:lnTo>
                <a:lnTo>
                  <a:pt x="3650" y="307"/>
                </a:lnTo>
                <a:lnTo>
                  <a:pt x="3656" y="306"/>
                </a:lnTo>
                <a:lnTo>
                  <a:pt x="3658" y="304"/>
                </a:lnTo>
                <a:lnTo>
                  <a:pt x="3661" y="303"/>
                </a:lnTo>
                <a:lnTo>
                  <a:pt x="3664" y="301"/>
                </a:lnTo>
                <a:lnTo>
                  <a:pt x="3666" y="299"/>
                </a:lnTo>
                <a:lnTo>
                  <a:pt x="3670" y="294"/>
                </a:lnTo>
                <a:lnTo>
                  <a:pt x="3672" y="288"/>
                </a:lnTo>
                <a:lnTo>
                  <a:pt x="3674" y="282"/>
                </a:lnTo>
                <a:lnTo>
                  <a:pt x="3675" y="274"/>
                </a:lnTo>
                <a:lnTo>
                  <a:pt x="3675" y="213"/>
                </a:lnTo>
                <a:lnTo>
                  <a:pt x="3699" y="213"/>
                </a:lnTo>
                <a:close/>
                <a:moveTo>
                  <a:pt x="3827" y="221"/>
                </a:moveTo>
                <a:lnTo>
                  <a:pt x="3830" y="224"/>
                </a:lnTo>
                <a:lnTo>
                  <a:pt x="3832" y="227"/>
                </a:lnTo>
                <a:lnTo>
                  <a:pt x="3834" y="231"/>
                </a:lnTo>
                <a:lnTo>
                  <a:pt x="3836" y="235"/>
                </a:lnTo>
                <a:lnTo>
                  <a:pt x="3837" y="239"/>
                </a:lnTo>
                <a:lnTo>
                  <a:pt x="3838" y="243"/>
                </a:lnTo>
                <a:lnTo>
                  <a:pt x="3839" y="248"/>
                </a:lnTo>
                <a:lnTo>
                  <a:pt x="3839" y="252"/>
                </a:lnTo>
                <a:lnTo>
                  <a:pt x="3839" y="325"/>
                </a:lnTo>
                <a:lnTo>
                  <a:pt x="3815" y="325"/>
                </a:lnTo>
                <a:lnTo>
                  <a:pt x="3815" y="260"/>
                </a:lnTo>
                <a:lnTo>
                  <a:pt x="3814" y="253"/>
                </a:lnTo>
                <a:lnTo>
                  <a:pt x="3813" y="247"/>
                </a:lnTo>
                <a:lnTo>
                  <a:pt x="3811" y="242"/>
                </a:lnTo>
                <a:lnTo>
                  <a:pt x="3809" y="238"/>
                </a:lnTo>
                <a:lnTo>
                  <a:pt x="3805" y="235"/>
                </a:lnTo>
                <a:lnTo>
                  <a:pt x="3803" y="233"/>
                </a:lnTo>
                <a:lnTo>
                  <a:pt x="3801" y="232"/>
                </a:lnTo>
                <a:lnTo>
                  <a:pt x="3796" y="231"/>
                </a:lnTo>
                <a:lnTo>
                  <a:pt x="3791" y="230"/>
                </a:lnTo>
                <a:lnTo>
                  <a:pt x="3785" y="231"/>
                </a:lnTo>
                <a:lnTo>
                  <a:pt x="3782" y="232"/>
                </a:lnTo>
                <a:lnTo>
                  <a:pt x="3779" y="233"/>
                </a:lnTo>
                <a:lnTo>
                  <a:pt x="3776" y="234"/>
                </a:lnTo>
                <a:lnTo>
                  <a:pt x="3774" y="235"/>
                </a:lnTo>
                <a:lnTo>
                  <a:pt x="3771" y="237"/>
                </a:lnTo>
                <a:lnTo>
                  <a:pt x="3769" y="239"/>
                </a:lnTo>
                <a:lnTo>
                  <a:pt x="3765" y="244"/>
                </a:lnTo>
                <a:lnTo>
                  <a:pt x="3762" y="250"/>
                </a:lnTo>
                <a:lnTo>
                  <a:pt x="3761" y="257"/>
                </a:lnTo>
                <a:lnTo>
                  <a:pt x="3760" y="266"/>
                </a:lnTo>
                <a:lnTo>
                  <a:pt x="3760" y="325"/>
                </a:lnTo>
                <a:lnTo>
                  <a:pt x="3736" y="325"/>
                </a:lnTo>
                <a:lnTo>
                  <a:pt x="3736" y="213"/>
                </a:lnTo>
                <a:lnTo>
                  <a:pt x="3757" y="213"/>
                </a:lnTo>
                <a:lnTo>
                  <a:pt x="3758" y="232"/>
                </a:lnTo>
                <a:lnTo>
                  <a:pt x="3762" y="227"/>
                </a:lnTo>
                <a:lnTo>
                  <a:pt x="3765" y="222"/>
                </a:lnTo>
                <a:lnTo>
                  <a:pt x="3769" y="219"/>
                </a:lnTo>
                <a:lnTo>
                  <a:pt x="3774" y="216"/>
                </a:lnTo>
                <a:lnTo>
                  <a:pt x="3779" y="214"/>
                </a:lnTo>
                <a:lnTo>
                  <a:pt x="3782" y="213"/>
                </a:lnTo>
                <a:lnTo>
                  <a:pt x="3785" y="212"/>
                </a:lnTo>
                <a:lnTo>
                  <a:pt x="3790" y="211"/>
                </a:lnTo>
                <a:lnTo>
                  <a:pt x="3796" y="211"/>
                </a:lnTo>
                <a:lnTo>
                  <a:pt x="3805" y="211"/>
                </a:lnTo>
                <a:lnTo>
                  <a:pt x="3809" y="212"/>
                </a:lnTo>
                <a:lnTo>
                  <a:pt x="3813" y="213"/>
                </a:lnTo>
                <a:lnTo>
                  <a:pt x="3821" y="217"/>
                </a:lnTo>
                <a:lnTo>
                  <a:pt x="3824" y="219"/>
                </a:lnTo>
                <a:lnTo>
                  <a:pt x="3827" y="221"/>
                </a:lnTo>
                <a:close/>
                <a:moveTo>
                  <a:pt x="3953" y="277"/>
                </a:moveTo>
                <a:lnTo>
                  <a:pt x="3876" y="277"/>
                </a:lnTo>
                <a:lnTo>
                  <a:pt x="3876" y="255"/>
                </a:lnTo>
                <a:lnTo>
                  <a:pt x="3953" y="255"/>
                </a:lnTo>
                <a:lnTo>
                  <a:pt x="3953" y="277"/>
                </a:lnTo>
                <a:close/>
                <a:moveTo>
                  <a:pt x="2924" y="484"/>
                </a:moveTo>
                <a:lnTo>
                  <a:pt x="2961" y="484"/>
                </a:lnTo>
                <a:lnTo>
                  <a:pt x="2961" y="502"/>
                </a:lnTo>
                <a:lnTo>
                  <a:pt x="2925" y="502"/>
                </a:lnTo>
                <a:lnTo>
                  <a:pt x="2925" y="596"/>
                </a:lnTo>
                <a:lnTo>
                  <a:pt x="2901" y="596"/>
                </a:lnTo>
                <a:lnTo>
                  <a:pt x="2901" y="502"/>
                </a:lnTo>
                <a:lnTo>
                  <a:pt x="2880" y="502"/>
                </a:lnTo>
                <a:lnTo>
                  <a:pt x="2880" y="484"/>
                </a:lnTo>
                <a:lnTo>
                  <a:pt x="2901" y="484"/>
                </a:lnTo>
                <a:lnTo>
                  <a:pt x="2901" y="467"/>
                </a:lnTo>
                <a:lnTo>
                  <a:pt x="2901" y="463"/>
                </a:lnTo>
                <a:lnTo>
                  <a:pt x="2902" y="459"/>
                </a:lnTo>
                <a:lnTo>
                  <a:pt x="2902" y="456"/>
                </a:lnTo>
                <a:lnTo>
                  <a:pt x="2903" y="452"/>
                </a:lnTo>
                <a:lnTo>
                  <a:pt x="2905" y="449"/>
                </a:lnTo>
                <a:lnTo>
                  <a:pt x="2907" y="446"/>
                </a:lnTo>
                <a:lnTo>
                  <a:pt x="2909" y="443"/>
                </a:lnTo>
                <a:lnTo>
                  <a:pt x="2911" y="441"/>
                </a:lnTo>
                <a:lnTo>
                  <a:pt x="2914" y="439"/>
                </a:lnTo>
                <a:lnTo>
                  <a:pt x="2917" y="437"/>
                </a:lnTo>
                <a:lnTo>
                  <a:pt x="2919" y="436"/>
                </a:lnTo>
                <a:lnTo>
                  <a:pt x="2920" y="435"/>
                </a:lnTo>
                <a:lnTo>
                  <a:pt x="2924" y="434"/>
                </a:lnTo>
                <a:lnTo>
                  <a:pt x="2927" y="433"/>
                </a:lnTo>
                <a:lnTo>
                  <a:pt x="2931" y="432"/>
                </a:lnTo>
                <a:lnTo>
                  <a:pt x="2936" y="432"/>
                </a:lnTo>
                <a:lnTo>
                  <a:pt x="2940" y="431"/>
                </a:lnTo>
                <a:lnTo>
                  <a:pt x="2947" y="432"/>
                </a:lnTo>
                <a:lnTo>
                  <a:pt x="2953" y="433"/>
                </a:lnTo>
                <a:lnTo>
                  <a:pt x="2958" y="435"/>
                </a:lnTo>
                <a:lnTo>
                  <a:pt x="2961" y="437"/>
                </a:lnTo>
                <a:lnTo>
                  <a:pt x="2957" y="454"/>
                </a:lnTo>
                <a:lnTo>
                  <a:pt x="2954" y="453"/>
                </a:lnTo>
                <a:lnTo>
                  <a:pt x="2951" y="452"/>
                </a:lnTo>
                <a:lnTo>
                  <a:pt x="2944" y="451"/>
                </a:lnTo>
                <a:lnTo>
                  <a:pt x="2939" y="451"/>
                </a:lnTo>
                <a:lnTo>
                  <a:pt x="2935" y="452"/>
                </a:lnTo>
                <a:lnTo>
                  <a:pt x="2932" y="454"/>
                </a:lnTo>
                <a:lnTo>
                  <a:pt x="2929" y="456"/>
                </a:lnTo>
                <a:lnTo>
                  <a:pt x="2927" y="458"/>
                </a:lnTo>
                <a:lnTo>
                  <a:pt x="2926" y="460"/>
                </a:lnTo>
                <a:lnTo>
                  <a:pt x="2926" y="461"/>
                </a:lnTo>
                <a:lnTo>
                  <a:pt x="2925" y="465"/>
                </a:lnTo>
                <a:lnTo>
                  <a:pt x="2924" y="469"/>
                </a:lnTo>
                <a:lnTo>
                  <a:pt x="2924" y="484"/>
                </a:lnTo>
                <a:close/>
                <a:moveTo>
                  <a:pt x="3070" y="497"/>
                </a:moveTo>
                <a:lnTo>
                  <a:pt x="3074" y="501"/>
                </a:lnTo>
                <a:lnTo>
                  <a:pt x="3077" y="505"/>
                </a:lnTo>
                <a:lnTo>
                  <a:pt x="3079" y="510"/>
                </a:lnTo>
                <a:lnTo>
                  <a:pt x="3081" y="515"/>
                </a:lnTo>
                <a:lnTo>
                  <a:pt x="3083" y="521"/>
                </a:lnTo>
                <a:lnTo>
                  <a:pt x="3084" y="527"/>
                </a:lnTo>
                <a:lnTo>
                  <a:pt x="3085" y="533"/>
                </a:lnTo>
                <a:lnTo>
                  <a:pt x="3085" y="540"/>
                </a:lnTo>
                <a:lnTo>
                  <a:pt x="3085" y="546"/>
                </a:lnTo>
                <a:lnTo>
                  <a:pt x="3084" y="553"/>
                </a:lnTo>
                <a:lnTo>
                  <a:pt x="3083" y="559"/>
                </a:lnTo>
                <a:lnTo>
                  <a:pt x="3081" y="564"/>
                </a:lnTo>
                <a:lnTo>
                  <a:pt x="3079" y="569"/>
                </a:lnTo>
                <a:lnTo>
                  <a:pt x="3077" y="574"/>
                </a:lnTo>
                <a:lnTo>
                  <a:pt x="3074" y="579"/>
                </a:lnTo>
                <a:lnTo>
                  <a:pt x="3070" y="583"/>
                </a:lnTo>
                <a:lnTo>
                  <a:pt x="3066" y="586"/>
                </a:lnTo>
                <a:lnTo>
                  <a:pt x="3062" y="589"/>
                </a:lnTo>
                <a:lnTo>
                  <a:pt x="3058" y="592"/>
                </a:lnTo>
                <a:lnTo>
                  <a:pt x="3053" y="594"/>
                </a:lnTo>
                <a:lnTo>
                  <a:pt x="3047" y="596"/>
                </a:lnTo>
                <a:lnTo>
                  <a:pt x="3042" y="597"/>
                </a:lnTo>
                <a:lnTo>
                  <a:pt x="3036" y="598"/>
                </a:lnTo>
                <a:lnTo>
                  <a:pt x="3029" y="598"/>
                </a:lnTo>
                <a:lnTo>
                  <a:pt x="3023" y="598"/>
                </a:lnTo>
                <a:lnTo>
                  <a:pt x="3017" y="597"/>
                </a:lnTo>
                <a:lnTo>
                  <a:pt x="3011" y="596"/>
                </a:lnTo>
                <a:lnTo>
                  <a:pt x="3006" y="594"/>
                </a:lnTo>
                <a:lnTo>
                  <a:pt x="3001" y="592"/>
                </a:lnTo>
                <a:lnTo>
                  <a:pt x="2996" y="589"/>
                </a:lnTo>
                <a:lnTo>
                  <a:pt x="2992" y="586"/>
                </a:lnTo>
                <a:lnTo>
                  <a:pt x="2988" y="583"/>
                </a:lnTo>
                <a:lnTo>
                  <a:pt x="2985" y="579"/>
                </a:lnTo>
                <a:lnTo>
                  <a:pt x="2982" y="574"/>
                </a:lnTo>
                <a:lnTo>
                  <a:pt x="2979" y="569"/>
                </a:lnTo>
                <a:lnTo>
                  <a:pt x="2977" y="564"/>
                </a:lnTo>
                <a:lnTo>
                  <a:pt x="2975" y="559"/>
                </a:lnTo>
                <a:lnTo>
                  <a:pt x="2974" y="553"/>
                </a:lnTo>
                <a:lnTo>
                  <a:pt x="2973" y="546"/>
                </a:lnTo>
                <a:lnTo>
                  <a:pt x="2973" y="540"/>
                </a:lnTo>
                <a:lnTo>
                  <a:pt x="2973" y="533"/>
                </a:lnTo>
                <a:lnTo>
                  <a:pt x="2974" y="527"/>
                </a:lnTo>
                <a:lnTo>
                  <a:pt x="2975" y="521"/>
                </a:lnTo>
                <a:lnTo>
                  <a:pt x="2977" y="515"/>
                </a:lnTo>
                <a:lnTo>
                  <a:pt x="2979" y="510"/>
                </a:lnTo>
                <a:lnTo>
                  <a:pt x="2982" y="505"/>
                </a:lnTo>
                <a:lnTo>
                  <a:pt x="2985" y="501"/>
                </a:lnTo>
                <a:lnTo>
                  <a:pt x="2988" y="497"/>
                </a:lnTo>
                <a:lnTo>
                  <a:pt x="2992" y="493"/>
                </a:lnTo>
                <a:lnTo>
                  <a:pt x="2996" y="490"/>
                </a:lnTo>
                <a:lnTo>
                  <a:pt x="3001" y="487"/>
                </a:lnTo>
                <a:lnTo>
                  <a:pt x="3006" y="485"/>
                </a:lnTo>
                <a:lnTo>
                  <a:pt x="3011" y="483"/>
                </a:lnTo>
                <a:lnTo>
                  <a:pt x="3017" y="482"/>
                </a:lnTo>
                <a:lnTo>
                  <a:pt x="3023" y="482"/>
                </a:lnTo>
                <a:lnTo>
                  <a:pt x="3029" y="481"/>
                </a:lnTo>
                <a:lnTo>
                  <a:pt x="3036" y="482"/>
                </a:lnTo>
                <a:lnTo>
                  <a:pt x="3042" y="482"/>
                </a:lnTo>
                <a:lnTo>
                  <a:pt x="3047" y="483"/>
                </a:lnTo>
                <a:lnTo>
                  <a:pt x="3053" y="485"/>
                </a:lnTo>
                <a:lnTo>
                  <a:pt x="3058" y="487"/>
                </a:lnTo>
                <a:lnTo>
                  <a:pt x="3062" y="490"/>
                </a:lnTo>
                <a:lnTo>
                  <a:pt x="3066" y="493"/>
                </a:lnTo>
                <a:lnTo>
                  <a:pt x="3070" y="497"/>
                </a:lnTo>
                <a:close/>
                <a:moveTo>
                  <a:pt x="3006" y="510"/>
                </a:moveTo>
                <a:lnTo>
                  <a:pt x="3004" y="513"/>
                </a:lnTo>
                <a:lnTo>
                  <a:pt x="3002" y="516"/>
                </a:lnTo>
                <a:lnTo>
                  <a:pt x="3001" y="519"/>
                </a:lnTo>
                <a:lnTo>
                  <a:pt x="3000" y="523"/>
                </a:lnTo>
                <a:lnTo>
                  <a:pt x="2999" y="527"/>
                </a:lnTo>
                <a:lnTo>
                  <a:pt x="2998" y="531"/>
                </a:lnTo>
                <a:lnTo>
                  <a:pt x="2998" y="540"/>
                </a:lnTo>
                <a:lnTo>
                  <a:pt x="2998" y="549"/>
                </a:lnTo>
                <a:lnTo>
                  <a:pt x="2999" y="553"/>
                </a:lnTo>
                <a:lnTo>
                  <a:pt x="3000" y="557"/>
                </a:lnTo>
                <a:lnTo>
                  <a:pt x="3002" y="563"/>
                </a:lnTo>
                <a:lnTo>
                  <a:pt x="3006" y="569"/>
                </a:lnTo>
                <a:lnTo>
                  <a:pt x="3008" y="571"/>
                </a:lnTo>
                <a:lnTo>
                  <a:pt x="3010" y="574"/>
                </a:lnTo>
                <a:lnTo>
                  <a:pt x="3016" y="577"/>
                </a:lnTo>
                <a:lnTo>
                  <a:pt x="3022" y="579"/>
                </a:lnTo>
                <a:lnTo>
                  <a:pt x="3029" y="579"/>
                </a:lnTo>
                <a:lnTo>
                  <a:pt x="3036" y="579"/>
                </a:lnTo>
                <a:lnTo>
                  <a:pt x="3040" y="578"/>
                </a:lnTo>
                <a:lnTo>
                  <a:pt x="3043" y="577"/>
                </a:lnTo>
                <a:lnTo>
                  <a:pt x="3046" y="575"/>
                </a:lnTo>
                <a:lnTo>
                  <a:pt x="3048" y="573"/>
                </a:lnTo>
                <a:lnTo>
                  <a:pt x="3051" y="571"/>
                </a:lnTo>
                <a:lnTo>
                  <a:pt x="3053" y="569"/>
                </a:lnTo>
                <a:lnTo>
                  <a:pt x="3055" y="566"/>
                </a:lnTo>
                <a:lnTo>
                  <a:pt x="3056" y="563"/>
                </a:lnTo>
                <a:lnTo>
                  <a:pt x="3058" y="560"/>
                </a:lnTo>
                <a:lnTo>
                  <a:pt x="3059" y="556"/>
                </a:lnTo>
                <a:lnTo>
                  <a:pt x="3060" y="553"/>
                </a:lnTo>
                <a:lnTo>
                  <a:pt x="3061" y="549"/>
                </a:lnTo>
                <a:lnTo>
                  <a:pt x="3061" y="540"/>
                </a:lnTo>
                <a:lnTo>
                  <a:pt x="3061" y="531"/>
                </a:lnTo>
                <a:lnTo>
                  <a:pt x="3060" y="527"/>
                </a:lnTo>
                <a:lnTo>
                  <a:pt x="3059" y="523"/>
                </a:lnTo>
                <a:lnTo>
                  <a:pt x="3056" y="516"/>
                </a:lnTo>
                <a:lnTo>
                  <a:pt x="3055" y="513"/>
                </a:lnTo>
                <a:lnTo>
                  <a:pt x="3053" y="511"/>
                </a:lnTo>
                <a:lnTo>
                  <a:pt x="3048" y="506"/>
                </a:lnTo>
                <a:lnTo>
                  <a:pt x="3043" y="503"/>
                </a:lnTo>
                <a:lnTo>
                  <a:pt x="3036" y="501"/>
                </a:lnTo>
                <a:lnTo>
                  <a:pt x="3029" y="500"/>
                </a:lnTo>
                <a:lnTo>
                  <a:pt x="3022" y="501"/>
                </a:lnTo>
                <a:lnTo>
                  <a:pt x="3019" y="502"/>
                </a:lnTo>
                <a:lnTo>
                  <a:pt x="3016" y="503"/>
                </a:lnTo>
                <a:lnTo>
                  <a:pt x="3013" y="504"/>
                </a:lnTo>
                <a:lnTo>
                  <a:pt x="3010" y="506"/>
                </a:lnTo>
                <a:lnTo>
                  <a:pt x="3008" y="508"/>
                </a:lnTo>
                <a:lnTo>
                  <a:pt x="3006" y="510"/>
                </a:lnTo>
                <a:close/>
                <a:moveTo>
                  <a:pt x="3017" y="442"/>
                </a:moveTo>
                <a:lnTo>
                  <a:pt x="3019" y="445"/>
                </a:lnTo>
                <a:lnTo>
                  <a:pt x="3020" y="447"/>
                </a:lnTo>
                <a:lnTo>
                  <a:pt x="3021" y="450"/>
                </a:lnTo>
                <a:lnTo>
                  <a:pt x="3021" y="453"/>
                </a:lnTo>
                <a:lnTo>
                  <a:pt x="3021" y="456"/>
                </a:lnTo>
                <a:lnTo>
                  <a:pt x="3020" y="459"/>
                </a:lnTo>
                <a:lnTo>
                  <a:pt x="3019" y="461"/>
                </a:lnTo>
                <a:lnTo>
                  <a:pt x="3017" y="463"/>
                </a:lnTo>
                <a:lnTo>
                  <a:pt x="3015" y="465"/>
                </a:lnTo>
                <a:lnTo>
                  <a:pt x="3013" y="466"/>
                </a:lnTo>
                <a:lnTo>
                  <a:pt x="3010" y="467"/>
                </a:lnTo>
                <a:lnTo>
                  <a:pt x="3007" y="467"/>
                </a:lnTo>
                <a:lnTo>
                  <a:pt x="3003" y="467"/>
                </a:lnTo>
                <a:lnTo>
                  <a:pt x="3001" y="466"/>
                </a:lnTo>
                <a:lnTo>
                  <a:pt x="2998" y="465"/>
                </a:lnTo>
                <a:lnTo>
                  <a:pt x="2996" y="463"/>
                </a:lnTo>
                <a:lnTo>
                  <a:pt x="2994" y="461"/>
                </a:lnTo>
                <a:lnTo>
                  <a:pt x="2993" y="458"/>
                </a:lnTo>
                <a:lnTo>
                  <a:pt x="2992" y="456"/>
                </a:lnTo>
                <a:lnTo>
                  <a:pt x="2992" y="453"/>
                </a:lnTo>
                <a:lnTo>
                  <a:pt x="2992" y="450"/>
                </a:lnTo>
                <a:lnTo>
                  <a:pt x="2993" y="447"/>
                </a:lnTo>
                <a:lnTo>
                  <a:pt x="2994" y="445"/>
                </a:lnTo>
                <a:lnTo>
                  <a:pt x="2996" y="442"/>
                </a:lnTo>
                <a:lnTo>
                  <a:pt x="2998" y="441"/>
                </a:lnTo>
                <a:lnTo>
                  <a:pt x="3001" y="440"/>
                </a:lnTo>
                <a:lnTo>
                  <a:pt x="3003" y="439"/>
                </a:lnTo>
                <a:lnTo>
                  <a:pt x="3007" y="439"/>
                </a:lnTo>
                <a:lnTo>
                  <a:pt x="3010" y="439"/>
                </a:lnTo>
                <a:lnTo>
                  <a:pt x="3013" y="440"/>
                </a:lnTo>
                <a:lnTo>
                  <a:pt x="3015" y="441"/>
                </a:lnTo>
                <a:lnTo>
                  <a:pt x="3017" y="442"/>
                </a:lnTo>
                <a:close/>
                <a:moveTo>
                  <a:pt x="3063" y="442"/>
                </a:moveTo>
                <a:lnTo>
                  <a:pt x="3064" y="445"/>
                </a:lnTo>
                <a:lnTo>
                  <a:pt x="3066" y="447"/>
                </a:lnTo>
                <a:lnTo>
                  <a:pt x="3066" y="450"/>
                </a:lnTo>
                <a:lnTo>
                  <a:pt x="3067" y="453"/>
                </a:lnTo>
                <a:lnTo>
                  <a:pt x="3066" y="456"/>
                </a:lnTo>
                <a:lnTo>
                  <a:pt x="3066" y="459"/>
                </a:lnTo>
                <a:lnTo>
                  <a:pt x="3064" y="461"/>
                </a:lnTo>
                <a:lnTo>
                  <a:pt x="3063" y="463"/>
                </a:lnTo>
                <a:lnTo>
                  <a:pt x="3061" y="465"/>
                </a:lnTo>
                <a:lnTo>
                  <a:pt x="3058" y="466"/>
                </a:lnTo>
                <a:lnTo>
                  <a:pt x="3055" y="467"/>
                </a:lnTo>
                <a:lnTo>
                  <a:pt x="3052" y="467"/>
                </a:lnTo>
                <a:lnTo>
                  <a:pt x="3049" y="467"/>
                </a:lnTo>
                <a:lnTo>
                  <a:pt x="3046" y="466"/>
                </a:lnTo>
                <a:lnTo>
                  <a:pt x="3043" y="465"/>
                </a:lnTo>
                <a:lnTo>
                  <a:pt x="3041" y="463"/>
                </a:lnTo>
                <a:lnTo>
                  <a:pt x="3040" y="461"/>
                </a:lnTo>
                <a:lnTo>
                  <a:pt x="3038" y="459"/>
                </a:lnTo>
                <a:lnTo>
                  <a:pt x="3038" y="456"/>
                </a:lnTo>
                <a:lnTo>
                  <a:pt x="3037" y="453"/>
                </a:lnTo>
                <a:lnTo>
                  <a:pt x="3038" y="450"/>
                </a:lnTo>
                <a:lnTo>
                  <a:pt x="3038" y="447"/>
                </a:lnTo>
                <a:lnTo>
                  <a:pt x="3040" y="445"/>
                </a:lnTo>
                <a:lnTo>
                  <a:pt x="3041" y="442"/>
                </a:lnTo>
                <a:lnTo>
                  <a:pt x="3043" y="441"/>
                </a:lnTo>
                <a:lnTo>
                  <a:pt x="3046" y="440"/>
                </a:lnTo>
                <a:lnTo>
                  <a:pt x="3049" y="439"/>
                </a:lnTo>
                <a:lnTo>
                  <a:pt x="3052" y="439"/>
                </a:lnTo>
                <a:lnTo>
                  <a:pt x="3055" y="439"/>
                </a:lnTo>
                <a:lnTo>
                  <a:pt x="3058" y="440"/>
                </a:lnTo>
                <a:lnTo>
                  <a:pt x="3061" y="441"/>
                </a:lnTo>
                <a:lnTo>
                  <a:pt x="3063" y="442"/>
                </a:lnTo>
                <a:close/>
                <a:moveTo>
                  <a:pt x="3182" y="484"/>
                </a:moveTo>
                <a:lnTo>
                  <a:pt x="3178" y="506"/>
                </a:lnTo>
                <a:lnTo>
                  <a:pt x="3175" y="504"/>
                </a:lnTo>
                <a:lnTo>
                  <a:pt x="3172" y="503"/>
                </a:lnTo>
                <a:lnTo>
                  <a:pt x="3168" y="503"/>
                </a:lnTo>
                <a:lnTo>
                  <a:pt x="3164" y="503"/>
                </a:lnTo>
                <a:lnTo>
                  <a:pt x="3160" y="503"/>
                </a:lnTo>
                <a:lnTo>
                  <a:pt x="3157" y="504"/>
                </a:lnTo>
                <a:lnTo>
                  <a:pt x="3153" y="505"/>
                </a:lnTo>
                <a:lnTo>
                  <a:pt x="3150" y="506"/>
                </a:lnTo>
                <a:lnTo>
                  <a:pt x="3147" y="509"/>
                </a:lnTo>
                <a:lnTo>
                  <a:pt x="3144" y="511"/>
                </a:lnTo>
                <a:lnTo>
                  <a:pt x="3142" y="514"/>
                </a:lnTo>
                <a:lnTo>
                  <a:pt x="3140" y="518"/>
                </a:lnTo>
                <a:lnTo>
                  <a:pt x="3138" y="522"/>
                </a:lnTo>
                <a:lnTo>
                  <a:pt x="3137" y="526"/>
                </a:lnTo>
                <a:lnTo>
                  <a:pt x="3136" y="531"/>
                </a:lnTo>
                <a:lnTo>
                  <a:pt x="3135" y="536"/>
                </a:lnTo>
                <a:lnTo>
                  <a:pt x="3135" y="596"/>
                </a:lnTo>
                <a:lnTo>
                  <a:pt x="3111" y="596"/>
                </a:lnTo>
                <a:lnTo>
                  <a:pt x="3111" y="484"/>
                </a:lnTo>
                <a:lnTo>
                  <a:pt x="3132" y="484"/>
                </a:lnTo>
                <a:lnTo>
                  <a:pt x="3134" y="504"/>
                </a:lnTo>
                <a:lnTo>
                  <a:pt x="3137" y="499"/>
                </a:lnTo>
                <a:lnTo>
                  <a:pt x="3138" y="496"/>
                </a:lnTo>
                <a:lnTo>
                  <a:pt x="3140" y="494"/>
                </a:lnTo>
                <a:lnTo>
                  <a:pt x="3141" y="492"/>
                </a:lnTo>
                <a:lnTo>
                  <a:pt x="3143" y="490"/>
                </a:lnTo>
                <a:lnTo>
                  <a:pt x="3148" y="487"/>
                </a:lnTo>
                <a:lnTo>
                  <a:pt x="3152" y="484"/>
                </a:lnTo>
                <a:lnTo>
                  <a:pt x="3157" y="483"/>
                </a:lnTo>
                <a:lnTo>
                  <a:pt x="3163" y="482"/>
                </a:lnTo>
                <a:lnTo>
                  <a:pt x="3169" y="481"/>
                </a:lnTo>
                <a:lnTo>
                  <a:pt x="3176" y="482"/>
                </a:lnTo>
                <a:lnTo>
                  <a:pt x="3182" y="484"/>
                </a:lnTo>
                <a:close/>
                <a:moveTo>
                  <a:pt x="3302" y="497"/>
                </a:moveTo>
                <a:lnTo>
                  <a:pt x="3305" y="501"/>
                </a:lnTo>
                <a:lnTo>
                  <a:pt x="3308" y="505"/>
                </a:lnTo>
                <a:lnTo>
                  <a:pt x="3310" y="510"/>
                </a:lnTo>
                <a:lnTo>
                  <a:pt x="3312" y="516"/>
                </a:lnTo>
                <a:lnTo>
                  <a:pt x="3314" y="521"/>
                </a:lnTo>
                <a:lnTo>
                  <a:pt x="3315" y="527"/>
                </a:lnTo>
                <a:lnTo>
                  <a:pt x="3315" y="533"/>
                </a:lnTo>
                <a:lnTo>
                  <a:pt x="3316" y="540"/>
                </a:lnTo>
                <a:lnTo>
                  <a:pt x="3315" y="547"/>
                </a:lnTo>
                <a:lnTo>
                  <a:pt x="3315" y="553"/>
                </a:lnTo>
                <a:lnTo>
                  <a:pt x="3314" y="559"/>
                </a:lnTo>
                <a:lnTo>
                  <a:pt x="3312" y="564"/>
                </a:lnTo>
                <a:lnTo>
                  <a:pt x="3310" y="570"/>
                </a:lnTo>
                <a:lnTo>
                  <a:pt x="3308" y="574"/>
                </a:lnTo>
                <a:lnTo>
                  <a:pt x="3305" y="579"/>
                </a:lnTo>
                <a:lnTo>
                  <a:pt x="3302" y="583"/>
                </a:lnTo>
                <a:lnTo>
                  <a:pt x="3299" y="586"/>
                </a:lnTo>
                <a:lnTo>
                  <a:pt x="3294" y="590"/>
                </a:lnTo>
                <a:lnTo>
                  <a:pt x="3290" y="592"/>
                </a:lnTo>
                <a:lnTo>
                  <a:pt x="3286" y="594"/>
                </a:lnTo>
                <a:lnTo>
                  <a:pt x="3281" y="596"/>
                </a:lnTo>
                <a:lnTo>
                  <a:pt x="3276" y="597"/>
                </a:lnTo>
                <a:lnTo>
                  <a:pt x="3271" y="598"/>
                </a:lnTo>
                <a:lnTo>
                  <a:pt x="3265" y="598"/>
                </a:lnTo>
                <a:lnTo>
                  <a:pt x="3259" y="598"/>
                </a:lnTo>
                <a:lnTo>
                  <a:pt x="3252" y="597"/>
                </a:lnTo>
                <a:lnTo>
                  <a:pt x="3247" y="595"/>
                </a:lnTo>
                <a:lnTo>
                  <a:pt x="3242" y="592"/>
                </a:lnTo>
                <a:lnTo>
                  <a:pt x="3237" y="588"/>
                </a:lnTo>
                <a:lnTo>
                  <a:pt x="3233" y="585"/>
                </a:lnTo>
                <a:lnTo>
                  <a:pt x="3230" y="580"/>
                </a:lnTo>
                <a:lnTo>
                  <a:pt x="3227" y="575"/>
                </a:lnTo>
                <a:lnTo>
                  <a:pt x="3226" y="596"/>
                </a:lnTo>
                <a:lnTo>
                  <a:pt x="3204" y="596"/>
                </a:lnTo>
                <a:lnTo>
                  <a:pt x="3204" y="433"/>
                </a:lnTo>
                <a:lnTo>
                  <a:pt x="3229" y="433"/>
                </a:lnTo>
                <a:lnTo>
                  <a:pt x="3229" y="502"/>
                </a:lnTo>
                <a:lnTo>
                  <a:pt x="3231" y="497"/>
                </a:lnTo>
                <a:lnTo>
                  <a:pt x="3235" y="493"/>
                </a:lnTo>
                <a:lnTo>
                  <a:pt x="3239" y="490"/>
                </a:lnTo>
                <a:lnTo>
                  <a:pt x="3243" y="487"/>
                </a:lnTo>
                <a:lnTo>
                  <a:pt x="3246" y="485"/>
                </a:lnTo>
                <a:lnTo>
                  <a:pt x="3248" y="484"/>
                </a:lnTo>
                <a:lnTo>
                  <a:pt x="3253" y="483"/>
                </a:lnTo>
                <a:lnTo>
                  <a:pt x="3259" y="482"/>
                </a:lnTo>
                <a:lnTo>
                  <a:pt x="3265" y="481"/>
                </a:lnTo>
                <a:lnTo>
                  <a:pt x="3271" y="482"/>
                </a:lnTo>
                <a:lnTo>
                  <a:pt x="3276" y="482"/>
                </a:lnTo>
                <a:lnTo>
                  <a:pt x="3281" y="484"/>
                </a:lnTo>
                <a:lnTo>
                  <a:pt x="3286" y="485"/>
                </a:lnTo>
                <a:lnTo>
                  <a:pt x="3290" y="487"/>
                </a:lnTo>
                <a:lnTo>
                  <a:pt x="3294" y="490"/>
                </a:lnTo>
                <a:lnTo>
                  <a:pt x="3299" y="493"/>
                </a:lnTo>
                <a:lnTo>
                  <a:pt x="3302" y="497"/>
                </a:lnTo>
                <a:close/>
                <a:moveTo>
                  <a:pt x="3282" y="569"/>
                </a:moveTo>
                <a:lnTo>
                  <a:pt x="3284" y="566"/>
                </a:lnTo>
                <a:lnTo>
                  <a:pt x="3286" y="563"/>
                </a:lnTo>
                <a:lnTo>
                  <a:pt x="3287" y="560"/>
                </a:lnTo>
                <a:lnTo>
                  <a:pt x="3288" y="556"/>
                </a:lnTo>
                <a:lnTo>
                  <a:pt x="3289" y="552"/>
                </a:lnTo>
                <a:lnTo>
                  <a:pt x="3290" y="548"/>
                </a:lnTo>
                <a:lnTo>
                  <a:pt x="3291" y="540"/>
                </a:lnTo>
                <a:lnTo>
                  <a:pt x="3290" y="531"/>
                </a:lnTo>
                <a:lnTo>
                  <a:pt x="3289" y="527"/>
                </a:lnTo>
                <a:lnTo>
                  <a:pt x="3288" y="523"/>
                </a:lnTo>
                <a:lnTo>
                  <a:pt x="3286" y="517"/>
                </a:lnTo>
                <a:lnTo>
                  <a:pt x="3282" y="511"/>
                </a:lnTo>
                <a:lnTo>
                  <a:pt x="3280" y="509"/>
                </a:lnTo>
                <a:lnTo>
                  <a:pt x="3278" y="507"/>
                </a:lnTo>
                <a:lnTo>
                  <a:pt x="3273" y="503"/>
                </a:lnTo>
                <a:lnTo>
                  <a:pt x="3266" y="502"/>
                </a:lnTo>
                <a:lnTo>
                  <a:pt x="3260" y="501"/>
                </a:lnTo>
                <a:lnTo>
                  <a:pt x="3253" y="501"/>
                </a:lnTo>
                <a:lnTo>
                  <a:pt x="3247" y="503"/>
                </a:lnTo>
                <a:lnTo>
                  <a:pt x="3242" y="506"/>
                </a:lnTo>
                <a:lnTo>
                  <a:pt x="3238" y="510"/>
                </a:lnTo>
                <a:lnTo>
                  <a:pt x="3234" y="515"/>
                </a:lnTo>
                <a:lnTo>
                  <a:pt x="3231" y="521"/>
                </a:lnTo>
                <a:lnTo>
                  <a:pt x="3229" y="528"/>
                </a:lnTo>
                <a:lnTo>
                  <a:pt x="3229" y="535"/>
                </a:lnTo>
                <a:lnTo>
                  <a:pt x="3229" y="544"/>
                </a:lnTo>
                <a:lnTo>
                  <a:pt x="3229" y="552"/>
                </a:lnTo>
                <a:lnTo>
                  <a:pt x="3231" y="559"/>
                </a:lnTo>
                <a:lnTo>
                  <a:pt x="3234" y="565"/>
                </a:lnTo>
                <a:lnTo>
                  <a:pt x="3236" y="567"/>
                </a:lnTo>
                <a:lnTo>
                  <a:pt x="3238" y="570"/>
                </a:lnTo>
                <a:lnTo>
                  <a:pt x="3240" y="572"/>
                </a:lnTo>
                <a:lnTo>
                  <a:pt x="3242" y="574"/>
                </a:lnTo>
                <a:lnTo>
                  <a:pt x="3245" y="575"/>
                </a:lnTo>
                <a:lnTo>
                  <a:pt x="3247" y="577"/>
                </a:lnTo>
                <a:lnTo>
                  <a:pt x="3253" y="578"/>
                </a:lnTo>
                <a:lnTo>
                  <a:pt x="3256" y="579"/>
                </a:lnTo>
                <a:lnTo>
                  <a:pt x="3260" y="579"/>
                </a:lnTo>
                <a:lnTo>
                  <a:pt x="3266" y="578"/>
                </a:lnTo>
                <a:lnTo>
                  <a:pt x="3270" y="577"/>
                </a:lnTo>
                <a:lnTo>
                  <a:pt x="3273" y="576"/>
                </a:lnTo>
                <a:lnTo>
                  <a:pt x="3275" y="575"/>
                </a:lnTo>
                <a:lnTo>
                  <a:pt x="3278" y="573"/>
                </a:lnTo>
                <a:lnTo>
                  <a:pt x="3280" y="571"/>
                </a:lnTo>
                <a:lnTo>
                  <a:pt x="3282" y="569"/>
                </a:lnTo>
                <a:close/>
                <a:moveTo>
                  <a:pt x="3444" y="484"/>
                </a:moveTo>
                <a:lnTo>
                  <a:pt x="3444" y="596"/>
                </a:lnTo>
                <a:lnTo>
                  <a:pt x="3423" y="596"/>
                </a:lnTo>
                <a:lnTo>
                  <a:pt x="3422" y="578"/>
                </a:lnTo>
                <a:lnTo>
                  <a:pt x="3419" y="583"/>
                </a:lnTo>
                <a:lnTo>
                  <a:pt x="3415" y="587"/>
                </a:lnTo>
                <a:lnTo>
                  <a:pt x="3411" y="590"/>
                </a:lnTo>
                <a:lnTo>
                  <a:pt x="3406" y="593"/>
                </a:lnTo>
                <a:lnTo>
                  <a:pt x="3401" y="595"/>
                </a:lnTo>
                <a:lnTo>
                  <a:pt x="3398" y="596"/>
                </a:lnTo>
                <a:lnTo>
                  <a:pt x="3395" y="597"/>
                </a:lnTo>
                <a:lnTo>
                  <a:pt x="3389" y="598"/>
                </a:lnTo>
                <a:lnTo>
                  <a:pt x="3382" y="598"/>
                </a:lnTo>
                <a:lnTo>
                  <a:pt x="3373" y="598"/>
                </a:lnTo>
                <a:lnTo>
                  <a:pt x="3369" y="597"/>
                </a:lnTo>
                <a:lnTo>
                  <a:pt x="3365" y="596"/>
                </a:lnTo>
                <a:lnTo>
                  <a:pt x="3362" y="594"/>
                </a:lnTo>
                <a:lnTo>
                  <a:pt x="3359" y="593"/>
                </a:lnTo>
                <a:lnTo>
                  <a:pt x="3355" y="591"/>
                </a:lnTo>
                <a:lnTo>
                  <a:pt x="3353" y="588"/>
                </a:lnTo>
                <a:lnTo>
                  <a:pt x="3350" y="586"/>
                </a:lnTo>
                <a:lnTo>
                  <a:pt x="3348" y="583"/>
                </a:lnTo>
                <a:lnTo>
                  <a:pt x="3346" y="579"/>
                </a:lnTo>
                <a:lnTo>
                  <a:pt x="3344" y="576"/>
                </a:lnTo>
                <a:lnTo>
                  <a:pt x="3343" y="572"/>
                </a:lnTo>
                <a:lnTo>
                  <a:pt x="3342" y="567"/>
                </a:lnTo>
                <a:lnTo>
                  <a:pt x="3342" y="563"/>
                </a:lnTo>
                <a:lnTo>
                  <a:pt x="3341" y="558"/>
                </a:lnTo>
                <a:lnTo>
                  <a:pt x="3341" y="484"/>
                </a:lnTo>
                <a:lnTo>
                  <a:pt x="3365" y="484"/>
                </a:lnTo>
                <a:lnTo>
                  <a:pt x="3365" y="551"/>
                </a:lnTo>
                <a:lnTo>
                  <a:pt x="3366" y="558"/>
                </a:lnTo>
                <a:lnTo>
                  <a:pt x="3367" y="564"/>
                </a:lnTo>
                <a:lnTo>
                  <a:pt x="3369" y="569"/>
                </a:lnTo>
                <a:lnTo>
                  <a:pt x="3371" y="572"/>
                </a:lnTo>
                <a:lnTo>
                  <a:pt x="3375" y="575"/>
                </a:lnTo>
                <a:lnTo>
                  <a:pt x="3379" y="577"/>
                </a:lnTo>
                <a:lnTo>
                  <a:pt x="3383" y="578"/>
                </a:lnTo>
                <a:lnTo>
                  <a:pt x="3389" y="578"/>
                </a:lnTo>
                <a:lnTo>
                  <a:pt x="3395" y="578"/>
                </a:lnTo>
                <a:lnTo>
                  <a:pt x="3401" y="576"/>
                </a:lnTo>
                <a:lnTo>
                  <a:pt x="3404" y="575"/>
                </a:lnTo>
                <a:lnTo>
                  <a:pt x="3406" y="574"/>
                </a:lnTo>
                <a:lnTo>
                  <a:pt x="3409" y="572"/>
                </a:lnTo>
                <a:lnTo>
                  <a:pt x="3411" y="570"/>
                </a:lnTo>
                <a:lnTo>
                  <a:pt x="3415" y="565"/>
                </a:lnTo>
                <a:lnTo>
                  <a:pt x="3418" y="559"/>
                </a:lnTo>
                <a:lnTo>
                  <a:pt x="3420" y="552"/>
                </a:lnTo>
                <a:lnTo>
                  <a:pt x="3420" y="544"/>
                </a:lnTo>
                <a:lnTo>
                  <a:pt x="3420" y="484"/>
                </a:lnTo>
                <a:lnTo>
                  <a:pt x="3444" y="484"/>
                </a:lnTo>
                <a:close/>
                <a:moveTo>
                  <a:pt x="3572" y="492"/>
                </a:moveTo>
                <a:lnTo>
                  <a:pt x="3575" y="495"/>
                </a:lnTo>
                <a:lnTo>
                  <a:pt x="3578" y="498"/>
                </a:lnTo>
                <a:lnTo>
                  <a:pt x="3580" y="502"/>
                </a:lnTo>
                <a:lnTo>
                  <a:pt x="3581" y="505"/>
                </a:lnTo>
                <a:lnTo>
                  <a:pt x="3582" y="509"/>
                </a:lnTo>
                <a:lnTo>
                  <a:pt x="3583" y="514"/>
                </a:lnTo>
                <a:lnTo>
                  <a:pt x="3584" y="518"/>
                </a:lnTo>
                <a:lnTo>
                  <a:pt x="3584" y="523"/>
                </a:lnTo>
                <a:lnTo>
                  <a:pt x="3584" y="596"/>
                </a:lnTo>
                <a:lnTo>
                  <a:pt x="3560" y="596"/>
                </a:lnTo>
                <a:lnTo>
                  <a:pt x="3560" y="531"/>
                </a:lnTo>
                <a:lnTo>
                  <a:pt x="3560" y="524"/>
                </a:lnTo>
                <a:lnTo>
                  <a:pt x="3559" y="518"/>
                </a:lnTo>
                <a:lnTo>
                  <a:pt x="3557" y="513"/>
                </a:lnTo>
                <a:lnTo>
                  <a:pt x="3554" y="509"/>
                </a:lnTo>
                <a:lnTo>
                  <a:pt x="3551" y="505"/>
                </a:lnTo>
                <a:lnTo>
                  <a:pt x="3549" y="504"/>
                </a:lnTo>
                <a:lnTo>
                  <a:pt x="3547" y="503"/>
                </a:lnTo>
                <a:lnTo>
                  <a:pt x="3542" y="502"/>
                </a:lnTo>
                <a:lnTo>
                  <a:pt x="3536" y="501"/>
                </a:lnTo>
                <a:lnTo>
                  <a:pt x="3530" y="502"/>
                </a:lnTo>
                <a:lnTo>
                  <a:pt x="3527" y="502"/>
                </a:lnTo>
                <a:lnTo>
                  <a:pt x="3524" y="503"/>
                </a:lnTo>
                <a:lnTo>
                  <a:pt x="3522" y="504"/>
                </a:lnTo>
                <a:lnTo>
                  <a:pt x="3519" y="506"/>
                </a:lnTo>
                <a:lnTo>
                  <a:pt x="3517" y="508"/>
                </a:lnTo>
                <a:lnTo>
                  <a:pt x="3514" y="510"/>
                </a:lnTo>
                <a:lnTo>
                  <a:pt x="3511" y="515"/>
                </a:lnTo>
                <a:lnTo>
                  <a:pt x="3509" y="518"/>
                </a:lnTo>
                <a:lnTo>
                  <a:pt x="3508" y="521"/>
                </a:lnTo>
                <a:lnTo>
                  <a:pt x="3506" y="528"/>
                </a:lnTo>
                <a:lnTo>
                  <a:pt x="3506" y="532"/>
                </a:lnTo>
                <a:lnTo>
                  <a:pt x="3505" y="536"/>
                </a:lnTo>
                <a:lnTo>
                  <a:pt x="3505" y="596"/>
                </a:lnTo>
                <a:lnTo>
                  <a:pt x="3481" y="596"/>
                </a:lnTo>
                <a:lnTo>
                  <a:pt x="3481" y="484"/>
                </a:lnTo>
                <a:lnTo>
                  <a:pt x="3503" y="484"/>
                </a:lnTo>
                <a:lnTo>
                  <a:pt x="3504" y="502"/>
                </a:lnTo>
                <a:lnTo>
                  <a:pt x="3507" y="497"/>
                </a:lnTo>
                <a:lnTo>
                  <a:pt x="3511" y="493"/>
                </a:lnTo>
                <a:lnTo>
                  <a:pt x="3515" y="489"/>
                </a:lnTo>
                <a:lnTo>
                  <a:pt x="3519" y="486"/>
                </a:lnTo>
                <a:lnTo>
                  <a:pt x="3525" y="484"/>
                </a:lnTo>
                <a:lnTo>
                  <a:pt x="3527" y="483"/>
                </a:lnTo>
                <a:lnTo>
                  <a:pt x="3530" y="483"/>
                </a:lnTo>
                <a:lnTo>
                  <a:pt x="3536" y="482"/>
                </a:lnTo>
                <a:lnTo>
                  <a:pt x="3542" y="481"/>
                </a:lnTo>
                <a:lnTo>
                  <a:pt x="3551" y="482"/>
                </a:lnTo>
                <a:lnTo>
                  <a:pt x="3555" y="483"/>
                </a:lnTo>
                <a:lnTo>
                  <a:pt x="3559" y="484"/>
                </a:lnTo>
                <a:lnTo>
                  <a:pt x="3566" y="487"/>
                </a:lnTo>
                <a:lnTo>
                  <a:pt x="3569" y="490"/>
                </a:lnTo>
                <a:lnTo>
                  <a:pt x="3572" y="492"/>
                </a:lnTo>
                <a:close/>
                <a:moveTo>
                  <a:pt x="3720" y="433"/>
                </a:moveTo>
                <a:lnTo>
                  <a:pt x="3720" y="596"/>
                </a:lnTo>
                <a:lnTo>
                  <a:pt x="3699" y="596"/>
                </a:lnTo>
                <a:lnTo>
                  <a:pt x="3698" y="576"/>
                </a:lnTo>
                <a:lnTo>
                  <a:pt x="3695" y="581"/>
                </a:lnTo>
                <a:lnTo>
                  <a:pt x="3691" y="585"/>
                </a:lnTo>
                <a:lnTo>
                  <a:pt x="3687" y="589"/>
                </a:lnTo>
                <a:lnTo>
                  <a:pt x="3683" y="592"/>
                </a:lnTo>
                <a:lnTo>
                  <a:pt x="3677" y="595"/>
                </a:lnTo>
                <a:lnTo>
                  <a:pt x="3672" y="597"/>
                </a:lnTo>
                <a:lnTo>
                  <a:pt x="3666" y="598"/>
                </a:lnTo>
                <a:lnTo>
                  <a:pt x="3660" y="598"/>
                </a:lnTo>
                <a:lnTo>
                  <a:pt x="3654" y="598"/>
                </a:lnTo>
                <a:lnTo>
                  <a:pt x="3649" y="597"/>
                </a:lnTo>
                <a:lnTo>
                  <a:pt x="3644" y="596"/>
                </a:lnTo>
                <a:lnTo>
                  <a:pt x="3639" y="594"/>
                </a:lnTo>
                <a:lnTo>
                  <a:pt x="3635" y="592"/>
                </a:lnTo>
                <a:lnTo>
                  <a:pt x="3631" y="590"/>
                </a:lnTo>
                <a:lnTo>
                  <a:pt x="3627" y="586"/>
                </a:lnTo>
                <a:lnTo>
                  <a:pt x="3623" y="583"/>
                </a:lnTo>
                <a:lnTo>
                  <a:pt x="3620" y="579"/>
                </a:lnTo>
                <a:lnTo>
                  <a:pt x="3617" y="574"/>
                </a:lnTo>
                <a:lnTo>
                  <a:pt x="3615" y="570"/>
                </a:lnTo>
                <a:lnTo>
                  <a:pt x="3613" y="564"/>
                </a:lnTo>
                <a:lnTo>
                  <a:pt x="3612" y="559"/>
                </a:lnTo>
                <a:lnTo>
                  <a:pt x="3611" y="553"/>
                </a:lnTo>
                <a:lnTo>
                  <a:pt x="3610" y="547"/>
                </a:lnTo>
                <a:lnTo>
                  <a:pt x="3610" y="540"/>
                </a:lnTo>
                <a:lnTo>
                  <a:pt x="3610" y="533"/>
                </a:lnTo>
                <a:lnTo>
                  <a:pt x="3611" y="527"/>
                </a:lnTo>
                <a:lnTo>
                  <a:pt x="3612" y="521"/>
                </a:lnTo>
                <a:lnTo>
                  <a:pt x="3613" y="516"/>
                </a:lnTo>
                <a:lnTo>
                  <a:pt x="3615" y="510"/>
                </a:lnTo>
                <a:lnTo>
                  <a:pt x="3617" y="505"/>
                </a:lnTo>
                <a:lnTo>
                  <a:pt x="3620" y="501"/>
                </a:lnTo>
                <a:lnTo>
                  <a:pt x="3623" y="497"/>
                </a:lnTo>
                <a:lnTo>
                  <a:pt x="3627" y="493"/>
                </a:lnTo>
                <a:lnTo>
                  <a:pt x="3631" y="490"/>
                </a:lnTo>
                <a:lnTo>
                  <a:pt x="3635" y="487"/>
                </a:lnTo>
                <a:lnTo>
                  <a:pt x="3639" y="485"/>
                </a:lnTo>
                <a:lnTo>
                  <a:pt x="3644" y="484"/>
                </a:lnTo>
                <a:lnTo>
                  <a:pt x="3649" y="482"/>
                </a:lnTo>
                <a:lnTo>
                  <a:pt x="3654" y="482"/>
                </a:lnTo>
                <a:lnTo>
                  <a:pt x="3660" y="481"/>
                </a:lnTo>
                <a:lnTo>
                  <a:pt x="3666" y="482"/>
                </a:lnTo>
                <a:lnTo>
                  <a:pt x="3671" y="483"/>
                </a:lnTo>
                <a:lnTo>
                  <a:pt x="3677" y="484"/>
                </a:lnTo>
                <a:lnTo>
                  <a:pt x="3682" y="487"/>
                </a:lnTo>
                <a:lnTo>
                  <a:pt x="3686" y="490"/>
                </a:lnTo>
                <a:lnTo>
                  <a:pt x="3690" y="493"/>
                </a:lnTo>
                <a:lnTo>
                  <a:pt x="3693" y="497"/>
                </a:lnTo>
                <a:lnTo>
                  <a:pt x="3696" y="502"/>
                </a:lnTo>
                <a:lnTo>
                  <a:pt x="3696" y="433"/>
                </a:lnTo>
                <a:lnTo>
                  <a:pt x="3720" y="433"/>
                </a:lnTo>
                <a:close/>
                <a:moveTo>
                  <a:pt x="3688" y="569"/>
                </a:moveTo>
                <a:lnTo>
                  <a:pt x="3691" y="563"/>
                </a:lnTo>
                <a:lnTo>
                  <a:pt x="3693" y="560"/>
                </a:lnTo>
                <a:lnTo>
                  <a:pt x="3694" y="557"/>
                </a:lnTo>
                <a:lnTo>
                  <a:pt x="3695" y="553"/>
                </a:lnTo>
                <a:lnTo>
                  <a:pt x="3696" y="549"/>
                </a:lnTo>
                <a:lnTo>
                  <a:pt x="3696" y="541"/>
                </a:lnTo>
                <a:lnTo>
                  <a:pt x="3696" y="531"/>
                </a:lnTo>
                <a:lnTo>
                  <a:pt x="3695" y="527"/>
                </a:lnTo>
                <a:lnTo>
                  <a:pt x="3694" y="523"/>
                </a:lnTo>
                <a:lnTo>
                  <a:pt x="3691" y="516"/>
                </a:lnTo>
                <a:lnTo>
                  <a:pt x="3690" y="513"/>
                </a:lnTo>
                <a:lnTo>
                  <a:pt x="3688" y="511"/>
                </a:lnTo>
                <a:lnTo>
                  <a:pt x="3683" y="506"/>
                </a:lnTo>
                <a:lnTo>
                  <a:pt x="3678" y="503"/>
                </a:lnTo>
                <a:lnTo>
                  <a:pt x="3675" y="502"/>
                </a:lnTo>
                <a:lnTo>
                  <a:pt x="3672" y="501"/>
                </a:lnTo>
                <a:lnTo>
                  <a:pt x="3669" y="501"/>
                </a:lnTo>
                <a:lnTo>
                  <a:pt x="3665" y="501"/>
                </a:lnTo>
                <a:lnTo>
                  <a:pt x="3658" y="502"/>
                </a:lnTo>
                <a:lnTo>
                  <a:pt x="3655" y="502"/>
                </a:lnTo>
                <a:lnTo>
                  <a:pt x="3652" y="503"/>
                </a:lnTo>
                <a:lnTo>
                  <a:pt x="3649" y="505"/>
                </a:lnTo>
                <a:lnTo>
                  <a:pt x="3647" y="507"/>
                </a:lnTo>
                <a:lnTo>
                  <a:pt x="3645" y="509"/>
                </a:lnTo>
                <a:lnTo>
                  <a:pt x="3642" y="511"/>
                </a:lnTo>
                <a:lnTo>
                  <a:pt x="3641" y="514"/>
                </a:lnTo>
                <a:lnTo>
                  <a:pt x="3639" y="517"/>
                </a:lnTo>
                <a:lnTo>
                  <a:pt x="3637" y="520"/>
                </a:lnTo>
                <a:lnTo>
                  <a:pt x="3636" y="523"/>
                </a:lnTo>
                <a:lnTo>
                  <a:pt x="3635" y="527"/>
                </a:lnTo>
                <a:lnTo>
                  <a:pt x="3635" y="531"/>
                </a:lnTo>
                <a:lnTo>
                  <a:pt x="3634" y="540"/>
                </a:lnTo>
                <a:lnTo>
                  <a:pt x="3635" y="548"/>
                </a:lnTo>
                <a:lnTo>
                  <a:pt x="3635" y="552"/>
                </a:lnTo>
                <a:lnTo>
                  <a:pt x="3636" y="556"/>
                </a:lnTo>
                <a:lnTo>
                  <a:pt x="3639" y="563"/>
                </a:lnTo>
                <a:lnTo>
                  <a:pt x="3642" y="569"/>
                </a:lnTo>
                <a:lnTo>
                  <a:pt x="3645" y="571"/>
                </a:lnTo>
                <a:lnTo>
                  <a:pt x="3647" y="573"/>
                </a:lnTo>
                <a:lnTo>
                  <a:pt x="3652" y="576"/>
                </a:lnTo>
                <a:lnTo>
                  <a:pt x="3658" y="578"/>
                </a:lnTo>
                <a:lnTo>
                  <a:pt x="3665" y="579"/>
                </a:lnTo>
                <a:lnTo>
                  <a:pt x="3672" y="578"/>
                </a:lnTo>
                <a:lnTo>
                  <a:pt x="3675" y="577"/>
                </a:lnTo>
                <a:lnTo>
                  <a:pt x="3678" y="576"/>
                </a:lnTo>
                <a:lnTo>
                  <a:pt x="3683" y="573"/>
                </a:lnTo>
                <a:lnTo>
                  <a:pt x="3686" y="571"/>
                </a:lnTo>
                <a:lnTo>
                  <a:pt x="3688" y="569"/>
                </a:lnTo>
                <a:close/>
                <a:moveTo>
                  <a:pt x="3852" y="549"/>
                </a:moveTo>
                <a:lnTo>
                  <a:pt x="3770" y="549"/>
                </a:lnTo>
                <a:lnTo>
                  <a:pt x="3771" y="552"/>
                </a:lnTo>
                <a:lnTo>
                  <a:pt x="3772" y="556"/>
                </a:lnTo>
                <a:lnTo>
                  <a:pt x="3773" y="559"/>
                </a:lnTo>
                <a:lnTo>
                  <a:pt x="3774" y="562"/>
                </a:lnTo>
                <a:lnTo>
                  <a:pt x="3777" y="567"/>
                </a:lnTo>
                <a:lnTo>
                  <a:pt x="3781" y="571"/>
                </a:lnTo>
                <a:lnTo>
                  <a:pt x="3785" y="575"/>
                </a:lnTo>
                <a:lnTo>
                  <a:pt x="3791" y="577"/>
                </a:lnTo>
                <a:lnTo>
                  <a:pt x="3793" y="578"/>
                </a:lnTo>
                <a:lnTo>
                  <a:pt x="3796" y="579"/>
                </a:lnTo>
                <a:lnTo>
                  <a:pt x="3803" y="579"/>
                </a:lnTo>
                <a:lnTo>
                  <a:pt x="3808" y="579"/>
                </a:lnTo>
                <a:lnTo>
                  <a:pt x="3813" y="578"/>
                </a:lnTo>
                <a:lnTo>
                  <a:pt x="3817" y="577"/>
                </a:lnTo>
                <a:lnTo>
                  <a:pt x="3821" y="575"/>
                </a:lnTo>
                <a:lnTo>
                  <a:pt x="3824" y="573"/>
                </a:lnTo>
                <a:lnTo>
                  <a:pt x="3827" y="570"/>
                </a:lnTo>
                <a:lnTo>
                  <a:pt x="3829" y="567"/>
                </a:lnTo>
                <a:lnTo>
                  <a:pt x="3831" y="564"/>
                </a:lnTo>
                <a:lnTo>
                  <a:pt x="3851" y="572"/>
                </a:lnTo>
                <a:lnTo>
                  <a:pt x="3848" y="578"/>
                </a:lnTo>
                <a:lnTo>
                  <a:pt x="3846" y="581"/>
                </a:lnTo>
                <a:lnTo>
                  <a:pt x="3843" y="584"/>
                </a:lnTo>
                <a:lnTo>
                  <a:pt x="3841" y="586"/>
                </a:lnTo>
                <a:lnTo>
                  <a:pt x="3838" y="588"/>
                </a:lnTo>
                <a:lnTo>
                  <a:pt x="3833" y="592"/>
                </a:lnTo>
                <a:lnTo>
                  <a:pt x="3826" y="595"/>
                </a:lnTo>
                <a:lnTo>
                  <a:pt x="3819" y="597"/>
                </a:lnTo>
                <a:lnTo>
                  <a:pt x="3811" y="598"/>
                </a:lnTo>
                <a:lnTo>
                  <a:pt x="3803" y="598"/>
                </a:lnTo>
                <a:lnTo>
                  <a:pt x="3796" y="598"/>
                </a:lnTo>
                <a:lnTo>
                  <a:pt x="3790" y="597"/>
                </a:lnTo>
                <a:lnTo>
                  <a:pt x="3785" y="596"/>
                </a:lnTo>
                <a:lnTo>
                  <a:pt x="3779" y="594"/>
                </a:lnTo>
                <a:lnTo>
                  <a:pt x="3777" y="593"/>
                </a:lnTo>
                <a:lnTo>
                  <a:pt x="3774" y="592"/>
                </a:lnTo>
                <a:lnTo>
                  <a:pt x="3769" y="589"/>
                </a:lnTo>
                <a:lnTo>
                  <a:pt x="3765" y="586"/>
                </a:lnTo>
                <a:lnTo>
                  <a:pt x="3761" y="583"/>
                </a:lnTo>
                <a:lnTo>
                  <a:pt x="3758" y="579"/>
                </a:lnTo>
                <a:lnTo>
                  <a:pt x="3755" y="574"/>
                </a:lnTo>
                <a:lnTo>
                  <a:pt x="3752" y="569"/>
                </a:lnTo>
                <a:lnTo>
                  <a:pt x="3750" y="564"/>
                </a:lnTo>
                <a:lnTo>
                  <a:pt x="3748" y="559"/>
                </a:lnTo>
                <a:lnTo>
                  <a:pt x="3747" y="553"/>
                </a:lnTo>
                <a:lnTo>
                  <a:pt x="3747" y="546"/>
                </a:lnTo>
                <a:lnTo>
                  <a:pt x="3746" y="540"/>
                </a:lnTo>
                <a:lnTo>
                  <a:pt x="3747" y="533"/>
                </a:lnTo>
                <a:lnTo>
                  <a:pt x="3747" y="527"/>
                </a:lnTo>
                <a:lnTo>
                  <a:pt x="3748" y="521"/>
                </a:lnTo>
                <a:lnTo>
                  <a:pt x="3750" y="515"/>
                </a:lnTo>
                <a:lnTo>
                  <a:pt x="3752" y="510"/>
                </a:lnTo>
                <a:lnTo>
                  <a:pt x="3754" y="505"/>
                </a:lnTo>
                <a:lnTo>
                  <a:pt x="3757" y="501"/>
                </a:lnTo>
                <a:lnTo>
                  <a:pt x="3761" y="497"/>
                </a:lnTo>
                <a:lnTo>
                  <a:pt x="3765" y="493"/>
                </a:lnTo>
                <a:lnTo>
                  <a:pt x="3769" y="490"/>
                </a:lnTo>
                <a:lnTo>
                  <a:pt x="3773" y="487"/>
                </a:lnTo>
                <a:lnTo>
                  <a:pt x="3778" y="485"/>
                </a:lnTo>
                <a:lnTo>
                  <a:pt x="3783" y="483"/>
                </a:lnTo>
                <a:lnTo>
                  <a:pt x="3789" y="482"/>
                </a:lnTo>
                <a:lnTo>
                  <a:pt x="3795" y="482"/>
                </a:lnTo>
                <a:lnTo>
                  <a:pt x="3801" y="481"/>
                </a:lnTo>
                <a:lnTo>
                  <a:pt x="3807" y="482"/>
                </a:lnTo>
                <a:lnTo>
                  <a:pt x="3813" y="482"/>
                </a:lnTo>
                <a:lnTo>
                  <a:pt x="3818" y="483"/>
                </a:lnTo>
                <a:lnTo>
                  <a:pt x="3823" y="485"/>
                </a:lnTo>
                <a:lnTo>
                  <a:pt x="3828" y="487"/>
                </a:lnTo>
                <a:lnTo>
                  <a:pt x="3832" y="490"/>
                </a:lnTo>
                <a:lnTo>
                  <a:pt x="3836" y="493"/>
                </a:lnTo>
                <a:lnTo>
                  <a:pt x="3840" y="496"/>
                </a:lnTo>
                <a:lnTo>
                  <a:pt x="3843" y="500"/>
                </a:lnTo>
                <a:lnTo>
                  <a:pt x="3846" y="505"/>
                </a:lnTo>
                <a:lnTo>
                  <a:pt x="3848" y="509"/>
                </a:lnTo>
                <a:lnTo>
                  <a:pt x="3850" y="514"/>
                </a:lnTo>
                <a:lnTo>
                  <a:pt x="3851" y="519"/>
                </a:lnTo>
                <a:lnTo>
                  <a:pt x="3852" y="525"/>
                </a:lnTo>
                <a:lnTo>
                  <a:pt x="3853" y="530"/>
                </a:lnTo>
                <a:lnTo>
                  <a:pt x="3853" y="536"/>
                </a:lnTo>
                <a:lnTo>
                  <a:pt x="3853" y="543"/>
                </a:lnTo>
                <a:lnTo>
                  <a:pt x="3852" y="549"/>
                </a:lnTo>
                <a:close/>
                <a:moveTo>
                  <a:pt x="3780" y="508"/>
                </a:moveTo>
                <a:lnTo>
                  <a:pt x="3777" y="512"/>
                </a:lnTo>
                <a:lnTo>
                  <a:pt x="3774" y="517"/>
                </a:lnTo>
                <a:lnTo>
                  <a:pt x="3772" y="523"/>
                </a:lnTo>
                <a:lnTo>
                  <a:pt x="3770" y="530"/>
                </a:lnTo>
                <a:lnTo>
                  <a:pt x="3831" y="530"/>
                </a:lnTo>
                <a:lnTo>
                  <a:pt x="3830" y="524"/>
                </a:lnTo>
                <a:lnTo>
                  <a:pt x="3828" y="518"/>
                </a:lnTo>
                <a:lnTo>
                  <a:pt x="3825" y="513"/>
                </a:lnTo>
                <a:lnTo>
                  <a:pt x="3821" y="508"/>
                </a:lnTo>
                <a:lnTo>
                  <a:pt x="3817" y="505"/>
                </a:lnTo>
                <a:lnTo>
                  <a:pt x="3812" y="502"/>
                </a:lnTo>
                <a:lnTo>
                  <a:pt x="3807" y="501"/>
                </a:lnTo>
                <a:lnTo>
                  <a:pt x="3801" y="500"/>
                </a:lnTo>
                <a:lnTo>
                  <a:pt x="3795" y="501"/>
                </a:lnTo>
                <a:lnTo>
                  <a:pt x="3792" y="501"/>
                </a:lnTo>
                <a:lnTo>
                  <a:pt x="3789" y="502"/>
                </a:lnTo>
                <a:lnTo>
                  <a:pt x="3784" y="505"/>
                </a:lnTo>
                <a:lnTo>
                  <a:pt x="3780" y="508"/>
                </a:lnTo>
                <a:close/>
                <a:moveTo>
                  <a:pt x="3954" y="589"/>
                </a:moveTo>
                <a:lnTo>
                  <a:pt x="3948" y="593"/>
                </a:lnTo>
                <a:lnTo>
                  <a:pt x="3944" y="594"/>
                </a:lnTo>
                <a:lnTo>
                  <a:pt x="3941" y="596"/>
                </a:lnTo>
                <a:lnTo>
                  <a:pt x="3933" y="598"/>
                </a:lnTo>
                <a:lnTo>
                  <a:pt x="3924" y="598"/>
                </a:lnTo>
                <a:lnTo>
                  <a:pt x="3917" y="598"/>
                </a:lnTo>
                <a:lnTo>
                  <a:pt x="3913" y="597"/>
                </a:lnTo>
                <a:lnTo>
                  <a:pt x="3910" y="596"/>
                </a:lnTo>
                <a:lnTo>
                  <a:pt x="3904" y="594"/>
                </a:lnTo>
                <a:lnTo>
                  <a:pt x="3901" y="592"/>
                </a:lnTo>
                <a:lnTo>
                  <a:pt x="3899" y="590"/>
                </a:lnTo>
                <a:lnTo>
                  <a:pt x="3897" y="588"/>
                </a:lnTo>
                <a:lnTo>
                  <a:pt x="3895" y="586"/>
                </a:lnTo>
                <a:lnTo>
                  <a:pt x="3893" y="583"/>
                </a:lnTo>
                <a:lnTo>
                  <a:pt x="3892" y="581"/>
                </a:lnTo>
                <a:lnTo>
                  <a:pt x="3891" y="577"/>
                </a:lnTo>
                <a:lnTo>
                  <a:pt x="3890" y="574"/>
                </a:lnTo>
                <a:lnTo>
                  <a:pt x="3890" y="570"/>
                </a:lnTo>
                <a:lnTo>
                  <a:pt x="3890" y="566"/>
                </a:lnTo>
                <a:lnTo>
                  <a:pt x="3890" y="502"/>
                </a:lnTo>
                <a:lnTo>
                  <a:pt x="3868" y="502"/>
                </a:lnTo>
                <a:lnTo>
                  <a:pt x="3868" y="484"/>
                </a:lnTo>
                <a:lnTo>
                  <a:pt x="3890" y="484"/>
                </a:lnTo>
                <a:lnTo>
                  <a:pt x="3890" y="457"/>
                </a:lnTo>
                <a:lnTo>
                  <a:pt x="3914" y="451"/>
                </a:lnTo>
                <a:lnTo>
                  <a:pt x="3914" y="484"/>
                </a:lnTo>
                <a:lnTo>
                  <a:pt x="3953" y="484"/>
                </a:lnTo>
                <a:lnTo>
                  <a:pt x="3953" y="502"/>
                </a:lnTo>
                <a:lnTo>
                  <a:pt x="3914" y="502"/>
                </a:lnTo>
                <a:lnTo>
                  <a:pt x="3914" y="562"/>
                </a:lnTo>
                <a:lnTo>
                  <a:pt x="3914" y="566"/>
                </a:lnTo>
                <a:lnTo>
                  <a:pt x="3915" y="569"/>
                </a:lnTo>
                <a:lnTo>
                  <a:pt x="3916" y="572"/>
                </a:lnTo>
                <a:lnTo>
                  <a:pt x="3918" y="574"/>
                </a:lnTo>
                <a:lnTo>
                  <a:pt x="3920" y="576"/>
                </a:lnTo>
                <a:lnTo>
                  <a:pt x="3923" y="577"/>
                </a:lnTo>
                <a:lnTo>
                  <a:pt x="3926" y="578"/>
                </a:lnTo>
                <a:lnTo>
                  <a:pt x="3930" y="578"/>
                </a:lnTo>
                <a:lnTo>
                  <a:pt x="3935" y="578"/>
                </a:lnTo>
                <a:lnTo>
                  <a:pt x="3940" y="576"/>
                </a:lnTo>
                <a:lnTo>
                  <a:pt x="3944" y="574"/>
                </a:lnTo>
                <a:lnTo>
                  <a:pt x="3948" y="571"/>
                </a:lnTo>
                <a:lnTo>
                  <a:pt x="3954" y="589"/>
                </a:lnTo>
                <a:close/>
                <a:moveTo>
                  <a:pt x="497" y="336"/>
                </a:moveTo>
                <a:lnTo>
                  <a:pt x="497" y="344"/>
                </a:lnTo>
                <a:lnTo>
                  <a:pt x="309" y="345"/>
                </a:lnTo>
                <a:lnTo>
                  <a:pt x="309" y="343"/>
                </a:lnTo>
                <a:lnTo>
                  <a:pt x="308" y="340"/>
                </a:lnTo>
                <a:lnTo>
                  <a:pt x="306" y="337"/>
                </a:lnTo>
                <a:lnTo>
                  <a:pt x="304" y="333"/>
                </a:lnTo>
                <a:lnTo>
                  <a:pt x="297" y="324"/>
                </a:lnTo>
                <a:lnTo>
                  <a:pt x="288" y="313"/>
                </a:lnTo>
                <a:lnTo>
                  <a:pt x="278" y="301"/>
                </a:lnTo>
                <a:lnTo>
                  <a:pt x="272" y="294"/>
                </a:lnTo>
                <a:lnTo>
                  <a:pt x="265" y="287"/>
                </a:lnTo>
                <a:lnTo>
                  <a:pt x="252" y="273"/>
                </a:lnTo>
                <a:lnTo>
                  <a:pt x="238" y="258"/>
                </a:lnTo>
                <a:lnTo>
                  <a:pt x="223" y="244"/>
                </a:lnTo>
                <a:lnTo>
                  <a:pt x="207" y="230"/>
                </a:lnTo>
                <a:lnTo>
                  <a:pt x="192" y="217"/>
                </a:lnTo>
                <a:lnTo>
                  <a:pt x="176" y="205"/>
                </a:lnTo>
                <a:lnTo>
                  <a:pt x="169" y="200"/>
                </a:lnTo>
                <a:lnTo>
                  <a:pt x="161" y="195"/>
                </a:lnTo>
                <a:lnTo>
                  <a:pt x="154" y="190"/>
                </a:lnTo>
                <a:lnTo>
                  <a:pt x="147" y="186"/>
                </a:lnTo>
                <a:lnTo>
                  <a:pt x="140" y="183"/>
                </a:lnTo>
                <a:lnTo>
                  <a:pt x="134" y="180"/>
                </a:lnTo>
                <a:lnTo>
                  <a:pt x="128" y="178"/>
                </a:lnTo>
                <a:lnTo>
                  <a:pt x="122" y="177"/>
                </a:lnTo>
                <a:lnTo>
                  <a:pt x="122" y="256"/>
                </a:lnTo>
                <a:lnTo>
                  <a:pt x="123" y="279"/>
                </a:lnTo>
                <a:lnTo>
                  <a:pt x="123" y="289"/>
                </a:lnTo>
                <a:lnTo>
                  <a:pt x="124" y="298"/>
                </a:lnTo>
                <a:lnTo>
                  <a:pt x="126" y="313"/>
                </a:lnTo>
                <a:lnTo>
                  <a:pt x="129" y="325"/>
                </a:lnTo>
                <a:lnTo>
                  <a:pt x="131" y="333"/>
                </a:lnTo>
                <a:lnTo>
                  <a:pt x="133" y="339"/>
                </a:lnTo>
                <a:lnTo>
                  <a:pt x="135" y="343"/>
                </a:lnTo>
                <a:lnTo>
                  <a:pt x="0" y="343"/>
                </a:lnTo>
                <a:lnTo>
                  <a:pt x="2" y="340"/>
                </a:lnTo>
                <a:lnTo>
                  <a:pt x="4" y="335"/>
                </a:lnTo>
                <a:lnTo>
                  <a:pt x="7" y="327"/>
                </a:lnTo>
                <a:lnTo>
                  <a:pt x="9" y="316"/>
                </a:lnTo>
                <a:lnTo>
                  <a:pt x="11" y="302"/>
                </a:lnTo>
                <a:lnTo>
                  <a:pt x="12" y="293"/>
                </a:lnTo>
                <a:lnTo>
                  <a:pt x="13" y="284"/>
                </a:lnTo>
                <a:lnTo>
                  <a:pt x="13" y="261"/>
                </a:lnTo>
                <a:lnTo>
                  <a:pt x="15" y="84"/>
                </a:lnTo>
                <a:lnTo>
                  <a:pt x="15" y="72"/>
                </a:lnTo>
                <a:lnTo>
                  <a:pt x="14" y="61"/>
                </a:lnTo>
                <a:lnTo>
                  <a:pt x="12" y="43"/>
                </a:lnTo>
                <a:lnTo>
                  <a:pt x="10" y="29"/>
                </a:lnTo>
                <a:lnTo>
                  <a:pt x="9" y="23"/>
                </a:lnTo>
                <a:lnTo>
                  <a:pt x="7" y="18"/>
                </a:lnTo>
                <a:lnTo>
                  <a:pt x="5" y="10"/>
                </a:lnTo>
                <a:lnTo>
                  <a:pt x="2" y="5"/>
                </a:lnTo>
                <a:lnTo>
                  <a:pt x="1" y="2"/>
                </a:lnTo>
                <a:lnTo>
                  <a:pt x="0" y="1"/>
                </a:lnTo>
                <a:lnTo>
                  <a:pt x="135" y="1"/>
                </a:lnTo>
                <a:lnTo>
                  <a:pt x="133" y="5"/>
                </a:lnTo>
                <a:lnTo>
                  <a:pt x="131" y="10"/>
                </a:lnTo>
                <a:lnTo>
                  <a:pt x="129" y="18"/>
                </a:lnTo>
                <a:lnTo>
                  <a:pt x="126" y="29"/>
                </a:lnTo>
                <a:lnTo>
                  <a:pt x="124" y="43"/>
                </a:lnTo>
                <a:lnTo>
                  <a:pt x="123" y="52"/>
                </a:lnTo>
                <a:lnTo>
                  <a:pt x="123" y="62"/>
                </a:lnTo>
                <a:lnTo>
                  <a:pt x="122" y="85"/>
                </a:lnTo>
                <a:lnTo>
                  <a:pt x="122" y="157"/>
                </a:lnTo>
                <a:lnTo>
                  <a:pt x="140" y="148"/>
                </a:lnTo>
                <a:lnTo>
                  <a:pt x="160" y="137"/>
                </a:lnTo>
                <a:lnTo>
                  <a:pt x="202" y="114"/>
                </a:lnTo>
                <a:lnTo>
                  <a:pt x="246" y="88"/>
                </a:lnTo>
                <a:lnTo>
                  <a:pt x="288" y="62"/>
                </a:lnTo>
                <a:lnTo>
                  <a:pt x="326" y="39"/>
                </a:lnTo>
                <a:lnTo>
                  <a:pt x="357" y="20"/>
                </a:lnTo>
                <a:lnTo>
                  <a:pt x="385" y="1"/>
                </a:lnTo>
                <a:lnTo>
                  <a:pt x="466" y="1"/>
                </a:lnTo>
                <a:lnTo>
                  <a:pt x="466" y="8"/>
                </a:lnTo>
                <a:lnTo>
                  <a:pt x="458" y="9"/>
                </a:lnTo>
                <a:lnTo>
                  <a:pt x="448" y="11"/>
                </a:lnTo>
                <a:lnTo>
                  <a:pt x="438" y="14"/>
                </a:lnTo>
                <a:lnTo>
                  <a:pt x="427" y="18"/>
                </a:lnTo>
                <a:lnTo>
                  <a:pt x="415" y="23"/>
                </a:lnTo>
                <a:lnTo>
                  <a:pt x="402" y="29"/>
                </a:lnTo>
                <a:lnTo>
                  <a:pt x="388" y="36"/>
                </a:lnTo>
                <a:lnTo>
                  <a:pt x="374" y="44"/>
                </a:lnTo>
                <a:lnTo>
                  <a:pt x="343" y="62"/>
                </a:lnTo>
                <a:lnTo>
                  <a:pt x="309" y="82"/>
                </a:lnTo>
                <a:lnTo>
                  <a:pt x="235" y="128"/>
                </a:lnTo>
                <a:lnTo>
                  <a:pt x="263" y="155"/>
                </a:lnTo>
                <a:lnTo>
                  <a:pt x="297" y="187"/>
                </a:lnTo>
                <a:lnTo>
                  <a:pt x="334" y="221"/>
                </a:lnTo>
                <a:lnTo>
                  <a:pt x="353" y="238"/>
                </a:lnTo>
                <a:lnTo>
                  <a:pt x="372" y="255"/>
                </a:lnTo>
                <a:lnTo>
                  <a:pt x="391" y="271"/>
                </a:lnTo>
                <a:lnTo>
                  <a:pt x="410" y="286"/>
                </a:lnTo>
                <a:lnTo>
                  <a:pt x="428" y="299"/>
                </a:lnTo>
                <a:lnTo>
                  <a:pt x="445" y="311"/>
                </a:lnTo>
                <a:lnTo>
                  <a:pt x="460" y="322"/>
                </a:lnTo>
                <a:lnTo>
                  <a:pt x="474" y="329"/>
                </a:lnTo>
                <a:lnTo>
                  <a:pt x="481" y="332"/>
                </a:lnTo>
                <a:lnTo>
                  <a:pt x="486" y="334"/>
                </a:lnTo>
                <a:lnTo>
                  <a:pt x="492" y="336"/>
                </a:lnTo>
                <a:lnTo>
                  <a:pt x="497" y="336"/>
                </a:lnTo>
                <a:close/>
                <a:moveTo>
                  <a:pt x="943" y="85"/>
                </a:moveTo>
                <a:lnTo>
                  <a:pt x="943" y="150"/>
                </a:lnTo>
                <a:lnTo>
                  <a:pt x="943" y="168"/>
                </a:lnTo>
                <a:lnTo>
                  <a:pt x="942" y="177"/>
                </a:lnTo>
                <a:lnTo>
                  <a:pt x="941" y="186"/>
                </a:lnTo>
                <a:lnTo>
                  <a:pt x="938" y="204"/>
                </a:lnTo>
                <a:lnTo>
                  <a:pt x="936" y="213"/>
                </a:lnTo>
                <a:lnTo>
                  <a:pt x="934" y="222"/>
                </a:lnTo>
                <a:lnTo>
                  <a:pt x="931" y="231"/>
                </a:lnTo>
                <a:lnTo>
                  <a:pt x="928" y="239"/>
                </a:lnTo>
                <a:lnTo>
                  <a:pt x="925" y="247"/>
                </a:lnTo>
                <a:lnTo>
                  <a:pt x="921" y="256"/>
                </a:lnTo>
                <a:lnTo>
                  <a:pt x="917" y="264"/>
                </a:lnTo>
                <a:lnTo>
                  <a:pt x="912" y="271"/>
                </a:lnTo>
                <a:lnTo>
                  <a:pt x="907" y="279"/>
                </a:lnTo>
                <a:lnTo>
                  <a:pt x="902" y="286"/>
                </a:lnTo>
                <a:lnTo>
                  <a:pt x="896" y="293"/>
                </a:lnTo>
                <a:lnTo>
                  <a:pt x="889" y="300"/>
                </a:lnTo>
                <a:lnTo>
                  <a:pt x="882" y="306"/>
                </a:lnTo>
                <a:lnTo>
                  <a:pt x="874" y="312"/>
                </a:lnTo>
                <a:lnTo>
                  <a:pt x="866" y="318"/>
                </a:lnTo>
                <a:lnTo>
                  <a:pt x="858" y="323"/>
                </a:lnTo>
                <a:lnTo>
                  <a:pt x="849" y="328"/>
                </a:lnTo>
                <a:lnTo>
                  <a:pt x="839" y="333"/>
                </a:lnTo>
                <a:lnTo>
                  <a:pt x="829" y="337"/>
                </a:lnTo>
                <a:lnTo>
                  <a:pt x="818" y="340"/>
                </a:lnTo>
                <a:lnTo>
                  <a:pt x="807" y="343"/>
                </a:lnTo>
                <a:lnTo>
                  <a:pt x="794" y="346"/>
                </a:lnTo>
                <a:lnTo>
                  <a:pt x="782" y="348"/>
                </a:lnTo>
                <a:lnTo>
                  <a:pt x="768" y="349"/>
                </a:lnTo>
                <a:lnTo>
                  <a:pt x="755" y="350"/>
                </a:lnTo>
                <a:lnTo>
                  <a:pt x="740" y="351"/>
                </a:lnTo>
                <a:lnTo>
                  <a:pt x="725" y="350"/>
                </a:lnTo>
                <a:lnTo>
                  <a:pt x="712" y="350"/>
                </a:lnTo>
                <a:lnTo>
                  <a:pt x="698" y="349"/>
                </a:lnTo>
                <a:lnTo>
                  <a:pt x="685" y="348"/>
                </a:lnTo>
                <a:lnTo>
                  <a:pt x="673" y="346"/>
                </a:lnTo>
                <a:lnTo>
                  <a:pt x="661" y="344"/>
                </a:lnTo>
                <a:lnTo>
                  <a:pt x="649" y="341"/>
                </a:lnTo>
                <a:lnTo>
                  <a:pt x="638" y="339"/>
                </a:lnTo>
                <a:lnTo>
                  <a:pt x="628" y="335"/>
                </a:lnTo>
                <a:lnTo>
                  <a:pt x="618" y="332"/>
                </a:lnTo>
                <a:lnTo>
                  <a:pt x="608" y="328"/>
                </a:lnTo>
                <a:lnTo>
                  <a:pt x="599" y="324"/>
                </a:lnTo>
                <a:lnTo>
                  <a:pt x="591" y="319"/>
                </a:lnTo>
                <a:lnTo>
                  <a:pt x="583" y="314"/>
                </a:lnTo>
                <a:lnTo>
                  <a:pt x="575" y="309"/>
                </a:lnTo>
                <a:lnTo>
                  <a:pt x="568" y="304"/>
                </a:lnTo>
                <a:lnTo>
                  <a:pt x="562" y="298"/>
                </a:lnTo>
                <a:lnTo>
                  <a:pt x="556" y="291"/>
                </a:lnTo>
                <a:lnTo>
                  <a:pt x="550" y="285"/>
                </a:lnTo>
                <a:lnTo>
                  <a:pt x="545" y="278"/>
                </a:lnTo>
                <a:lnTo>
                  <a:pt x="540" y="270"/>
                </a:lnTo>
                <a:lnTo>
                  <a:pt x="536" y="263"/>
                </a:lnTo>
                <a:lnTo>
                  <a:pt x="532" y="255"/>
                </a:lnTo>
                <a:lnTo>
                  <a:pt x="529" y="247"/>
                </a:lnTo>
                <a:lnTo>
                  <a:pt x="526" y="238"/>
                </a:lnTo>
                <a:lnTo>
                  <a:pt x="523" y="229"/>
                </a:lnTo>
                <a:lnTo>
                  <a:pt x="521" y="220"/>
                </a:lnTo>
                <a:lnTo>
                  <a:pt x="519" y="210"/>
                </a:lnTo>
                <a:lnTo>
                  <a:pt x="518" y="200"/>
                </a:lnTo>
                <a:lnTo>
                  <a:pt x="517" y="190"/>
                </a:lnTo>
                <a:lnTo>
                  <a:pt x="517" y="180"/>
                </a:lnTo>
                <a:lnTo>
                  <a:pt x="517" y="169"/>
                </a:lnTo>
                <a:lnTo>
                  <a:pt x="519" y="85"/>
                </a:lnTo>
                <a:lnTo>
                  <a:pt x="519" y="62"/>
                </a:lnTo>
                <a:lnTo>
                  <a:pt x="518" y="44"/>
                </a:lnTo>
                <a:lnTo>
                  <a:pt x="516" y="30"/>
                </a:lnTo>
                <a:lnTo>
                  <a:pt x="514" y="19"/>
                </a:lnTo>
                <a:lnTo>
                  <a:pt x="511" y="11"/>
                </a:lnTo>
                <a:lnTo>
                  <a:pt x="509" y="5"/>
                </a:lnTo>
                <a:lnTo>
                  <a:pt x="507" y="2"/>
                </a:lnTo>
                <a:lnTo>
                  <a:pt x="506" y="1"/>
                </a:lnTo>
                <a:lnTo>
                  <a:pt x="644" y="1"/>
                </a:lnTo>
                <a:lnTo>
                  <a:pt x="642" y="5"/>
                </a:lnTo>
                <a:lnTo>
                  <a:pt x="640" y="11"/>
                </a:lnTo>
                <a:lnTo>
                  <a:pt x="638" y="19"/>
                </a:lnTo>
                <a:lnTo>
                  <a:pt x="635" y="30"/>
                </a:lnTo>
                <a:lnTo>
                  <a:pt x="633" y="44"/>
                </a:lnTo>
                <a:lnTo>
                  <a:pt x="632" y="62"/>
                </a:lnTo>
                <a:lnTo>
                  <a:pt x="631" y="85"/>
                </a:lnTo>
                <a:lnTo>
                  <a:pt x="632" y="184"/>
                </a:lnTo>
                <a:lnTo>
                  <a:pt x="632" y="196"/>
                </a:lnTo>
                <a:lnTo>
                  <a:pt x="633" y="208"/>
                </a:lnTo>
                <a:lnTo>
                  <a:pt x="634" y="220"/>
                </a:lnTo>
                <a:lnTo>
                  <a:pt x="637" y="232"/>
                </a:lnTo>
                <a:lnTo>
                  <a:pt x="638" y="238"/>
                </a:lnTo>
                <a:lnTo>
                  <a:pt x="640" y="243"/>
                </a:lnTo>
                <a:lnTo>
                  <a:pt x="644" y="255"/>
                </a:lnTo>
                <a:lnTo>
                  <a:pt x="649" y="265"/>
                </a:lnTo>
                <a:lnTo>
                  <a:pt x="651" y="270"/>
                </a:lnTo>
                <a:lnTo>
                  <a:pt x="655" y="275"/>
                </a:lnTo>
                <a:lnTo>
                  <a:pt x="658" y="280"/>
                </a:lnTo>
                <a:lnTo>
                  <a:pt x="663" y="284"/>
                </a:lnTo>
                <a:lnTo>
                  <a:pt x="667" y="289"/>
                </a:lnTo>
                <a:lnTo>
                  <a:pt x="671" y="293"/>
                </a:lnTo>
                <a:lnTo>
                  <a:pt x="676" y="297"/>
                </a:lnTo>
                <a:lnTo>
                  <a:pt x="681" y="300"/>
                </a:lnTo>
                <a:lnTo>
                  <a:pt x="687" y="303"/>
                </a:lnTo>
                <a:lnTo>
                  <a:pt x="693" y="306"/>
                </a:lnTo>
                <a:lnTo>
                  <a:pt x="699" y="309"/>
                </a:lnTo>
                <a:lnTo>
                  <a:pt x="706" y="311"/>
                </a:lnTo>
                <a:lnTo>
                  <a:pt x="713" y="314"/>
                </a:lnTo>
                <a:lnTo>
                  <a:pt x="720" y="315"/>
                </a:lnTo>
                <a:lnTo>
                  <a:pt x="728" y="317"/>
                </a:lnTo>
                <a:lnTo>
                  <a:pt x="736" y="318"/>
                </a:lnTo>
                <a:lnTo>
                  <a:pt x="745" y="318"/>
                </a:lnTo>
                <a:lnTo>
                  <a:pt x="755" y="318"/>
                </a:lnTo>
                <a:lnTo>
                  <a:pt x="765" y="318"/>
                </a:lnTo>
                <a:lnTo>
                  <a:pt x="775" y="317"/>
                </a:lnTo>
                <a:lnTo>
                  <a:pt x="785" y="316"/>
                </a:lnTo>
                <a:lnTo>
                  <a:pt x="794" y="315"/>
                </a:lnTo>
                <a:lnTo>
                  <a:pt x="803" y="313"/>
                </a:lnTo>
                <a:lnTo>
                  <a:pt x="811" y="311"/>
                </a:lnTo>
                <a:lnTo>
                  <a:pt x="819" y="308"/>
                </a:lnTo>
                <a:lnTo>
                  <a:pt x="827" y="305"/>
                </a:lnTo>
                <a:lnTo>
                  <a:pt x="834" y="301"/>
                </a:lnTo>
                <a:lnTo>
                  <a:pt x="841" y="298"/>
                </a:lnTo>
                <a:lnTo>
                  <a:pt x="847" y="293"/>
                </a:lnTo>
                <a:lnTo>
                  <a:pt x="853" y="289"/>
                </a:lnTo>
                <a:lnTo>
                  <a:pt x="859" y="284"/>
                </a:lnTo>
                <a:lnTo>
                  <a:pt x="862" y="282"/>
                </a:lnTo>
                <a:lnTo>
                  <a:pt x="864" y="279"/>
                </a:lnTo>
                <a:lnTo>
                  <a:pt x="869" y="274"/>
                </a:lnTo>
                <a:lnTo>
                  <a:pt x="874" y="268"/>
                </a:lnTo>
                <a:lnTo>
                  <a:pt x="878" y="262"/>
                </a:lnTo>
                <a:lnTo>
                  <a:pt x="882" y="256"/>
                </a:lnTo>
                <a:lnTo>
                  <a:pt x="886" y="249"/>
                </a:lnTo>
                <a:lnTo>
                  <a:pt x="889" y="242"/>
                </a:lnTo>
                <a:lnTo>
                  <a:pt x="895" y="228"/>
                </a:lnTo>
                <a:lnTo>
                  <a:pt x="900" y="213"/>
                </a:lnTo>
                <a:lnTo>
                  <a:pt x="902" y="205"/>
                </a:lnTo>
                <a:lnTo>
                  <a:pt x="904" y="196"/>
                </a:lnTo>
                <a:lnTo>
                  <a:pt x="905" y="188"/>
                </a:lnTo>
                <a:lnTo>
                  <a:pt x="906" y="180"/>
                </a:lnTo>
                <a:lnTo>
                  <a:pt x="907" y="171"/>
                </a:lnTo>
                <a:lnTo>
                  <a:pt x="908" y="162"/>
                </a:lnTo>
                <a:lnTo>
                  <a:pt x="908" y="144"/>
                </a:lnTo>
                <a:lnTo>
                  <a:pt x="908" y="124"/>
                </a:lnTo>
                <a:lnTo>
                  <a:pt x="909" y="84"/>
                </a:lnTo>
                <a:lnTo>
                  <a:pt x="908" y="61"/>
                </a:lnTo>
                <a:lnTo>
                  <a:pt x="908" y="52"/>
                </a:lnTo>
                <a:lnTo>
                  <a:pt x="907" y="43"/>
                </a:lnTo>
                <a:lnTo>
                  <a:pt x="904" y="29"/>
                </a:lnTo>
                <a:lnTo>
                  <a:pt x="902" y="18"/>
                </a:lnTo>
                <a:lnTo>
                  <a:pt x="899" y="10"/>
                </a:lnTo>
                <a:lnTo>
                  <a:pt x="897" y="5"/>
                </a:lnTo>
                <a:lnTo>
                  <a:pt x="896" y="2"/>
                </a:lnTo>
                <a:lnTo>
                  <a:pt x="895" y="1"/>
                </a:lnTo>
                <a:lnTo>
                  <a:pt x="956" y="1"/>
                </a:lnTo>
                <a:lnTo>
                  <a:pt x="954" y="4"/>
                </a:lnTo>
                <a:lnTo>
                  <a:pt x="950" y="13"/>
                </a:lnTo>
                <a:lnTo>
                  <a:pt x="948" y="21"/>
                </a:lnTo>
                <a:lnTo>
                  <a:pt x="946" y="31"/>
                </a:lnTo>
                <a:lnTo>
                  <a:pt x="944" y="43"/>
                </a:lnTo>
                <a:lnTo>
                  <a:pt x="943" y="59"/>
                </a:lnTo>
                <a:lnTo>
                  <a:pt x="943" y="85"/>
                </a:lnTo>
                <a:close/>
                <a:moveTo>
                  <a:pt x="1505" y="343"/>
                </a:moveTo>
                <a:lnTo>
                  <a:pt x="1489" y="343"/>
                </a:lnTo>
                <a:lnTo>
                  <a:pt x="1424" y="343"/>
                </a:lnTo>
                <a:lnTo>
                  <a:pt x="1348" y="343"/>
                </a:lnTo>
                <a:lnTo>
                  <a:pt x="1280" y="276"/>
                </a:lnTo>
                <a:lnTo>
                  <a:pt x="1207" y="203"/>
                </a:lnTo>
                <a:lnTo>
                  <a:pt x="1135" y="131"/>
                </a:lnTo>
                <a:lnTo>
                  <a:pt x="1069" y="67"/>
                </a:lnTo>
                <a:lnTo>
                  <a:pt x="1069" y="76"/>
                </a:lnTo>
                <a:lnTo>
                  <a:pt x="1069" y="85"/>
                </a:lnTo>
                <a:lnTo>
                  <a:pt x="1069" y="261"/>
                </a:lnTo>
                <a:lnTo>
                  <a:pt x="1069" y="273"/>
                </a:lnTo>
                <a:lnTo>
                  <a:pt x="1070" y="284"/>
                </a:lnTo>
                <a:lnTo>
                  <a:pt x="1071" y="302"/>
                </a:lnTo>
                <a:lnTo>
                  <a:pt x="1074" y="316"/>
                </a:lnTo>
                <a:lnTo>
                  <a:pt x="1075" y="322"/>
                </a:lnTo>
                <a:lnTo>
                  <a:pt x="1076" y="327"/>
                </a:lnTo>
                <a:lnTo>
                  <a:pt x="1079" y="335"/>
                </a:lnTo>
                <a:lnTo>
                  <a:pt x="1081" y="340"/>
                </a:lnTo>
                <a:lnTo>
                  <a:pt x="1083" y="342"/>
                </a:lnTo>
                <a:lnTo>
                  <a:pt x="1084" y="343"/>
                </a:lnTo>
                <a:lnTo>
                  <a:pt x="1019" y="343"/>
                </a:lnTo>
                <a:lnTo>
                  <a:pt x="1019" y="342"/>
                </a:lnTo>
                <a:lnTo>
                  <a:pt x="1021" y="340"/>
                </a:lnTo>
                <a:lnTo>
                  <a:pt x="1023" y="335"/>
                </a:lnTo>
                <a:lnTo>
                  <a:pt x="1026" y="327"/>
                </a:lnTo>
                <a:lnTo>
                  <a:pt x="1029" y="316"/>
                </a:lnTo>
                <a:lnTo>
                  <a:pt x="1030" y="310"/>
                </a:lnTo>
                <a:lnTo>
                  <a:pt x="1031" y="302"/>
                </a:lnTo>
                <a:lnTo>
                  <a:pt x="1033" y="284"/>
                </a:lnTo>
                <a:lnTo>
                  <a:pt x="1033" y="273"/>
                </a:lnTo>
                <a:lnTo>
                  <a:pt x="1033" y="261"/>
                </a:lnTo>
                <a:lnTo>
                  <a:pt x="1035" y="84"/>
                </a:lnTo>
                <a:lnTo>
                  <a:pt x="1034" y="68"/>
                </a:lnTo>
                <a:lnTo>
                  <a:pt x="1034" y="53"/>
                </a:lnTo>
                <a:lnTo>
                  <a:pt x="1032" y="41"/>
                </a:lnTo>
                <a:lnTo>
                  <a:pt x="1031" y="31"/>
                </a:lnTo>
                <a:lnTo>
                  <a:pt x="1013" y="15"/>
                </a:lnTo>
                <a:lnTo>
                  <a:pt x="997" y="2"/>
                </a:lnTo>
                <a:lnTo>
                  <a:pt x="1149" y="2"/>
                </a:lnTo>
                <a:lnTo>
                  <a:pt x="1438" y="279"/>
                </a:lnTo>
                <a:lnTo>
                  <a:pt x="1439" y="270"/>
                </a:lnTo>
                <a:lnTo>
                  <a:pt x="1439" y="261"/>
                </a:lnTo>
                <a:lnTo>
                  <a:pt x="1440" y="84"/>
                </a:lnTo>
                <a:lnTo>
                  <a:pt x="1440" y="72"/>
                </a:lnTo>
                <a:lnTo>
                  <a:pt x="1439" y="61"/>
                </a:lnTo>
                <a:lnTo>
                  <a:pt x="1438" y="43"/>
                </a:lnTo>
                <a:lnTo>
                  <a:pt x="1435" y="29"/>
                </a:lnTo>
                <a:lnTo>
                  <a:pt x="1434" y="23"/>
                </a:lnTo>
                <a:lnTo>
                  <a:pt x="1433" y="18"/>
                </a:lnTo>
                <a:lnTo>
                  <a:pt x="1430" y="10"/>
                </a:lnTo>
                <a:lnTo>
                  <a:pt x="1428" y="5"/>
                </a:lnTo>
                <a:lnTo>
                  <a:pt x="1426" y="2"/>
                </a:lnTo>
                <a:lnTo>
                  <a:pt x="1425" y="2"/>
                </a:lnTo>
                <a:lnTo>
                  <a:pt x="1489" y="2"/>
                </a:lnTo>
                <a:lnTo>
                  <a:pt x="1488" y="2"/>
                </a:lnTo>
                <a:lnTo>
                  <a:pt x="1487" y="5"/>
                </a:lnTo>
                <a:lnTo>
                  <a:pt x="1484" y="10"/>
                </a:lnTo>
                <a:lnTo>
                  <a:pt x="1482" y="18"/>
                </a:lnTo>
                <a:lnTo>
                  <a:pt x="1479" y="29"/>
                </a:lnTo>
                <a:lnTo>
                  <a:pt x="1478" y="35"/>
                </a:lnTo>
                <a:lnTo>
                  <a:pt x="1477" y="43"/>
                </a:lnTo>
                <a:lnTo>
                  <a:pt x="1475" y="62"/>
                </a:lnTo>
                <a:lnTo>
                  <a:pt x="1474" y="72"/>
                </a:lnTo>
                <a:lnTo>
                  <a:pt x="1474" y="85"/>
                </a:lnTo>
                <a:lnTo>
                  <a:pt x="1474" y="261"/>
                </a:lnTo>
                <a:lnTo>
                  <a:pt x="1475" y="279"/>
                </a:lnTo>
                <a:lnTo>
                  <a:pt x="1476" y="295"/>
                </a:lnTo>
                <a:lnTo>
                  <a:pt x="1477" y="308"/>
                </a:lnTo>
                <a:lnTo>
                  <a:pt x="1479" y="318"/>
                </a:lnTo>
                <a:lnTo>
                  <a:pt x="1505" y="343"/>
                </a:lnTo>
                <a:close/>
                <a:moveTo>
                  <a:pt x="2034" y="126"/>
                </a:moveTo>
                <a:lnTo>
                  <a:pt x="2026" y="127"/>
                </a:lnTo>
                <a:lnTo>
                  <a:pt x="2017" y="113"/>
                </a:lnTo>
                <a:lnTo>
                  <a:pt x="2007" y="100"/>
                </a:lnTo>
                <a:lnTo>
                  <a:pt x="1998" y="88"/>
                </a:lnTo>
                <a:lnTo>
                  <a:pt x="1989" y="78"/>
                </a:lnTo>
                <a:lnTo>
                  <a:pt x="1984" y="73"/>
                </a:lnTo>
                <a:lnTo>
                  <a:pt x="1979" y="68"/>
                </a:lnTo>
                <a:lnTo>
                  <a:pt x="1968" y="60"/>
                </a:lnTo>
                <a:lnTo>
                  <a:pt x="1958" y="53"/>
                </a:lnTo>
                <a:lnTo>
                  <a:pt x="1948" y="47"/>
                </a:lnTo>
                <a:lnTo>
                  <a:pt x="1943" y="44"/>
                </a:lnTo>
                <a:lnTo>
                  <a:pt x="1937" y="42"/>
                </a:lnTo>
                <a:lnTo>
                  <a:pt x="1926" y="37"/>
                </a:lnTo>
                <a:lnTo>
                  <a:pt x="1914" y="33"/>
                </a:lnTo>
                <a:lnTo>
                  <a:pt x="1901" y="30"/>
                </a:lnTo>
                <a:lnTo>
                  <a:pt x="1894" y="29"/>
                </a:lnTo>
                <a:lnTo>
                  <a:pt x="1888" y="28"/>
                </a:lnTo>
                <a:lnTo>
                  <a:pt x="1873" y="26"/>
                </a:lnTo>
                <a:lnTo>
                  <a:pt x="1858" y="25"/>
                </a:lnTo>
                <a:lnTo>
                  <a:pt x="1842" y="24"/>
                </a:lnTo>
                <a:lnTo>
                  <a:pt x="1841" y="35"/>
                </a:lnTo>
                <a:lnTo>
                  <a:pt x="1839" y="48"/>
                </a:lnTo>
                <a:lnTo>
                  <a:pt x="1838" y="65"/>
                </a:lnTo>
                <a:lnTo>
                  <a:pt x="1837" y="85"/>
                </a:lnTo>
                <a:lnTo>
                  <a:pt x="1837" y="261"/>
                </a:lnTo>
                <a:lnTo>
                  <a:pt x="1838" y="284"/>
                </a:lnTo>
                <a:lnTo>
                  <a:pt x="1839" y="293"/>
                </a:lnTo>
                <a:lnTo>
                  <a:pt x="1840" y="302"/>
                </a:lnTo>
                <a:lnTo>
                  <a:pt x="1842" y="316"/>
                </a:lnTo>
                <a:lnTo>
                  <a:pt x="1843" y="322"/>
                </a:lnTo>
                <a:lnTo>
                  <a:pt x="1844" y="327"/>
                </a:lnTo>
                <a:lnTo>
                  <a:pt x="1846" y="335"/>
                </a:lnTo>
                <a:lnTo>
                  <a:pt x="1849" y="340"/>
                </a:lnTo>
                <a:lnTo>
                  <a:pt x="1851" y="343"/>
                </a:lnTo>
                <a:lnTo>
                  <a:pt x="1717" y="343"/>
                </a:lnTo>
                <a:lnTo>
                  <a:pt x="1719" y="340"/>
                </a:lnTo>
                <a:lnTo>
                  <a:pt x="1721" y="335"/>
                </a:lnTo>
                <a:lnTo>
                  <a:pt x="1723" y="327"/>
                </a:lnTo>
                <a:lnTo>
                  <a:pt x="1725" y="316"/>
                </a:lnTo>
                <a:lnTo>
                  <a:pt x="1727" y="302"/>
                </a:lnTo>
                <a:lnTo>
                  <a:pt x="1728" y="284"/>
                </a:lnTo>
                <a:lnTo>
                  <a:pt x="1729" y="261"/>
                </a:lnTo>
                <a:lnTo>
                  <a:pt x="1730" y="84"/>
                </a:lnTo>
                <a:lnTo>
                  <a:pt x="1730" y="64"/>
                </a:lnTo>
                <a:lnTo>
                  <a:pt x="1729" y="48"/>
                </a:lnTo>
                <a:lnTo>
                  <a:pt x="1727" y="35"/>
                </a:lnTo>
                <a:lnTo>
                  <a:pt x="1725" y="24"/>
                </a:lnTo>
                <a:lnTo>
                  <a:pt x="1709" y="25"/>
                </a:lnTo>
                <a:lnTo>
                  <a:pt x="1694" y="26"/>
                </a:lnTo>
                <a:lnTo>
                  <a:pt x="1680" y="28"/>
                </a:lnTo>
                <a:lnTo>
                  <a:pt x="1666" y="30"/>
                </a:lnTo>
                <a:lnTo>
                  <a:pt x="1654" y="33"/>
                </a:lnTo>
                <a:lnTo>
                  <a:pt x="1642" y="37"/>
                </a:lnTo>
                <a:lnTo>
                  <a:pt x="1636" y="39"/>
                </a:lnTo>
                <a:lnTo>
                  <a:pt x="1630" y="42"/>
                </a:lnTo>
                <a:lnTo>
                  <a:pt x="1619" y="47"/>
                </a:lnTo>
                <a:lnTo>
                  <a:pt x="1609" y="53"/>
                </a:lnTo>
                <a:lnTo>
                  <a:pt x="1604" y="56"/>
                </a:lnTo>
                <a:lnTo>
                  <a:pt x="1599" y="60"/>
                </a:lnTo>
                <a:lnTo>
                  <a:pt x="1589" y="68"/>
                </a:lnTo>
                <a:lnTo>
                  <a:pt x="1580" y="78"/>
                </a:lnTo>
                <a:lnTo>
                  <a:pt x="1575" y="83"/>
                </a:lnTo>
                <a:lnTo>
                  <a:pt x="1570" y="88"/>
                </a:lnTo>
                <a:lnTo>
                  <a:pt x="1561" y="100"/>
                </a:lnTo>
                <a:lnTo>
                  <a:pt x="1552" y="113"/>
                </a:lnTo>
                <a:lnTo>
                  <a:pt x="1543" y="127"/>
                </a:lnTo>
                <a:lnTo>
                  <a:pt x="1534" y="126"/>
                </a:lnTo>
                <a:lnTo>
                  <a:pt x="1556" y="0"/>
                </a:lnTo>
                <a:lnTo>
                  <a:pt x="1784" y="2"/>
                </a:lnTo>
                <a:lnTo>
                  <a:pt x="2013" y="0"/>
                </a:lnTo>
                <a:lnTo>
                  <a:pt x="2034" y="126"/>
                </a:lnTo>
                <a:close/>
                <a:moveTo>
                  <a:pt x="2044" y="239"/>
                </a:moveTo>
                <a:lnTo>
                  <a:pt x="2165" y="46"/>
                </a:lnTo>
                <a:lnTo>
                  <a:pt x="2157" y="39"/>
                </a:lnTo>
                <a:lnTo>
                  <a:pt x="2149" y="32"/>
                </a:lnTo>
                <a:lnTo>
                  <a:pt x="2141" y="26"/>
                </a:lnTo>
                <a:lnTo>
                  <a:pt x="2132" y="20"/>
                </a:lnTo>
                <a:lnTo>
                  <a:pt x="2123" y="15"/>
                </a:lnTo>
                <a:lnTo>
                  <a:pt x="2114" y="10"/>
                </a:lnTo>
                <a:lnTo>
                  <a:pt x="2105" y="7"/>
                </a:lnTo>
                <a:lnTo>
                  <a:pt x="2096" y="4"/>
                </a:lnTo>
                <a:lnTo>
                  <a:pt x="2271" y="2"/>
                </a:lnTo>
                <a:lnTo>
                  <a:pt x="2401" y="201"/>
                </a:lnTo>
                <a:lnTo>
                  <a:pt x="2425" y="238"/>
                </a:lnTo>
                <a:lnTo>
                  <a:pt x="2435" y="253"/>
                </a:lnTo>
                <a:lnTo>
                  <a:pt x="2446" y="269"/>
                </a:lnTo>
                <a:lnTo>
                  <a:pt x="2458" y="285"/>
                </a:lnTo>
                <a:lnTo>
                  <a:pt x="2469" y="301"/>
                </a:lnTo>
                <a:lnTo>
                  <a:pt x="2481" y="315"/>
                </a:lnTo>
                <a:lnTo>
                  <a:pt x="2486" y="321"/>
                </a:lnTo>
                <a:lnTo>
                  <a:pt x="2492" y="327"/>
                </a:lnTo>
                <a:lnTo>
                  <a:pt x="2501" y="337"/>
                </a:lnTo>
                <a:lnTo>
                  <a:pt x="2506" y="341"/>
                </a:lnTo>
                <a:lnTo>
                  <a:pt x="2510" y="343"/>
                </a:lnTo>
                <a:lnTo>
                  <a:pt x="2333" y="343"/>
                </a:lnTo>
                <a:lnTo>
                  <a:pt x="2335" y="341"/>
                </a:lnTo>
                <a:lnTo>
                  <a:pt x="2336" y="338"/>
                </a:lnTo>
                <a:lnTo>
                  <a:pt x="2336" y="335"/>
                </a:lnTo>
                <a:lnTo>
                  <a:pt x="2337" y="332"/>
                </a:lnTo>
                <a:lnTo>
                  <a:pt x="2337" y="329"/>
                </a:lnTo>
                <a:lnTo>
                  <a:pt x="2336" y="325"/>
                </a:lnTo>
                <a:lnTo>
                  <a:pt x="2335" y="318"/>
                </a:lnTo>
                <a:lnTo>
                  <a:pt x="2332" y="309"/>
                </a:lnTo>
                <a:lnTo>
                  <a:pt x="2329" y="301"/>
                </a:lnTo>
                <a:lnTo>
                  <a:pt x="2322" y="285"/>
                </a:lnTo>
                <a:lnTo>
                  <a:pt x="2295" y="240"/>
                </a:lnTo>
                <a:lnTo>
                  <a:pt x="2087" y="240"/>
                </a:lnTo>
                <a:lnTo>
                  <a:pt x="2054" y="294"/>
                </a:lnTo>
                <a:lnTo>
                  <a:pt x="2051" y="301"/>
                </a:lnTo>
                <a:lnTo>
                  <a:pt x="2048" y="307"/>
                </a:lnTo>
                <a:lnTo>
                  <a:pt x="2046" y="313"/>
                </a:lnTo>
                <a:lnTo>
                  <a:pt x="2044" y="320"/>
                </a:lnTo>
                <a:lnTo>
                  <a:pt x="2043" y="326"/>
                </a:lnTo>
                <a:lnTo>
                  <a:pt x="2043" y="332"/>
                </a:lnTo>
                <a:lnTo>
                  <a:pt x="2044" y="338"/>
                </a:lnTo>
                <a:lnTo>
                  <a:pt x="2046" y="343"/>
                </a:lnTo>
                <a:lnTo>
                  <a:pt x="1961" y="343"/>
                </a:lnTo>
                <a:lnTo>
                  <a:pt x="1971" y="333"/>
                </a:lnTo>
                <a:lnTo>
                  <a:pt x="1983" y="321"/>
                </a:lnTo>
                <a:lnTo>
                  <a:pt x="1994" y="308"/>
                </a:lnTo>
                <a:lnTo>
                  <a:pt x="2005" y="295"/>
                </a:lnTo>
                <a:lnTo>
                  <a:pt x="2015" y="281"/>
                </a:lnTo>
                <a:lnTo>
                  <a:pt x="2025" y="267"/>
                </a:lnTo>
                <a:lnTo>
                  <a:pt x="2044" y="239"/>
                </a:lnTo>
                <a:close/>
                <a:moveTo>
                  <a:pt x="2281" y="217"/>
                </a:moveTo>
                <a:lnTo>
                  <a:pt x="2215" y="109"/>
                </a:lnTo>
                <a:lnTo>
                  <a:pt x="2203" y="92"/>
                </a:lnTo>
                <a:lnTo>
                  <a:pt x="2196" y="82"/>
                </a:lnTo>
                <a:lnTo>
                  <a:pt x="2188" y="72"/>
                </a:lnTo>
                <a:lnTo>
                  <a:pt x="2100" y="217"/>
                </a:lnTo>
                <a:lnTo>
                  <a:pt x="2281" y="217"/>
                </a:lnTo>
                <a:close/>
                <a:moveTo>
                  <a:pt x="399" y="631"/>
                </a:moveTo>
                <a:lnTo>
                  <a:pt x="378" y="744"/>
                </a:lnTo>
                <a:lnTo>
                  <a:pt x="0" y="742"/>
                </a:lnTo>
                <a:lnTo>
                  <a:pt x="2" y="738"/>
                </a:lnTo>
                <a:lnTo>
                  <a:pt x="4" y="733"/>
                </a:lnTo>
                <a:lnTo>
                  <a:pt x="7" y="726"/>
                </a:lnTo>
                <a:lnTo>
                  <a:pt x="9" y="715"/>
                </a:lnTo>
                <a:lnTo>
                  <a:pt x="11" y="701"/>
                </a:lnTo>
                <a:lnTo>
                  <a:pt x="12" y="692"/>
                </a:lnTo>
                <a:lnTo>
                  <a:pt x="13" y="682"/>
                </a:lnTo>
                <a:lnTo>
                  <a:pt x="13" y="659"/>
                </a:lnTo>
                <a:lnTo>
                  <a:pt x="15" y="483"/>
                </a:lnTo>
                <a:lnTo>
                  <a:pt x="15" y="471"/>
                </a:lnTo>
                <a:lnTo>
                  <a:pt x="14" y="460"/>
                </a:lnTo>
                <a:lnTo>
                  <a:pt x="12" y="442"/>
                </a:lnTo>
                <a:lnTo>
                  <a:pt x="10" y="427"/>
                </a:lnTo>
                <a:lnTo>
                  <a:pt x="9" y="421"/>
                </a:lnTo>
                <a:lnTo>
                  <a:pt x="7" y="416"/>
                </a:lnTo>
                <a:lnTo>
                  <a:pt x="5" y="409"/>
                </a:lnTo>
                <a:lnTo>
                  <a:pt x="2" y="404"/>
                </a:lnTo>
                <a:lnTo>
                  <a:pt x="1" y="401"/>
                </a:lnTo>
                <a:lnTo>
                  <a:pt x="0" y="400"/>
                </a:lnTo>
                <a:lnTo>
                  <a:pt x="135" y="400"/>
                </a:lnTo>
                <a:lnTo>
                  <a:pt x="133" y="404"/>
                </a:lnTo>
                <a:lnTo>
                  <a:pt x="131" y="409"/>
                </a:lnTo>
                <a:lnTo>
                  <a:pt x="129" y="416"/>
                </a:lnTo>
                <a:lnTo>
                  <a:pt x="126" y="427"/>
                </a:lnTo>
                <a:lnTo>
                  <a:pt x="124" y="442"/>
                </a:lnTo>
                <a:lnTo>
                  <a:pt x="123" y="450"/>
                </a:lnTo>
                <a:lnTo>
                  <a:pt x="123" y="460"/>
                </a:lnTo>
                <a:lnTo>
                  <a:pt x="122" y="483"/>
                </a:lnTo>
                <a:lnTo>
                  <a:pt x="122" y="659"/>
                </a:lnTo>
                <a:lnTo>
                  <a:pt x="123" y="679"/>
                </a:lnTo>
                <a:lnTo>
                  <a:pt x="124" y="695"/>
                </a:lnTo>
                <a:lnTo>
                  <a:pt x="125" y="708"/>
                </a:lnTo>
                <a:lnTo>
                  <a:pt x="127" y="719"/>
                </a:lnTo>
                <a:lnTo>
                  <a:pt x="165" y="717"/>
                </a:lnTo>
                <a:lnTo>
                  <a:pt x="184" y="715"/>
                </a:lnTo>
                <a:lnTo>
                  <a:pt x="204" y="712"/>
                </a:lnTo>
                <a:lnTo>
                  <a:pt x="223" y="709"/>
                </a:lnTo>
                <a:lnTo>
                  <a:pt x="242" y="706"/>
                </a:lnTo>
                <a:lnTo>
                  <a:pt x="260" y="701"/>
                </a:lnTo>
                <a:lnTo>
                  <a:pt x="278" y="696"/>
                </a:lnTo>
                <a:lnTo>
                  <a:pt x="287" y="693"/>
                </a:lnTo>
                <a:lnTo>
                  <a:pt x="295" y="690"/>
                </a:lnTo>
                <a:lnTo>
                  <a:pt x="304" y="687"/>
                </a:lnTo>
                <a:lnTo>
                  <a:pt x="312" y="683"/>
                </a:lnTo>
                <a:lnTo>
                  <a:pt x="327" y="676"/>
                </a:lnTo>
                <a:lnTo>
                  <a:pt x="342" y="667"/>
                </a:lnTo>
                <a:lnTo>
                  <a:pt x="356" y="658"/>
                </a:lnTo>
                <a:lnTo>
                  <a:pt x="362" y="652"/>
                </a:lnTo>
                <a:lnTo>
                  <a:pt x="369" y="647"/>
                </a:lnTo>
                <a:lnTo>
                  <a:pt x="374" y="641"/>
                </a:lnTo>
                <a:lnTo>
                  <a:pt x="380" y="636"/>
                </a:lnTo>
                <a:lnTo>
                  <a:pt x="385" y="629"/>
                </a:lnTo>
                <a:lnTo>
                  <a:pt x="390" y="623"/>
                </a:lnTo>
                <a:lnTo>
                  <a:pt x="399" y="631"/>
                </a:lnTo>
                <a:close/>
                <a:moveTo>
                  <a:pt x="610" y="400"/>
                </a:moveTo>
                <a:lnTo>
                  <a:pt x="608" y="404"/>
                </a:lnTo>
                <a:lnTo>
                  <a:pt x="606" y="409"/>
                </a:lnTo>
                <a:lnTo>
                  <a:pt x="603" y="416"/>
                </a:lnTo>
                <a:lnTo>
                  <a:pt x="601" y="427"/>
                </a:lnTo>
                <a:lnTo>
                  <a:pt x="599" y="442"/>
                </a:lnTo>
                <a:lnTo>
                  <a:pt x="598" y="450"/>
                </a:lnTo>
                <a:lnTo>
                  <a:pt x="597" y="460"/>
                </a:lnTo>
                <a:lnTo>
                  <a:pt x="597" y="483"/>
                </a:lnTo>
                <a:lnTo>
                  <a:pt x="597" y="659"/>
                </a:lnTo>
                <a:lnTo>
                  <a:pt x="597" y="682"/>
                </a:lnTo>
                <a:lnTo>
                  <a:pt x="598" y="692"/>
                </a:lnTo>
                <a:lnTo>
                  <a:pt x="599" y="701"/>
                </a:lnTo>
                <a:lnTo>
                  <a:pt x="601" y="715"/>
                </a:lnTo>
                <a:lnTo>
                  <a:pt x="602" y="721"/>
                </a:lnTo>
                <a:lnTo>
                  <a:pt x="603" y="726"/>
                </a:lnTo>
                <a:lnTo>
                  <a:pt x="606" y="733"/>
                </a:lnTo>
                <a:lnTo>
                  <a:pt x="608" y="738"/>
                </a:lnTo>
                <a:lnTo>
                  <a:pt x="610" y="742"/>
                </a:lnTo>
                <a:lnTo>
                  <a:pt x="475" y="742"/>
                </a:lnTo>
                <a:lnTo>
                  <a:pt x="477" y="738"/>
                </a:lnTo>
                <a:lnTo>
                  <a:pt x="479" y="733"/>
                </a:lnTo>
                <a:lnTo>
                  <a:pt x="481" y="726"/>
                </a:lnTo>
                <a:lnTo>
                  <a:pt x="484" y="715"/>
                </a:lnTo>
                <a:lnTo>
                  <a:pt x="486" y="701"/>
                </a:lnTo>
                <a:lnTo>
                  <a:pt x="487" y="692"/>
                </a:lnTo>
                <a:lnTo>
                  <a:pt x="487" y="682"/>
                </a:lnTo>
                <a:lnTo>
                  <a:pt x="488" y="659"/>
                </a:lnTo>
                <a:lnTo>
                  <a:pt x="489" y="483"/>
                </a:lnTo>
                <a:lnTo>
                  <a:pt x="489" y="471"/>
                </a:lnTo>
                <a:lnTo>
                  <a:pt x="489" y="460"/>
                </a:lnTo>
                <a:lnTo>
                  <a:pt x="487" y="442"/>
                </a:lnTo>
                <a:lnTo>
                  <a:pt x="485" y="427"/>
                </a:lnTo>
                <a:lnTo>
                  <a:pt x="483" y="421"/>
                </a:lnTo>
                <a:lnTo>
                  <a:pt x="482" y="416"/>
                </a:lnTo>
                <a:lnTo>
                  <a:pt x="479" y="409"/>
                </a:lnTo>
                <a:lnTo>
                  <a:pt x="477" y="404"/>
                </a:lnTo>
                <a:lnTo>
                  <a:pt x="475" y="401"/>
                </a:lnTo>
                <a:lnTo>
                  <a:pt x="475" y="400"/>
                </a:lnTo>
                <a:lnTo>
                  <a:pt x="610" y="400"/>
                </a:lnTo>
                <a:close/>
                <a:moveTo>
                  <a:pt x="842" y="400"/>
                </a:moveTo>
                <a:lnTo>
                  <a:pt x="840" y="404"/>
                </a:lnTo>
                <a:lnTo>
                  <a:pt x="838" y="409"/>
                </a:lnTo>
                <a:lnTo>
                  <a:pt x="835" y="416"/>
                </a:lnTo>
                <a:lnTo>
                  <a:pt x="833" y="427"/>
                </a:lnTo>
                <a:lnTo>
                  <a:pt x="831" y="442"/>
                </a:lnTo>
                <a:lnTo>
                  <a:pt x="830" y="450"/>
                </a:lnTo>
                <a:lnTo>
                  <a:pt x="829" y="460"/>
                </a:lnTo>
                <a:lnTo>
                  <a:pt x="829" y="483"/>
                </a:lnTo>
                <a:lnTo>
                  <a:pt x="829" y="659"/>
                </a:lnTo>
                <a:lnTo>
                  <a:pt x="829" y="682"/>
                </a:lnTo>
                <a:lnTo>
                  <a:pt x="830" y="692"/>
                </a:lnTo>
                <a:lnTo>
                  <a:pt x="831" y="701"/>
                </a:lnTo>
                <a:lnTo>
                  <a:pt x="833" y="715"/>
                </a:lnTo>
                <a:lnTo>
                  <a:pt x="834" y="721"/>
                </a:lnTo>
                <a:lnTo>
                  <a:pt x="835" y="726"/>
                </a:lnTo>
                <a:lnTo>
                  <a:pt x="838" y="733"/>
                </a:lnTo>
                <a:lnTo>
                  <a:pt x="840" y="738"/>
                </a:lnTo>
                <a:lnTo>
                  <a:pt x="842" y="742"/>
                </a:lnTo>
                <a:lnTo>
                  <a:pt x="707" y="742"/>
                </a:lnTo>
                <a:lnTo>
                  <a:pt x="709" y="738"/>
                </a:lnTo>
                <a:lnTo>
                  <a:pt x="711" y="733"/>
                </a:lnTo>
                <a:lnTo>
                  <a:pt x="713" y="726"/>
                </a:lnTo>
                <a:lnTo>
                  <a:pt x="716" y="715"/>
                </a:lnTo>
                <a:lnTo>
                  <a:pt x="718" y="701"/>
                </a:lnTo>
                <a:lnTo>
                  <a:pt x="719" y="692"/>
                </a:lnTo>
                <a:lnTo>
                  <a:pt x="719" y="682"/>
                </a:lnTo>
                <a:lnTo>
                  <a:pt x="720" y="659"/>
                </a:lnTo>
                <a:lnTo>
                  <a:pt x="721" y="483"/>
                </a:lnTo>
                <a:lnTo>
                  <a:pt x="721" y="471"/>
                </a:lnTo>
                <a:lnTo>
                  <a:pt x="721" y="460"/>
                </a:lnTo>
                <a:lnTo>
                  <a:pt x="719" y="442"/>
                </a:lnTo>
                <a:lnTo>
                  <a:pt x="717" y="427"/>
                </a:lnTo>
                <a:lnTo>
                  <a:pt x="715" y="421"/>
                </a:lnTo>
                <a:lnTo>
                  <a:pt x="714" y="416"/>
                </a:lnTo>
                <a:lnTo>
                  <a:pt x="711" y="409"/>
                </a:lnTo>
                <a:lnTo>
                  <a:pt x="709" y="404"/>
                </a:lnTo>
                <a:lnTo>
                  <a:pt x="707" y="401"/>
                </a:lnTo>
                <a:lnTo>
                  <a:pt x="707" y="400"/>
                </a:lnTo>
                <a:lnTo>
                  <a:pt x="842" y="400"/>
                </a:lnTo>
                <a:close/>
                <a:moveTo>
                  <a:pt x="1392" y="524"/>
                </a:moveTo>
                <a:lnTo>
                  <a:pt x="1384" y="526"/>
                </a:lnTo>
                <a:lnTo>
                  <a:pt x="1374" y="512"/>
                </a:lnTo>
                <a:lnTo>
                  <a:pt x="1365" y="499"/>
                </a:lnTo>
                <a:lnTo>
                  <a:pt x="1356" y="487"/>
                </a:lnTo>
                <a:lnTo>
                  <a:pt x="1347" y="476"/>
                </a:lnTo>
                <a:lnTo>
                  <a:pt x="1338" y="467"/>
                </a:lnTo>
                <a:lnTo>
                  <a:pt x="1329" y="459"/>
                </a:lnTo>
                <a:lnTo>
                  <a:pt x="1320" y="452"/>
                </a:lnTo>
                <a:lnTo>
                  <a:pt x="1310" y="445"/>
                </a:lnTo>
                <a:lnTo>
                  <a:pt x="1305" y="443"/>
                </a:lnTo>
                <a:lnTo>
                  <a:pt x="1299" y="440"/>
                </a:lnTo>
                <a:lnTo>
                  <a:pt x="1288" y="436"/>
                </a:lnTo>
                <a:lnTo>
                  <a:pt x="1277" y="432"/>
                </a:lnTo>
                <a:lnTo>
                  <a:pt x="1265" y="429"/>
                </a:lnTo>
                <a:lnTo>
                  <a:pt x="1258" y="428"/>
                </a:lnTo>
                <a:lnTo>
                  <a:pt x="1252" y="427"/>
                </a:lnTo>
                <a:lnTo>
                  <a:pt x="1238" y="425"/>
                </a:lnTo>
                <a:lnTo>
                  <a:pt x="1223" y="424"/>
                </a:lnTo>
                <a:lnTo>
                  <a:pt x="1207" y="423"/>
                </a:lnTo>
                <a:lnTo>
                  <a:pt x="1205" y="433"/>
                </a:lnTo>
                <a:lnTo>
                  <a:pt x="1204" y="447"/>
                </a:lnTo>
                <a:lnTo>
                  <a:pt x="1203" y="464"/>
                </a:lnTo>
                <a:lnTo>
                  <a:pt x="1202" y="483"/>
                </a:lnTo>
                <a:lnTo>
                  <a:pt x="1202" y="659"/>
                </a:lnTo>
                <a:lnTo>
                  <a:pt x="1203" y="682"/>
                </a:lnTo>
                <a:lnTo>
                  <a:pt x="1203" y="692"/>
                </a:lnTo>
                <a:lnTo>
                  <a:pt x="1204" y="701"/>
                </a:lnTo>
                <a:lnTo>
                  <a:pt x="1206" y="715"/>
                </a:lnTo>
                <a:lnTo>
                  <a:pt x="1208" y="721"/>
                </a:lnTo>
                <a:lnTo>
                  <a:pt x="1209" y="726"/>
                </a:lnTo>
                <a:lnTo>
                  <a:pt x="1211" y="733"/>
                </a:lnTo>
                <a:lnTo>
                  <a:pt x="1213" y="738"/>
                </a:lnTo>
                <a:lnTo>
                  <a:pt x="1215" y="742"/>
                </a:lnTo>
                <a:lnTo>
                  <a:pt x="1082" y="742"/>
                </a:lnTo>
                <a:lnTo>
                  <a:pt x="1083" y="738"/>
                </a:lnTo>
                <a:lnTo>
                  <a:pt x="1085" y="733"/>
                </a:lnTo>
                <a:lnTo>
                  <a:pt x="1087" y="726"/>
                </a:lnTo>
                <a:lnTo>
                  <a:pt x="1090" y="715"/>
                </a:lnTo>
                <a:lnTo>
                  <a:pt x="1091" y="701"/>
                </a:lnTo>
                <a:lnTo>
                  <a:pt x="1093" y="682"/>
                </a:lnTo>
                <a:lnTo>
                  <a:pt x="1093" y="659"/>
                </a:lnTo>
                <a:lnTo>
                  <a:pt x="1095" y="483"/>
                </a:lnTo>
                <a:lnTo>
                  <a:pt x="1094" y="463"/>
                </a:lnTo>
                <a:lnTo>
                  <a:pt x="1093" y="447"/>
                </a:lnTo>
                <a:lnTo>
                  <a:pt x="1092" y="433"/>
                </a:lnTo>
                <a:lnTo>
                  <a:pt x="1090" y="423"/>
                </a:lnTo>
                <a:lnTo>
                  <a:pt x="1074" y="424"/>
                </a:lnTo>
                <a:lnTo>
                  <a:pt x="1059" y="425"/>
                </a:lnTo>
                <a:lnTo>
                  <a:pt x="1045" y="427"/>
                </a:lnTo>
                <a:lnTo>
                  <a:pt x="1032" y="429"/>
                </a:lnTo>
                <a:lnTo>
                  <a:pt x="1020" y="432"/>
                </a:lnTo>
                <a:lnTo>
                  <a:pt x="1014" y="434"/>
                </a:lnTo>
                <a:lnTo>
                  <a:pt x="1008" y="436"/>
                </a:lnTo>
                <a:lnTo>
                  <a:pt x="1003" y="438"/>
                </a:lnTo>
                <a:lnTo>
                  <a:pt x="997" y="440"/>
                </a:lnTo>
                <a:lnTo>
                  <a:pt x="992" y="443"/>
                </a:lnTo>
                <a:lnTo>
                  <a:pt x="987" y="445"/>
                </a:lnTo>
                <a:lnTo>
                  <a:pt x="977" y="452"/>
                </a:lnTo>
                <a:lnTo>
                  <a:pt x="972" y="455"/>
                </a:lnTo>
                <a:lnTo>
                  <a:pt x="968" y="459"/>
                </a:lnTo>
                <a:lnTo>
                  <a:pt x="958" y="467"/>
                </a:lnTo>
                <a:lnTo>
                  <a:pt x="949" y="476"/>
                </a:lnTo>
                <a:lnTo>
                  <a:pt x="940" y="487"/>
                </a:lnTo>
                <a:lnTo>
                  <a:pt x="932" y="499"/>
                </a:lnTo>
                <a:lnTo>
                  <a:pt x="922" y="512"/>
                </a:lnTo>
                <a:lnTo>
                  <a:pt x="913" y="526"/>
                </a:lnTo>
                <a:lnTo>
                  <a:pt x="905" y="524"/>
                </a:lnTo>
                <a:lnTo>
                  <a:pt x="926" y="399"/>
                </a:lnTo>
                <a:lnTo>
                  <a:pt x="1148" y="400"/>
                </a:lnTo>
                <a:lnTo>
                  <a:pt x="1370" y="399"/>
                </a:lnTo>
                <a:lnTo>
                  <a:pt x="1392" y="524"/>
                </a:lnTo>
                <a:close/>
                <a:moveTo>
                  <a:pt x="1928" y="524"/>
                </a:moveTo>
                <a:lnTo>
                  <a:pt x="1919" y="526"/>
                </a:lnTo>
                <a:lnTo>
                  <a:pt x="1910" y="512"/>
                </a:lnTo>
                <a:lnTo>
                  <a:pt x="1901" y="499"/>
                </a:lnTo>
                <a:lnTo>
                  <a:pt x="1892" y="487"/>
                </a:lnTo>
                <a:lnTo>
                  <a:pt x="1883" y="476"/>
                </a:lnTo>
                <a:lnTo>
                  <a:pt x="1874" y="467"/>
                </a:lnTo>
                <a:lnTo>
                  <a:pt x="1865" y="459"/>
                </a:lnTo>
                <a:lnTo>
                  <a:pt x="1855" y="452"/>
                </a:lnTo>
                <a:lnTo>
                  <a:pt x="1845" y="445"/>
                </a:lnTo>
                <a:lnTo>
                  <a:pt x="1840" y="443"/>
                </a:lnTo>
                <a:lnTo>
                  <a:pt x="1835" y="440"/>
                </a:lnTo>
                <a:lnTo>
                  <a:pt x="1824" y="436"/>
                </a:lnTo>
                <a:lnTo>
                  <a:pt x="1812" y="432"/>
                </a:lnTo>
                <a:lnTo>
                  <a:pt x="1800" y="429"/>
                </a:lnTo>
                <a:lnTo>
                  <a:pt x="1794" y="428"/>
                </a:lnTo>
                <a:lnTo>
                  <a:pt x="1787" y="427"/>
                </a:lnTo>
                <a:lnTo>
                  <a:pt x="1773" y="425"/>
                </a:lnTo>
                <a:lnTo>
                  <a:pt x="1759" y="424"/>
                </a:lnTo>
                <a:lnTo>
                  <a:pt x="1743" y="423"/>
                </a:lnTo>
                <a:lnTo>
                  <a:pt x="1741" y="433"/>
                </a:lnTo>
                <a:lnTo>
                  <a:pt x="1739" y="447"/>
                </a:lnTo>
                <a:lnTo>
                  <a:pt x="1738" y="464"/>
                </a:lnTo>
                <a:lnTo>
                  <a:pt x="1738" y="483"/>
                </a:lnTo>
                <a:lnTo>
                  <a:pt x="1738" y="659"/>
                </a:lnTo>
                <a:lnTo>
                  <a:pt x="1738" y="682"/>
                </a:lnTo>
                <a:lnTo>
                  <a:pt x="1739" y="692"/>
                </a:lnTo>
                <a:lnTo>
                  <a:pt x="1740" y="701"/>
                </a:lnTo>
                <a:lnTo>
                  <a:pt x="1742" y="715"/>
                </a:lnTo>
                <a:lnTo>
                  <a:pt x="1743" y="721"/>
                </a:lnTo>
                <a:lnTo>
                  <a:pt x="1744" y="726"/>
                </a:lnTo>
                <a:lnTo>
                  <a:pt x="1747" y="733"/>
                </a:lnTo>
                <a:lnTo>
                  <a:pt x="1749" y="738"/>
                </a:lnTo>
                <a:lnTo>
                  <a:pt x="1751" y="742"/>
                </a:lnTo>
                <a:lnTo>
                  <a:pt x="1617" y="742"/>
                </a:lnTo>
                <a:lnTo>
                  <a:pt x="1619" y="738"/>
                </a:lnTo>
                <a:lnTo>
                  <a:pt x="1621" y="733"/>
                </a:lnTo>
                <a:lnTo>
                  <a:pt x="1623" y="726"/>
                </a:lnTo>
                <a:lnTo>
                  <a:pt x="1625" y="715"/>
                </a:lnTo>
                <a:lnTo>
                  <a:pt x="1627" y="701"/>
                </a:lnTo>
                <a:lnTo>
                  <a:pt x="1628" y="682"/>
                </a:lnTo>
                <a:lnTo>
                  <a:pt x="1629" y="659"/>
                </a:lnTo>
                <a:lnTo>
                  <a:pt x="1630" y="483"/>
                </a:lnTo>
                <a:lnTo>
                  <a:pt x="1630" y="463"/>
                </a:lnTo>
                <a:lnTo>
                  <a:pt x="1629" y="447"/>
                </a:lnTo>
                <a:lnTo>
                  <a:pt x="1627" y="433"/>
                </a:lnTo>
                <a:lnTo>
                  <a:pt x="1625" y="423"/>
                </a:lnTo>
                <a:lnTo>
                  <a:pt x="1609" y="424"/>
                </a:lnTo>
                <a:lnTo>
                  <a:pt x="1595" y="425"/>
                </a:lnTo>
                <a:lnTo>
                  <a:pt x="1581" y="427"/>
                </a:lnTo>
                <a:lnTo>
                  <a:pt x="1568" y="429"/>
                </a:lnTo>
                <a:lnTo>
                  <a:pt x="1555" y="432"/>
                </a:lnTo>
                <a:lnTo>
                  <a:pt x="1549" y="434"/>
                </a:lnTo>
                <a:lnTo>
                  <a:pt x="1544" y="436"/>
                </a:lnTo>
                <a:lnTo>
                  <a:pt x="1538" y="438"/>
                </a:lnTo>
                <a:lnTo>
                  <a:pt x="1533" y="440"/>
                </a:lnTo>
                <a:lnTo>
                  <a:pt x="1528" y="443"/>
                </a:lnTo>
                <a:lnTo>
                  <a:pt x="1523" y="445"/>
                </a:lnTo>
                <a:lnTo>
                  <a:pt x="1513" y="452"/>
                </a:lnTo>
                <a:lnTo>
                  <a:pt x="1508" y="455"/>
                </a:lnTo>
                <a:lnTo>
                  <a:pt x="1503" y="459"/>
                </a:lnTo>
                <a:lnTo>
                  <a:pt x="1494" y="467"/>
                </a:lnTo>
                <a:lnTo>
                  <a:pt x="1485" y="476"/>
                </a:lnTo>
                <a:lnTo>
                  <a:pt x="1476" y="487"/>
                </a:lnTo>
                <a:lnTo>
                  <a:pt x="1467" y="499"/>
                </a:lnTo>
                <a:lnTo>
                  <a:pt x="1458" y="512"/>
                </a:lnTo>
                <a:lnTo>
                  <a:pt x="1449" y="526"/>
                </a:lnTo>
                <a:lnTo>
                  <a:pt x="1441" y="524"/>
                </a:lnTo>
                <a:lnTo>
                  <a:pt x="1462" y="399"/>
                </a:lnTo>
                <a:lnTo>
                  <a:pt x="1684" y="400"/>
                </a:lnTo>
                <a:lnTo>
                  <a:pt x="1906" y="399"/>
                </a:lnTo>
                <a:lnTo>
                  <a:pt x="1928" y="524"/>
                </a:lnTo>
                <a:close/>
                <a:moveTo>
                  <a:pt x="1974" y="576"/>
                </a:moveTo>
                <a:lnTo>
                  <a:pt x="1975" y="565"/>
                </a:lnTo>
                <a:lnTo>
                  <a:pt x="1976" y="554"/>
                </a:lnTo>
                <a:lnTo>
                  <a:pt x="1979" y="543"/>
                </a:lnTo>
                <a:lnTo>
                  <a:pt x="1982" y="532"/>
                </a:lnTo>
                <a:lnTo>
                  <a:pt x="1985" y="522"/>
                </a:lnTo>
                <a:lnTo>
                  <a:pt x="1989" y="512"/>
                </a:lnTo>
                <a:lnTo>
                  <a:pt x="1994" y="502"/>
                </a:lnTo>
                <a:lnTo>
                  <a:pt x="2000" y="493"/>
                </a:lnTo>
                <a:lnTo>
                  <a:pt x="2006" y="484"/>
                </a:lnTo>
                <a:lnTo>
                  <a:pt x="2013" y="475"/>
                </a:lnTo>
                <a:lnTo>
                  <a:pt x="2020" y="467"/>
                </a:lnTo>
                <a:lnTo>
                  <a:pt x="2028" y="459"/>
                </a:lnTo>
                <a:lnTo>
                  <a:pt x="2037" y="451"/>
                </a:lnTo>
                <a:lnTo>
                  <a:pt x="2046" y="444"/>
                </a:lnTo>
                <a:lnTo>
                  <a:pt x="2055" y="437"/>
                </a:lnTo>
                <a:lnTo>
                  <a:pt x="2065" y="430"/>
                </a:lnTo>
                <a:lnTo>
                  <a:pt x="2075" y="424"/>
                </a:lnTo>
                <a:lnTo>
                  <a:pt x="2086" y="418"/>
                </a:lnTo>
                <a:lnTo>
                  <a:pt x="2097" y="413"/>
                </a:lnTo>
                <a:lnTo>
                  <a:pt x="2108" y="408"/>
                </a:lnTo>
                <a:lnTo>
                  <a:pt x="2120" y="403"/>
                </a:lnTo>
                <a:lnTo>
                  <a:pt x="2132" y="399"/>
                </a:lnTo>
                <a:lnTo>
                  <a:pt x="2144" y="395"/>
                </a:lnTo>
                <a:lnTo>
                  <a:pt x="2157" y="391"/>
                </a:lnTo>
                <a:lnTo>
                  <a:pt x="2170" y="388"/>
                </a:lnTo>
                <a:lnTo>
                  <a:pt x="2182" y="385"/>
                </a:lnTo>
                <a:lnTo>
                  <a:pt x="2196" y="383"/>
                </a:lnTo>
                <a:lnTo>
                  <a:pt x="2209" y="381"/>
                </a:lnTo>
                <a:lnTo>
                  <a:pt x="2222" y="380"/>
                </a:lnTo>
                <a:lnTo>
                  <a:pt x="2235" y="379"/>
                </a:lnTo>
                <a:lnTo>
                  <a:pt x="2262" y="378"/>
                </a:lnTo>
                <a:lnTo>
                  <a:pt x="2290" y="378"/>
                </a:lnTo>
                <a:lnTo>
                  <a:pt x="2303" y="379"/>
                </a:lnTo>
                <a:lnTo>
                  <a:pt x="2316" y="381"/>
                </a:lnTo>
                <a:lnTo>
                  <a:pt x="2328" y="382"/>
                </a:lnTo>
                <a:lnTo>
                  <a:pt x="2341" y="385"/>
                </a:lnTo>
                <a:lnTo>
                  <a:pt x="2353" y="387"/>
                </a:lnTo>
                <a:lnTo>
                  <a:pt x="2365" y="390"/>
                </a:lnTo>
                <a:lnTo>
                  <a:pt x="2387" y="396"/>
                </a:lnTo>
                <a:lnTo>
                  <a:pt x="2398" y="400"/>
                </a:lnTo>
                <a:lnTo>
                  <a:pt x="2408" y="404"/>
                </a:lnTo>
                <a:lnTo>
                  <a:pt x="2418" y="409"/>
                </a:lnTo>
                <a:lnTo>
                  <a:pt x="2427" y="414"/>
                </a:lnTo>
                <a:lnTo>
                  <a:pt x="2437" y="419"/>
                </a:lnTo>
                <a:lnTo>
                  <a:pt x="2445" y="424"/>
                </a:lnTo>
                <a:lnTo>
                  <a:pt x="2453" y="430"/>
                </a:lnTo>
                <a:lnTo>
                  <a:pt x="2461" y="436"/>
                </a:lnTo>
                <a:lnTo>
                  <a:pt x="2469" y="442"/>
                </a:lnTo>
                <a:lnTo>
                  <a:pt x="2476" y="449"/>
                </a:lnTo>
                <a:lnTo>
                  <a:pt x="2482" y="456"/>
                </a:lnTo>
                <a:lnTo>
                  <a:pt x="2488" y="463"/>
                </a:lnTo>
                <a:lnTo>
                  <a:pt x="2493" y="470"/>
                </a:lnTo>
                <a:lnTo>
                  <a:pt x="2498" y="478"/>
                </a:lnTo>
                <a:lnTo>
                  <a:pt x="2503" y="486"/>
                </a:lnTo>
                <a:lnTo>
                  <a:pt x="2506" y="494"/>
                </a:lnTo>
                <a:lnTo>
                  <a:pt x="2510" y="503"/>
                </a:lnTo>
                <a:lnTo>
                  <a:pt x="2512" y="511"/>
                </a:lnTo>
                <a:lnTo>
                  <a:pt x="2514" y="520"/>
                </a:lnTo>
                <a:lnTo>
                  <a:pt x="2516" y="530"/>
                </a:lnTo>
                <a:lnTo>
                  <a:pt x="2517" y="539"/>
                </a:lnTo>
                <a:lnTo>
                  <a:pt x="2517" y="549"/>
                </a:lnTo>
                <a:lnTo>
                  <a:pt x="2517" y="560"/>
                </a:lnTo>
                <a:lnTo>
                  <a:pt x="2516" y="571"/>
                </a:lnTo>
                <a:lnTo>
                  <a:pt x="2514" y="583"/>
                </a:lnTo>
                <a:lnTo>
                  <a:pt x="2511" y="593"/>
                </a:lnTo>
                <a:lnTo>
                  <a:pt x="2508" y="604"/>
                </a:lnTo>
                <a:lnTo>
                  <a:pt x="2504" y="614"/>
                </a:lnTo>
                <a:lnTo>
                  <a:pt x="2499" y="624"/>
                </a:lnTo>
                <a:lnTo>
                  <a:pt x="2494" y="634"/>
                </a:lnTo>
                <a:lnTo>
                  <a:pt x="2491" y="638"/>
                </a:lnTo>
                <a:lnTo>
                  <a:pt x="2488" y="643"/>
                </a:lnTo>
                <a:lnTo>
                  <a:pt x="2481" y="652"/>
                </a:lnTo>
                <a:lnTo>
                  <a:pt x="2474" y="661"/>
                </a:lnTo>
                <a:lnTo>
                  <a:pt x="2467" y="669"/>
                </a:lnTo>
                <a:lnTo>
                  <a:pt x="2459" y="677"/>
                </a:lnTo>
                <a:lnTo>
                  <a:pt x="2450" y="684"/>
                </a:lnTo>
                <a:lnTo>
                  <a:pt x="2441" y="692"/>
                </a:lnTo>
                <a:lnTo>
                  <a:pt x="2431" y="699"/>
                </a:lnTo>
                <a:lnTo>
                  <a:pt x="2421" y="705"/>
                </a:lnTo>
                <a:lnTo>
                  <a:pt x="2411" y="711"/>
                </a:lnTo>
                <a:lnTo>
                  <a:pt x="2400" y="717"/>
                </a:lnTo>
                <a:lnTo>
                  <a:pt x="2389" y="723"/>
                </a:lnTo>
                <a:lnTo>
                  <a:pt x="2378" y="728"/>
                </a:lnTo>
                <a:lnTo>
                  <a:pt x="2366" y="732"/>
                </a:lnTo>
                <a:lnTo>
                  <a:pt x="2354" y="737"/>
                </a:lnTo>
                <a:lnTo>
                  <a:pt x="2342" y="740"/>
                </a:lnTo>
                <a:lnTo>
                  <a:pt x="2330" y="744"/>
                </a:lnTo>
                <a:lnTo>
                  <a:pt x="2317" y="747"/>
                </a:lnTo>
                <a:lnTo>
                  <a:pt x="2291" y="751"/>
                </a:lnTo>
                <a:lnTo>
                  <a:pt x="2278" y="753"/>
                </a:lnTo>
                <a:lnTo>
                  <a:pt x="2265" y="754"/>
                </a:lnTo>
                <a:lnTo>
                  <a:pt x="2251" y="755"/>
                </a:lnTo>
                <a:lnTo>
                  <a:pt x="2238" y="755"/>
                </a:lnTo>
                <a:lnTo>
                  <a:pt x="2211" y="754"/>
                </a:lnTo>
                <a:lnTo>
                  <a:pt x="2197" y="753"/>
                </a:lnTo>
                <a:lnTo>
                  <a:pt x="2184" y="752"/>
                </a:lnTo>
                <a:lnTo>
                  <a:pt x="2171" y="750"/>
                </a:lnTo>
                <a:lnTo>
                  <a:pt x="2159" y="748"/>
                </a:lnTo>
                <a:lnTo>
                  <a:pt x="2146" y="745"/>
                </a:lnTo>
                <a:lnTo>
                  <a:pt x="2134" y="742"/>
                </a:lnTo>
                <a:lnTo>
                  <a:pt x="2123" y="738"/>
                </a:lnTo>
                <a:lnTo>
                  <a:pt x="2111" y="735"/>
                </a:lnTo>
                <a:lnTo>
                  <a:pt x="2090" y="726"/>
                </a:lnTo>
                <a:lnTo>
                  <a:pt x="2079" y="721"/>
                </a:lnTo>
                <a:lnTo>
                  <a:pt x="2070" y="716"/>
                </a:lnTo>
                <a:lnTo>
                  <a:pt x="2060" y="711"/>
                </a:lnTo>
                <a:lnTo>
                  <a:pt x="2051" y="705"/>
                </a:lnTo>
                <a:lnTo>
                  <a:pt x="2042" y="699"/>
                </a:lnTo>
                <a:lnTo>
                  <a:pt x="2034" y="692"/>
                </a:lnTo>
                <a:lnTo>
                  <a:pt x="2027" y="686"/>
                </a:lnTo>
                <a:lnTo>
                  <a:pt x="2019" y="679"/>
                </a:lnTo>
                <a:lnTo>
                  <a:pt x="2013" y="671"/>
                </a:lnTo>
                <a:lnTo>
                  <a:pt x="2006" y="664"/>
                </a:lnTo>
                <a:lnTo>
                  <a:pt x="2001" y="656"/>
                </a:lnTo>
                <a:lnTo>
                  <a:pt x="1995" y="648"/>
                </a:lnTo>
                <a:lnTo>
                  <a:pt x="1991" y="640"/>
                </a:lnTo>
                <a:lnTo>
                  <a:pt x="1987" y="632"/>
                </a:lnTo>
                <a:lnTo>
                  <a:pt x="1983" y="623"/>
                </a:lnTo>
                <a:lnTo>
                  <a:pt x="1980" y="614"/>
                </a:lnTo>
                <a:lnTo>
                  <a:pt x="1978" y="605"/>
                </a:lnTo>
                <a:lnTo>
                  <a:pt x="1976" y="596"/>
                </a:lnTo>
                <a:lnTo>
                  <a:pt x="1975" y="586"/>
                </a:lnTo>
                <a:lnTo>
                  <a:pt x="1974" y="576"/>
                </a:lnTo>
                <a:close/>
                <a:moveTo>
                  <a:pt x="2414" y="597"/>
                </a:moveTo>
                <a:lnTo>
                  <a:pt x="2414" y="587"/>
                </a:lnTo>
                <a:lnTo>
                  <a:pt x="2413" y="576"/>
                </a:lnTo>
                <a:lnTo>
                  <a:pt x="2411" y="566"/>
                </a:lnTo>
                <a:lnTo>
                  <a:pt x="2409" y="557"/>
                </a:lnTo>
                <a:lnTo>
                  <a:pt x="2406" y="547"/>
                </a:lnTo>
                <a:lnTo>
                  <a:pt x="2403" y="538"/>
                </a:lnTo>
                <a:lnTo>
                  <a:pt x="2399" y="529"/>
                </a:lnTo>
                <a:lnTo>
                  <a:pt x="2395" y="521"/>
                </a:lnTo>
                <a:lnTo>
                  <a:pt x="2390" y="512"/>
                </a:lnTo>
                <a:lnTo>
                  <a:pt x="2385" y="504"/>
                </a:lnTo>
                <a:lnTo>
                  <a:pt x="2379" y="496"/>
                </a:lnTo>
                <a:lnTo>
                  <a:pt x="2373" y="489"/>
                </a:lnTo>
                <a:lnTo>
                  <a:pt x="2367" y="482"/>
                </a:lnTo>
                <a:lnTo>
                  <a:pt x="2360" y="475"/>
                </a:lnTo>
                <a:lnTo>
                  <a:pt x="2353" y="468"/>
                </a:lnTo>
                <a:lnTo>
                  <a:pt x="2346" y="462"/>
                </a:lnTo>
                <a:lnTo>
                  <a:pt x="2338" y="456"/>
                </a:lnTo>
                <a:lnTo>
                  <a:pt x="2330" y="451"/>
                </a:lnTo>
                <a:lnTo>
                  <a:pt x="2322" y="445"/>
                </a:lnTo>
                <a:lnTo>
                  <a:pt x="2313" y="440"/>
                </a:lnTo>
                <a:lnTo>
                  <a:pt x="2305" y="436"/>
                </a:lnTo>
                <a:lnTo>
                  <a:pt x="2296" y="432"/>
                </a:lnTo>
                <a:lnTo>
                  <a:pt x="2287" y="428"/>
                </a:lnTo>
                <a:lnTo>
                  <a:pt x="2278" y="425"/>
                </a:lnTo>
                <a:lnTo>
                  <a:pt x="2269" y="422"/>
                </a:lnTo>
                <a:lnTo>
                  <a:pt x="2260" y="419"/>
                </a:lnTo>
                <a:lnTo>
                  <a:pt x="2251" y="417"/>
                </a:lnTo>
                <a:lnTo>
                  <a:pt x="2241" y="415"/>
                </a:lnTo>
                <a:lnTo>
                  <a:pt x="2232" y="413"/>
                </a:lnTo>
                <a:lnTo>
                  <a:pt x="2223" y="412"/>
                </a:lnTo>
                <a:lnTo>
                  <a:pt x="2205" y="411"/>
                </a:lnTo>
                <a:lnTo>
                  <a:pt x="2189" y="412"/>
                </a:lnTo>
                <a:lnTo>
                  <a:pt x="2174" y="414"/>
                </a:lnTo>
                <a:lnTo>
                  <a:pt x="2167" y="415"/>
                </a:lnTo>
                <a:lnTo>
                  <a:pt x="2160" y="417"/>
                </a:lnTo>
                <a:lnTo>
                  <a:pt x="2148" y="421"/>
                </a:lnTo>
                <a:lnTo>
                  <a:pt x="2142" y="423"/>
                </a:lnTo>
                <a:lnTo>
                  <a:pt x="2137" y="426"/>
                </a:lnTo>
                <a:lnTo>
                  <a:pt x="2132" y="429"/>
                </a:lnTo>
                <a:lnTo>
                  <a:pt x="2127" y="432"/>
                </a:lnTo>
                <a:lnTo>
                  <a:pt x="2118" y="439"/>
                </a:lnTo>
                <a:lnTo>
                  <a:pt x="2110" y="446"/>
                </a:lnTo>
                <a:lnTo>
                  <a:pt x="2104" y="455"/>
                </a:lnTo>
                <a:lnTo>
                  <a:pt x="2098" y="464"/>
                </a:lnTo>
                <a:lnTo>
                  <a:pt x="2093" y="473"/>
                </a:lnTo>
                <a:lnTo>
                  <a:pt x="2091" y="478"/>
                </a:lnTo>
                <a:lnTo>
                  <a:pt x="2089" y="483"/>
                </a:lnTo>
                <a:lnTo>
                  <a:pt x="2087" y="494"/>
                </a:lnTo>
                <a:lnTo>
                  <a:pt x="2085" y="505"/>
                </a:lnTo>
                <a:lnTo>
                  <a:pt x="2083" y="516"/>
                </a:lnTo>
                <a:lnTo>
                  <a:pt x="2083" y="528"/>
                </a:lnTo>
                <a:lnTo>
                  <a:pt x="2084" y="541"/>
                </a:lnTo>
                <a:lnTo>
                  <a:pt x="2085" y="548"/>
                </a:lnTo>
                <a:lnTo>
                  <a:pt x="2086" y="555"/>
                </a:lnTo>
                <a:lnTo>
                  <a:pt x="2087" y="562"/>
                </a:lnTo>
                <a:lnTo>
                  <a:pt x="2089" y="569"/>
                </a:lnTo>
                <a:lnTo>
                  <a:pt x="2094" y="585"/>
                </a:lnTo>
                <a:lnTo>
                  <a:pt x="2101" y="600"/>
                </a:lnTo>
                <a:lnTo>
                  <a:pt x="2109" y="616"/>
                </a:lnTo>
                <a:lnTo>
                  <a:pt x="2118" y="631"/>
                </a:lnTo>
                <a:lnTo>
                  <a:pt x="2124" y="638"/>
                </a:lnTo>
                <a:lnTo>
                  <a:pt x="2130" y="645"/>
                </a:lnTo>
                <a:lnTo>
                  <a:pt x="2136" y="652"/>
                </a:lnTo>
                <a:lnTo>
                  <a:pt x="2143" y="659"/>
                </a:lnTo>
                <a:lnTo>
                  <a:pt x="2151" y="666"/>
                </a:lnTo>
                <a:lnTo>
                  <a:pt x="2158" y="672"/>
                </a:lnTo>
                <a:lnTo>
                  <a:pt x="2167" y="678"/>
                </a:lnTo>
                <a:lnTo>
                  <a:pt x="2176" y="684"/>
                </a:lnTo>
                <a:lnTo>
                  <a:pt x="2185" y="689"/>
                </a:lnTo>
                <a:lnTo>
                  <a:pt x="2195" y="694"/>
                </a:lnTo>
                <a:lnTo>
                  <a:pt x="2205" y="698"/>
                </a:lnTo>
                <a:lnTo>
                  <a:pt x="2216" y="702"/>
                </a:lnTo>
                <a:lnTo>
                  <a:pt x="2227" y="705"/>
                </a:lnTo>
                <a:lnTo>
                  <a:pt x="2239" y="708"/>
                </a:lnTo>
                <a:lnTo>
                  <a:pt x="2252" y="711"/>
                </a:lnTo>
                <a:lnTo>
                  <a:pt x="2265" y="712"/>
                </a:lnTo>
                <a:lnTo>
                  <a:pt x="2278" y="713"/>
                </a:lnTo>
                <a:lnTo>
                  <a:pt x="2293" y="714"/>
                </a:lnTo>
                <a:lnTo>
                  <a:pt x="2301" y="713"/>
                </a:lnTo>
                <a:lnTo>
                  <a:pt x="2308" y="713"/>
                </a:lnTo>
                <a:lnTo>
                  <a:pt x="2316" y="712"/>
                </a:lnTo>
                <a:lnTo>
                  <a:pt x="2323" y="711"/>
                </a:lnTo>
                <a:lnTo>
                  <a:pt x="2329" y="710"/>
                </a:lnTo>
                <a:lnTo>
                  <a:pt x="2336" y="708"/>
                </a:lnTo>
                <a:lnTo>
                  <a:pt x="2348" y="704"/>
                </a:lnTo>
                <a:lnTo>
                  <a:pt x="2354" y="701"/>
                </a:lnTo>
                <a:lnTo>
                  <a:pt x="2359" y="698"/>
                </a:lnTo>
                <a:lnTo>
                  <a:pt x="2369" y="692"/>
                </a:lnTo>
                <a:lnTo>
                  <a:pt x="2378" y="685"/>
                </a:lnTo>
                <a:lnTo>
                  <a:pt x="2382" y="681"/>
                </a:lnTo>
                <a:lnTo>
                  <a:pt x="2386" y="677"/>
                </a:lnTo>
                <a:lnTo>
                  <a:pt x="2389" y="673"/>
                </a:lnTo>
                <a:lnTo>
                  <a:pt x="2393" y="669"/>
                </a:lnTo>
                <a:lnTo>
                  <a:pt x="2398" y="659"/>
                </a:lnTo>
                <a:lnTo>
                  <a:pt x="2403" y="650"/>
                </a:lnTo>
                <a:lnTo>
                  <a:pt x="2407" y="640"/>
                </a:lnTo>
                <a:lnTo>
                  <a:pt x="2410" y="629"/>
                </a:lnTo>
                <a:lnTo>
                  <a:pt x="2412" y="619"/>
                </a:lnTo>
                <a:lnTo>
                  <a:pt x="2414" y="608"/>
                </a:lnTo>
                <a:lnTo>
                  <a:pt x="2414" y="5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grpSp>
        <p:nvGrpSpPr>
          <p:cNvPr id="2060" name="Group 2059"/>
          <p:cNvGrpSpPr/>
          <p:nvPr userDrawn="1"/>
        </p:nvGrpSpPr>
        <p:grpSpPr>
          <a:xfrm>
            <a:off x="8328025" y="2560638"/>
            <a:ext cx="2998788" cy="1531937"/>
            <a:chOff x="8328025" y="2560638"/>
            <a:chExt cx="2998788" cy="1531937"/>
          </a:xfrm>
        </p:grpSpPr>
        <p:sp>
          <p:nvSpPr>
            <p:cNvPr id="17" name="Freeform 10"/>
            <p:cNvSpPr>
              <a:spLocks/>
            </p:cNvSpPr>
            <p:nvPr userDrawn="1"/>
          </p:nvSpPr>
          <p:spPr bwMode="auto">
            <a:xfrm>
              <a:off x="8515350" y="3608388"/>
              <a:ext cx="128588" cy="149225"/>
            </a:xfrm>
            <a:custGeom>
              <a:avLst/>
              <a:gdLst>
                <a:gd name="T0" fmla="*/ 17 w 80"/>
                <a:gd name="T1" fmla="*/ 87 h 92"/>
                <a:gd name="T2" fmla="*/ 17 w 80"/>
                <a:gd name="T3" fmla="*/ 87 h 92"/>
                <a:gd name="T4" fmla="*/ 33 w 80"/>
                <a:gd name="T5" fmla="*/ 81 h 92"/>
                <a:gd name="T6" fmla="*/ 33 w 80"/>
                <a:gd name="T7" fmla="*/ 5 h 92"/>
                <a:gd name="T8" fmla="*/ 26 w 80"/>
                <a:gd name="T9" fmla="*/ 5 h 92"/>
                <a:gd name="T10" fmla="*/ 4 w 80"/>
                <a:gd name="T11" fmla="*/ 29 h 92"/>
                <a:gd name="T12" fmla="*/ 0 w 80"/>
                <a:gd name="T13" fmla="*/ 28 h 92"/>
                <a:gd name="T14" fmla="*/ 1 w 80"/>
                <a:gd name="T15" fmla="*/ 0 h 92"/>
                <a:gd name="T16" fmla="*/ 79 w 80"/>
                <a:gd name="T17" fmla="*/ 0 h 92"/>
                <a:gd name="T18" fmla="*/ 80 w 80"/>
                <a:gd name="T19" fmla="*/ 28 h 92"/>
                <a:gd name="T20" fmla="*/ 75 w 80"/>
                <a:gd name="T21" fmla="*/ 29 h 92"/>
                <a:gd name="T22" fmla="*/ 54 w 80"/>
                <a:gd name="T23" fmla="*/ 5 h 92"/>
                <a:gd name="T24" fmla="*/ 46 w 80"/>
                <a:gd name="T25" fmla="*/ 5 h 92"/>
                <a:gd name="T26" fmla="*/ 46 w 80"/>
                <a:gd name="T27" fmla="*/ 81 h 92"/>
                <a:gd name="T28" fmla="*/ 62 w 80"/>
                <a:gd name="T29" fmla="*/ 87 h 92"/>
                <a:gd name="T30" fmla="*/ 62 w 80"/>
                <a:gd name="T31" fmla="*/ 92 h 92"/>
                <a:gd name="T32" fmla="*/ 17 w 80"/>
                <a:gd name="T33" fmla="*/ 92 h 92"/>
                <a:gd name="T34" fmla="*/ 17 w 80"/>
                <a:gd name="T35" fmla="*/ 8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92">
                  <a:moveTo>
                    <a:pt x="17" y="87"/>
                  </a:moveTo>
                  <a:lnTo>
                    <a:pt x="17" y="87"/>
                  </a:lnTo>
                  <a:cubicBezTo>
                    <a:pt x="30" y="87"/>
                    <a:pt x="33" y="86"/>
                    <a:pt x="33" y="81"/>
                  </a:cubicBezTo>
                  <a:lnTo>
                    <a:pt x="33" y="5"/>
                  </a:lnTo>
                  <a:lnTo>
                    <a:pt x="26" y="5"/>
                  </a:lnTo>
                  <a:cubicBezTo>
                    <a:pt x="13" y="5"/>
                    <a:pt x="10" y="12"/>
                    <a:pt x="4" y="29"/>
                  </a:cubicBezTo>
                  <a:lnTo>
                    <a:pt x="0" y="28"/>
                  </a:lnTo>
                  <a:lnTo>
                    <a:pt x="1" y="0"/>
                  </a:lnTo>
                  <a:lnTo>
                    <a:pt x="79" y="0"/>
                  </a:lnTo>
                  <a:lnTo>
                    <a:pt x="80" y="28"/>
                  </a:lnTo>
                  <a:lnTo>
                    <a:pt x="75" y="29"/>
                  </a:lnTo>
                  <a:cubicBezTo>
                    <a:pt x="71" y="13"/>
                    <a:pt x="67" y="5"/>
                    <a:pt x="54" y="5"/>
                  </a:cubicBezTo>
                  <a:lnTo>
                    <a:pt x="46" y="5"/>
                  </a:lnTo>
                  <a:lnTo>
                    <a:pt x="46" y="81"/>
                  </a:lnTo>
                  <a:cubicBezTo>
                    <a:pt x="46" y="86"/>
                    <a:pt x="49" y="87"/>
                    <a:pt x="62" y="87"/>
                  </a:cubicBezTo>
                  <a:lnTo>
                    <a:pt x="62" y="92"/>
                  </a:lnTo>
                  <a:lnTo>
                    <a:pt x="17" y="92"/>
                  </a:lnTo>
                  <a:lnTo>
                    <a:pt x="17" y="8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8" name="Freeform 11"/>
            <p:cNvSpPr>
              <a:spLocks/>
            </p:cNvSpPr>
            <p:nvPr userDrawn="1"/>
          </p:nvSpPr>
          <p:spPr bwMode="auto">
            <a:xfrm>
              <a:off x="8658225" y="3654425"/>
              <a:ext cx="114300" cy="149225"/>
            </a:xfrm>
            <a:custGeom>
              <a:avLst/>
              <a:gdLst>
                <a:gd name="T0" fmla="*/ 10 w 71"/>
                <a:gd name="T1" fmla="*/ 12 h 92"/>
                <a:gd name="T2" fmla="*/ 10 w 71"/>
                <a:gd name="T3" fmla="*/ 12 h 92"/>
                <a:gd name="T4" fmla="*/ 0 w 71"/>
                <a:gd name="T5" fmla="*/ 4 h 92"/>
                <a:gd name="T6" fmla="*/ 0 w 71"/>
                <a:gd name="T7" fmla="*/ 0 h 92"/>
                <a:gd name="T8" fmla="*/ 32 w 71"/>
                <a:gd name="T9" fmla="*/ 0 h 92"/>
                <a:gd name="T10" fmla="*/ 32 w 71"/>
                <a:gd name="T11" fmla="*/ 4 h 92"/>
                <a:gd name="T12" fmla="*/ 22 w 71"/>
                <a:gd name="T13" fmla="*/ 11 h 92"/>
                <a:gd name="T14" fmla="*/ 39 w 71"/>
                <a:gd name="T15" fmla="*/ 49 h 92"/>
                <a:gd name="T16" fmla="*/ 52 w 71"/>
                <a:gd name="T17" fmla="*/ 17 h 92"/>
                <a:gd name="T18" fmla="*/ 45 w 71"/>
                <a:gd name="T19" fmla="*/ 4 h 92"/>
                <a:gd name="T20" fmla="*/ 45 w 71"/>
                <a:gd name="T21" fmla="*/ 0 h 92"/>
                <a:gd name="T22" fmla="*/ 71 w 71"/>
                <a:gd name="T23" fmla="*/ 0 h 92"/>
                <a:gd name="T24" fmla="*/ 71 w 71"/>
                <a:gd name="T25" fmla="*/ 4 h 92"/>
                <a:gd name="T26" fmla="*/ 59 w 71"/>
                <a:gd name="T27" fmla="*/ 14 h 92"/>
                <a:gd name="T28" fmla="*/ 36 w 71"/>
                <a:gd name="T29" fmla="*/ 70 h 92"/>
                <a:gd name="T30" fmla="*/ 14 w 71"/>
                <a:gd name="T31" fmla="*/ 92 h 92"/>
                <a:gd name="T32" fmla="*/ 2 w 71"/>
                <a:gd name="T33" fmla="*/ 83 h 92"/>
                <a:gd name="T34" fmla="*/ 10 w 71"/>
                <a:gd name="T35" fmla="*/ 74 h 92"/>
                <a:gd name="T36" fmla="*/ 17 w 71"/>
                <a:gd name="T37" fmla="*/ 82 h 92"/>
                <a:gd name="T38" fmla="*/ 16 w 71"/>
                <a:gd name="T39" fmla="*/ 86 h 92"/>
                <a:gd name="T40" fmla="*/ 32 w 71"/>
                <a:gd name="T41" fmla="*/ 65 h 92"/>
                <a:gd name="T42" fmla="*/ 33 w 71"/>
                <a:gd name="T43" fmla="*/ 64 h 92"/>
                <a:gd name="T44" fmla="*/ 10 w 71"/>
                <a:gd name="T45" fmla="*/ 1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1" h="92">
                  <a:moveTo>
                    <a:pt x="10" y="12"/>
                  </a:moveTo>
                  <a:lnTo>
                    <a:pt x="10" y="12"/>
                  </a:lnTo>
                  <a:cubicBezTo>
                    <a:pt x="7" y="6"/>
                    <a:pt x="6" y="4"/>
                    <a:pt x="0" y="4"/>
                  </a:cubicBezTo>
                  <a:lnTo>
                    <a:pt x="0" y="0"/>
                  </a:lnTo>
                  <a:lnTo>
                    <a:pt x="32" y="0"/>
                  </a:lnTo>
                  <a:lnTo>
                    <a:pt x="32" y="4"/>
                  </a:lnTo>
                  <a:cubicBezTo>
                    <a:pt x="23" y="4"/>
                    <a:pt x="21" y="7"/>
                    <a:pt x="22" y="11"/>
                  </a:cubicBezTo>
                  <a:lnTo>
                    <a:pt x="39" y="49"/>
                  </a:lnTo>
                  <a:lnTo>
                    <a:pt x="52" y="17"/>
                  </a:lnTo>
                  <a:cubicBezTo>
                    <a:pt x="55" y="8"/>
                    <a:pt x="55" y="5"/>
                    <a:pt x="45" y="4"/>
                  </a:cubicBezTo>
                  <a:lnTo>
                    <a:pt x="45" y="0"/>
                  </a:lnTo>
                  <a:lnTo>
                    <a:pt x="71" y="0"/>
                  </a:lnTo>
                  <a:lnTo>
                    <a:pt x="71" y="4"/>
                  </a:lnTo>
                  <a:cubicBezTo>
                    <a:pt x="66" y="4"/>
                    <a:pt x="62" y="7"/>
                    <a:pt x="59" y="14"/>
                  </a:cubicBezTo>
                  <a:lnTo>
                    <a:pt x="36" y="70"/>
                  </a:lnTo>
                  <a:cubicBezTo>
                    <a:pt x="29" y="87"/>
                    <a:pt x="21" y="92"/>
                    <a:pt x="14" y="92"/>
                  </a:cubicBezTo>
                  <a:cubicBezTo>
                    <a:pt x="6" y="92"/>
                    <a:pt x="2" y="88"/>
                    <a:pt x="2" y="83"/>
                  </a:cubicBezTo>
                  <a:cubicBezTo>
                    <a:pt x="2" y="78"/>
                    <a:pt x="5" y="74"/>
                    <a:pt x="10" y="74"/>
                  </a:cubicBezTo>
                  <a:cubicBezTo>
                    <a:pt x="14" y="74"/>
                    <a:pt x="17" y="78"/>
                    <a:pt x="17" y="82"/>
                  </a:cubicBezTo>
                  <a:cubicBezTo>
                    <a:pt x="17" y="83"/>
                    <a:pt x="17" y="85"/>
                    <a:pt x="16" y="86"/>
                  </a:cubicBezTo>
                  <a:cubicBezTo>
                    <a:pt x="21" y="86"/>
                    <a:pt x="25" y="81"/>
                    <a:pt x="32" y="65"/>
                  </a:cubicBezTo>
                  <a:lnTo>
                    <a:pt x="33" y="64"/>
                  </a:lnTo>
                  <a:lnTo>
                    <a:pt x="10" y="12"/>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9" name="Freeform 12"/>
            <p:cNvSpPr>
              <a:spLocks noEditPoints="1"/>
            </p:cNvSpPr>
            <p:nvPr userDrawn="1"/>
          </p:nvSpPr>
          <p:spPr bwMode="auto">
            <a:xfrm>
              <a:off x="8777288" y="3608388"/>
              <a:ext cx="98425" cy="150812"/>
            </a:xfrm>
            <a:custGeom>
              <a:avLst/>
              <a:gdLst>
                <a:gd name="T0" fmla="*/ 36 w 62"/>
                <a:gd name="T1" fmla="*/ 8 h 93"/>
                <a:gd name="T2" fmla="*/ 36 w 62"/>
                <a:gd name="T3" fmla="*/ 8 h 93"/>
                <a:gd name="T4" fmla="*/ 44 w 62"/>
                <a:gd name="T5" fmla="*/ 0 h 93"/>
                <a:gd name="T6" fmla="*/ 52 w 62"/>
                <a:gd name="T7" fmla="*/ 8 h 93"/>
                <a:gd name="T8" fmla="*/ 44 w 62"/>
                <a:gd name="T9" fmla="*/ 16 h 93"/>
                <a:gd name="T10" fmla="*/ 36 w 62"/>
                <a:gd name="T11" fmla="*/ 8 h 93"/>
                <a:gd name="T12" fmla="*/ 49 w 62"/>
                <a:gd name="T13" fmla="*/ 60 h 93"/>
                <a:gd name="T14" fmla="*/ 49 w 62"/>
                <a:gd name="T15" fmla="*/ 60 h 93"/>
                <a:gd name="T16" fmla="*/ 30 w 62"/>
                <a:gd name="T17" fmla="*/ 31 h 93"/>
                <a:gd name="T18" fmla="*/ 13 w 62"/>
                <a:gd name="T19" fmla="*/ 60 h 93"/>
                <a:gd name="T20" fmla="*/ 31 w 62"/>
                <a:gd name="T21" fmla="*/ 89 h 93"/>
                <a:gd name="T22" fmla="*/ 49 w 62"/>
                <a:gd name="T23" fmla="*/ 60 h 93"/>
                <a:gd name="T24" fmla="*/ 10 w 62"/>
                <a:gd name="T25" fmla="*/ 8 h 93"/>
                <a:gd name="T26" fmla="*/ 10 w 62"/>
                <a:gd name="T27" fmla="*/ 8 h 93"/>
                <a:gd name="T28" fmla="*/ 18 w 62"/>
                <a:gd name="T29" fmla="*/ 0 h 93"/>
                <a:gd name="T30" fmla="*/ 25 w 62"/>
                <a:gd name="T31" fmla="*/ 8 h 93"/>
                <a:gd name="T32" fmla="*/ 18 w 62"/>
                <a:gd name="T33" fmla="*/ 16 h 93"/>
                <a:gd name="T34" fmla="*/ 10 w 62"/>
                <a:gd name="T35" fmla="*/ 8 h 93"/>
                <a:gd name="T36" fmla="*/ 0 w 62"/>
                <a:gd name="T37" fmla="*/ 60 h 93"/>
                <a:gd name="T38" fmla="*/ 0 w 62"/>
                <a:gd name="T39" fmla="*/ 60 h 93"/>
                <a:gd name="T40" fmla="*/ 31 w 62"/>
                <a:gd name="T41" fmla="*/ 26 h 93"/>
                <a:gd name="T42" fmla="*/ 62 w 62"/>
                <a:gd name="T43" fmla="*/ 59 h 93"/>
                <a:gd name="T44" fmla="*/ 31 w 62"/>
                <a:gd name="T45" fmla="*/ 93 h 93"/>
                <a:gd name="T46" fmla="*/ 0 w 62"/>
                <a:gd name="T47" fmla="*/ 6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 h="93">
                  <a:moveTo>
                    <a:pt x="36" y="8"/>
                  </a:moveTo>
                  <a:lnTo>
                    <a:pt x="36" y="8"/>
                  </a:lnTo>
                  <a:cubicBezTo>
                    <a:pt x="36" y="3"/>
                    <a:pt x="39" y="0"/>
                    <a:pt x="44" y="0"/>
                  </a:cubicBezTo>
                  <a:cubicBezTo>
                    <a:pt x="48" y="0"/>
                    <a:pt x="52" y="3"/>
                    <a:pt x="52" y="8"/>
                  </a:cubicBezTo>
                  <a:cubicBezTo>
                    <a:pt x="52" y="12"/>
                    <a:pt x="48" y="16"/>
                    <a:pt x="44" y="16"/>
                  </a:cubicBezTo>
                  <a:cubicBezTo>
                    <a:pt x="39" y="16"/>
                    <a:pt x="36" y="13"/>
                    <a:pt x="36" y="8"/>
                  </a:cubicBezTo>
                  <a:close/>
                  <a:moveTo>
                    <a:pt x="49" y="60"/>
                  </a:moveTo>
                  <a:lnTo>
                    <a:pt x="49" y="60"/>
                  </a:lnTo>
                  <a:cubicBezTo>
                    <a:pt x="49" y="40"/>
                    <a:pt x="41" y="31"/>
                    <a:pt x="30" y="31"/>
                  </a:cubicBezTo>
                  <a:cubicBezTo>
                    <a:pt x="19" y="31"/>
                    <a:pt x="13" y="40"/>
                    <a:pt x="13" y="60"/>
                  </a:cubicBezTo>
                  <a:cubicBezTo>
                    <a:pt x="13" y="79"/>
                    <a:pt x="20" y="89"/>
                    <a:pt x="31" y="89"/>
                  </a:cubicBezTo>
                  <a:cubicBezTo>
                    <a:pt x="42" y="89"/>
                    <a:pt x="49" y="79"/>
                    <a:pt x="49" y="60"/>
                  </a:cubicBezTo>
                  <a:close/>
                  <a:moveTo>
                    <a:pt x="10" y="8"/>
                  </a:moveTo>
                  <a:lnTo>
                    <a:pt x="10" y="8"/>
                  </a:lnTo>
                  <a:cubicBezTo>
                    <a:pt x="10" y="3"/>
                    <a:pt x="13" y="0"/>
                    <a:pt x="18" y="0"/>
                  </a:cubicBezTo>
                  <a:cubicBezTo>
                    <a:pt x="22" y="0"/>
                    <a:pt x="25" y="3"/>
                    <a:pt x="25" y="8"/>
                  </a:cubicBezTo>
                  <a:cubicBezTo>
                    <a:pt x="25" y="12"/>
                    <a:pt x="22" y="16"/>
                    <a:pt x="18" y="16"/>
                  </a:cubicBezTo>
                  <a:cubicBezTo>
                    <a:pt x="13" y="16"/>
                    <a:pt x="10" y="13"/>
                    <a:pt x="10" y="8"/>
                  </a:cubicBezTo>
                  <a:close/>
                  <a:moveTo>
                    <a:pt x="0" y="60"/>
                  </a:moveTo>
                  <a:lnTo>
                    <a:pt x="0" y="60"/>
                  </a:lnTo>
                  <a:cubicBezTo>
                    <a:pt x="0" y="41"/>
                    <a:pt x="12" y="26"/>
                    <a:pt x="31" y="26"/>
                  </a:cubicBezTo>
                  <a:cubicBezTo>
                    <a:pt x="51" y="26"/>
                    <a:pt x="62" y="40"/>
                    <a:pt x="62" y="59"/>
                  </a:cubicBezTo>
                  <a:cubicBezTo>
                    <a:pt x="62" y="79"/>
                    <a:pt x="50" y="93"/>
                    <a:pt x="31" y="93"/>
                  </a:cubicBezTo>
                  <a:cubicBezTo>
                    <a:pt x="11" y="93"/>
                    <a:pt x="0" y="80"/>
                    <a:pt x="0" y="6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 name="Freeform 13"/>
            <p:cNvSpPr>
              <a:spLocks/>
            </p:cNvSpPr>
            <p:nvPr userDrawn="1"/>
          </p:nvSpPr>
          <p:spPr bwMode="auto">
            <a:xfrm>
              <a:off x="8901113" y="3694113"/>
              <a:ext cx="57150" cy="15875"/>
            </a:xfrm>
            <a:custGeom>
              <a:avLst/>
              <a:gdLst>
                <a:gd name="T0" fmla="*/ 0 w 36"/>
                <a:gd name="T1" fmla="*/ 0 h 10"/>
                <a:gd name="T2" fmla="*/ 0 w 36"/>
                <a:gd name="T3" fmla="*/ 0 h 10"/>
                <a:gd name="T4" fmla="*/ 36 w 36"/>
                <a:gd name="T5" fmla="*/ 0 h 10"/>
                <a:gd name="T6" fmla="*/ 36 w 36"/>
                <a:gd name="T7" fmla="*/ 10 h 10"/>
                <a:gd name="T8" fmla="*/ 0 w 36"/>
                <a:gd name="T9" fmla="*/ 10 h 10"/>
                <a:gd name="T10" fmla="*/ 0 w 36"/>
                <a:gd name="T11" fmla="*/ 0 h 10"/>
              </a:gdLst>
              <a:ahLst/>
              <a:cxnLst>
                <a:cxn ang="0">
                  <a:pos x="T0" y="T1"/>
                </a:cxn>
                <a:cxn ang="0">
                  <a:pos x="T2" y="T3"/>
                </a:cxn>
                <a:cxn ang="0">
                  <a:pos x="T4" y="T5"/>
                </a:cxn>
                <a:cxn ang="0">
                  <a:pos x="T6" y="T7"/>
                </a:cxn>
                <a:cxn ang="0">
                  <a:pos x="T8" y="T9"/>
                </a:cxn>
                <a:cxn ang="0">
                  <a:pos x="T10" y="T11"/>
                </a:cxn>
              </a:cxnLst>
              <a:rect l="0" t="0" r="r" b="b"/>
              <a:pathLst>
                <a:path w="36" h="10">
                  <a:moveTo>
                    <a:pt x="0" y="0"/>
                  </a:moveTo>
                  <a:lnTo>
                    <a:pt x="0" y="0"/>
                  </a:lnTo>
                  <a:lnTo>
                    <a:pt x="36" y="0"/>
                  </a:lnTo>
                  <a:lnTo>
                    <a:pt x="36" y="10"/>
                  </a:lnTo>
                  <a:lnTo>
                    <a:pt x="0" y="10"/>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1" name="Freeform 14"/>
            <p:cNvSpPr>
              <a:spLocks noEditPoints="1"/>
            </p:cNvSpPr>
            <p:nvPr userDrawn="1"/>
          </p:nvSpPr>
          <p:spPr bwMode="auto">
            <a:xfrm>
              <a:off x="8993188" y="3600450"/>
              <a:ext cx="60325" cy="203200"/>
            </a:xfrm>
            <a:custGeom>
              <a:avLst/>
              <a:gdLst>
                <a:gd name="T0" fmla="*/ 21 w 37"/>
                <a:gd name="T1" fmla="*/ 8 h 125"/>
                <a:gd name="T2" fmla="*/ 21 w 37"/>
                <a:gd name="T3" fmla="*/ 8 h 125"/>
                <a:gd name="T4" fmla="*/ 29 w 37"/>
                <a:gd name="T5" fmla="*/ 0 h 125"/>
                <a:gd name="T6" fmla="*/ 37 w 37"/>
                <a:gd name="T7" fmla="*/ 8 h 125"/>
                <a:gd name="T8" fmla="*/ 29 w 37"/>
                <a:gd name="T9" fmla="*/ 16 h 125"/>
                <a:gd name="T10" fmla="*/ 21 w 37"/>
                <a:gd name="T11" fmla="*/ 8 h 125"/>
                <a:gd name="T12" fmla="*/ 0 w 37"/>
                <a:gd name="T13" fmla="*/ 115 h 125"/>
                <a:gd name="T14" fmla="*/ 0 w 37"/>
                <a:gd name="T15" fmla="*/ 115 h 125"/>
                <a:gd name="T16" fmla="*/ 7 w 37"/>
                <a:gd name="T17" fmla="*/ 107 h 125"/>
                <a:gd name="T18" fmla="*/ 15 w 37"/>
                <a:gd name="T19" fmla="*/ 115 h 125"/>
                <a:gd name="T20" fmla="*/ 14 w 37"/>
                <a:gd name="T21" fmla="*/ 120 h 125"/>
                <a:gd name="T22" fmla="*/ 17 w 37"/>
                <a:gd name="T23" fmla="*/ 120 h 125"/>
                <a:gd name="T24" fmla="*/ 24 w 37"/>
                <a:gd name="T25" fmla="*/ 108 h 125"/>
                <a:gd name="T26" fmla="*/ 24 w 37"/>
                <a:gd name="T27" fmla="*/ 45 h 125"/>
                <a:gd name="T28" fmla="*/ 13 w 37"/>
                <a:gd name="T29" fmla="*/ 37 h 125"/>
                <a:gd name="T30" fmla="*/ 13 w 37"/>
                <a:gd name="T31" fmla="*/ 33 h 125"/>
                <a:gd name="T32" fmla="*/ 36 w 37"/>
                <a:gd name="T33" fmla="*/ 32 h 125"/>
                <a:gd name="T34" fmla="*/ 36 w 37"/>
                <a:gd name="T35" fmla="*/ 96 h 125"/>
                <a:gd name="T36" fmla="*/ 29 w 37"/>
                <a:gd name="T37" fmla="*/ 120 h 125"/>
                <a:gd name="T38" fmla="*/ 15 w 37"/>
                <a:gd name="T39" fmla="*/ 125 h 125"/>
                <a:gd name="T40" fmla="*/ 0 w 37"/>
                <a:gd name="T41" fmla="*/ 11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125">
                  <a:moveTo>
                    <a:pt x="21" y="8"/>
                  </a:moveTo>
                  <a:lnTo>
                    <a:pt x="21" y="8"/>
                  </a:lnTo>
                  <a:cubicBezTo>
                    <a:pt x="21" y="3"/>
                    <a:pt x="25" y="0"/>
                    <a:pt x="29" y="0"/>
                  </a:cubicBezTo>
                  <a:cubicBezTo>
                    <a:pt x="34" y="0"/>
                    <a:pt x="37" y="3"/>
                    <a:pt x="37" y="8"/>
                  </a:cubicBezTo>
                  <a:cubicBezTo>
                    <a:pt x="37" y="13"/>
                    <a:pt x="34" y="16"/>
                    <a:pt x="29" y="16"/>
                  </a:cubicBezTo>
                  <a:cubicBezTo>
                    <a:pt x="25" y="16"/>
                    <a:pt x="21" y="13"/>
                    <a:pt x="21" y="8"/>
                  </a:cubicBezTo>
                  <a:close/>
                  <a:moveTo>
                    <a:pt x="0" y="115"/>
                  </a:moveTo>
                  <a:lnTo>
                    <a:pt x="0" y="115"/>
                  </a:lnTo>
                  <a:cubicBezTo>
                    <a:pt x="0" y="111"/>
                    <a:pt x="3" y="107"/>
                    <a:pt x="7" y="107"/>
                  </a:cubicBezTo>
                  <a:cubicBezTo>
                    <a:pt x="11" y="107"/>
                    <a:pt x="15" y="110"/>
                    <a:pt x="15" y="115"/>
                  </a:cubicBezTo>
                  <a:cubicBezTo>
                    <a:pt x="15" y="117"/>
                    <a:pt x="14" y="119"/>
                    <a:pt x="14" y="120"/>
                  </a:cubicBezTo>
                  <a:cubicBezTo>
                    <a:pt x="15" y="120"/>
                    <a:pt x="16" y="120"/>
                    <a:pt x="17" y="120"/>
                  </a:cubicBezTo>
                  <a:cubicBezTo>
                    <a:pt x="20" y="120"/>
                    <a:pt x="24" y="118"/>
                    <a:pt x="24" y="108"/>
                  </a:cubicBezTo>
                  <a:lnTo>
                    <a:pt x="24" y="45"/>
                  </a:lnTo>
                  <a:cubicBezTo>
                    <a:pt x="24" y="39"/>
                    <a:pt x="23" y="37"/>
                    <a:pt x="13" y="37"/>
                  </a:cubicBezTo>
                  <a:lnTo>
                    <a:pt x="13" y="33"/>
                  </a:lnTo>
                  <a:lnTo>
                    <a:pt x="36" y="32"/>
                  </a:lnTo>
                  <a:lnTo>
                    <a:pt x="36" y="96"/>
                  </a:lnTo>
                  <a:cubicBezTo>
                    <a:pt x="36" y="108"/>
                    <a:pt x="34" y="114"/>
                    <a:pt x="29" y="120"/>
                  </a:cubicBezTo>
                  <a:cubicBezTo>
                    <a:pt x="25" y="124"/>
                    <a:pt x="20" y="125"/>
                    <a:pt x="15" y="125"/>
                  </a:cubicBezTo>
                  <a:cubicBezTo>
                    <a:pt x="6" y="125"/>
                    <a:pt x="0" y="120"/>
                    <a:pt x="0" y="115"/>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2" name="Freeform 15"/>
            <p:cNvSpPr>
              <a:spLocks noEditPoints="1"/>
            </p:cNvSpPr>
            <p:nvPr userDrawn="1"/>
          </p:nvSpPr>
          <p:spPr bwMode="auto">
            <a:xfrm>
              <a:off x="9078913" y="3652838"/>
              <a:ext cx="98425" cy="106362"/>
            </a:xfrm>
            <a:custGeom>
              <a:avLst/>
              <a:gdLst>
                <a:gd name="T0" fmla="*/ 38 w 61"/>
                <a:gd name="T1" fmla="*/ 50 h 66"/>
                <a:gd name="T2" fmla="*/ 38 w 61"/>
                <a:gd name="T3" fmla="*/ 50 h 66"/>
                <a:gd name="T4" fmla="*/ 38 w 61"/>
                <a:gd name="T5" fmla="*/ 31 h 66"/>
                <a:gd name="T6" fmla="*/ 13 w 61"/>
                <a:gd name="T7" fmla="*/ 48 h 66"/>
                <a:gd name="T8" fmla="*/ 23 w 61"/>
                <a:gd name="T9" fmla="*/ 58 h 66"/>
                <a:gd name="T10" fmla="*/ 38 w 61"/>
                <a:gd name="T11" fmla="*/ 50 h 66"/>
                <a:gd name="T12" fmla="*/ 0 w 61"/>
                <a:gd name="T13" fmla="*/ 51 h 66"/>
                <a:gd name="T14" fmla="*/ 0 w 61"/>
                <a:gd name="T15" fmla="*/ 51 h 66"/>
                <a:gd name="T16" fmla="*/ 8 w 61"/>
                <a:gd name="T17" fmla="*/ 36 h 66"/>
                <a:gd name="T18" fmla="*/ 38 w 61"/>
                <a:gd name="T19" fmla="*/ 27 h 66"/>
                <a:gd name="T20" fmla="*/ 38 w 61"/>
                <a:gd name="T21" fmla="*/ 23 h 66"/>
                <a:gd name="T22" fmla="*/ 25 w 61"/>
                <a:gd name="T23" fmla="*/ 4 h 66"/>
                <a:gd name="T24" fmla="*/ 15 w 61"/>
                <a:gd name="T25" fmla="*/ 8 h 66"/>
                <a:gd name="T26" fmla="*/ 17 w 61"/>
                <a:gd name="T27" fmla="*/ 14 h 66"/>
                <a:gd name="T28" fmla="*/ 9 w 61"/>
                <a:gd name="T29" fmla="*/ 22 h 66"/>
                <a:gd name="T30" fmla="*/ 2 w 61"/>
                <a:gd name="T31" fmla="*/ 14 h 66"/>
                <a:gd name="T32" fmla="*/ 26 w 61"/>
                <a:gd name="T33" fmla="*/ 0 h 66"/>
                <a:gd name="T34" fmla="*/ 49 w 61"/>
                <a:gd name="T35" fmla="*/ 20 h 66"/>
                <a:gd name="T36" fmla="*/ 49 w 61"/>
                <a:gd name="T37" fmla="*/ 52 h 66"/>
                <a:gd name="T38" fmla="*/ 60 w 61"/>
                <a:gd name="T39" fmla="*/ 59 h 66"/>
                <a:gd name="T40" fmla="*/ 61 w 61"/>
                <a:gd name="T41" fmla="*/ 63 h 66"/>
                <a:gd name="T42" fmla="*/ 48 w 61"/>
                <a:gd name="T43" fmla="*/ 66 h 66"/>
                <a:gd name="T44" fmla="*/ 38 w 61"/>
                <a:gd name="T45" fmla="*/ 55 h 66"/>
                <a:gd name="T46" fmla="*/ 38 w 61"/>
                <a:gd name="T47" fmla="*/ 55 h 66"/>
                <a:gd name="T48" fmla="*/ 17 w 61"/>
                <a:gd name="T49" fmla="*/ 66 h 66"/>
                <a:gd name="T50" fmla="*/ 0 w 61"/>
                <a:gd name="T51" fmla="*/ 5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 h="66">
                  <a:moveTo>
                    <a:pt x="38" y="50"/>
                  </a:moveTo>
                  <a:lnTo>
                    <a:pt x="38" y="50"/>
                  </a:lnTo>
                  <a:lnTo>
                    <a:pt x="38" y="31"/>
                  </a:lnTo>
                  <a:cubicBezTo>
                    <a:pt x="17" y="36"/>
                    <a:pt x="13" y="39"/>
                    <a:pt x="13" y="48"/>
                  </a:cubicBezTo>
                  <a:cubicBezTo>
                    <a:pt x="13" y="54"/>
                    <a:pt x="16" y="58"/>
                    <a:pt x="23" y="58"/>
                  </a:cubicBezTo>
                  <a:cubicBezTo>
                    <a:pt x="29" y="58"/>
                    <a:pt x="34" y="54"/>
                    <a:pt x="38" y="50"/>
                  </a:cubicBezTo>
                  <a:close/>
                  <a:moveTo>
                    <a:pt x="0" y="51"/>
                  </a:moveTo>
                  <a:lnTo>
                    <a:pt x="0" y="51"/>
                  </a:lnTo>
                  <a:cubicBezTo>
                    <a:pt x="0" y="45"/>
                    <a:pt x="2" y="40"/>
                    <a:pt x="8" y="36"/>
                  </a:cubicBezTo>
                  <a:cubicBezTo>
                    <a:pt x="19" y="31"/>
                    <a:pt x="35" y="28"/>
                    <a:pt x="38" y="27"/>
                  </a:cubicBezTo>
                  <a:lnTo>
                    <a:pt x="38" y="23"/>
                  </a:lnTo>
                  <a:cubicBezTo>
                    <a:pt x="38" y="9"/>
                    <a:pt x="34" y="4"/>
                    <a:pt x="25" y="4"/>
                  </a:cubicBezTo>
                  <a:cubicBezTo>
                    <a:pt x="20" y="4"/>
                    <a:pt x="17" y="5"/>
                    <a:pt x="15" y="8"/>
                  </a:cubicBezTo>
                  <a:cubicBezTo>
                    <a:pt x="16" y="10"/>
                    <a:pt x="17" y="13"/>
                    <a:pt x="17" y="14"/>
                  </a:cubicBezTo>
                  <a:cubicBezTo>
                    <a:pt x="17" y="19"/>
                    <a:pt x="14" y="22"/>
                    <a:pt x="9" y="22"/>
                  </a:cubicBezTo>
                  <a:cubicBezTo>
                    <a:pt x="5" y="22"/>
                    <a:pt x="2" y="19"/>
                    <a:pt x="2" y="14"/>
                  </a:cubicBezTo>
                  <a:cubicBezTo>
                    <a:pt x="2" y="6"/>
                    <a:pt x="13" y="0"/>
                    <a:pt x="26" y="0"/>
                  </a:cubicBezTo>
                  <a:cubicBezTo>
                    <a:pt x="41" y="0"/>
                    <a:pt x="49" y="6"/>
                    <a:pt x="49" y="20"/>
                  </a:cubicBezTo>
                  <a:lnTo>
                    <a:pt x="49" y="52"/>
                  </a:lnTo>
                  <a:cubicBezTo>
                    <a:pt x="49" y="59"/>
                    <a:pt x="51" y="61"/>
                    <a:pt x="60" y="59"/>
                  </a:cubicBezTo>
                  <a:lnTo>
                    <a:pt x="61" y="63"/>
                  </a:lnTo>
                  <a:cubicBezTo>
                    <a:pt x="56" y="65"/>
                    <a:pt x="52" y="66"/>
                    <a:pt x="48" y="66"/>
                  </a:cubicBezTo>
                  <a:cubicBezTo>
                    <a:pt x="40" y="66"/>
                    <a:pt x="39" y="62"/>
                    <a:pt x="38" y="55"/>
                  </a:cubicBezTo>
                  <a:lnTo>
                    <a:pt x="38" y="55"/>
                  </a:lnTo>
                  <a:cubicBezTo>
                    <a:pt x="32" y="61"/>
                    <a:pt x="25" y="66"/>
                    <a:pt x="17" y="66"/>
                  </a:cubicBezTo>
                  <a:cubicBezTo>
                    <a:pt x="5" y="66"/>
                    <a:pt x="0" y="59"/>
                    <a:pt x="0" y="5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3" name="Freeform 16"/>
            <p:cNvSpPr>
              <a:spLocks noEditPoints="1"/>
            </p:cNvSpPr>
            <p:nvPr userDrawn="1"/>
          </p:nvSpPr>
          <p:spPr bwMode="auto">
            <a:xfrm>
              <a:off x="9224963" y="3651250"/>
              <a:ext cx="92075" cy="107950"/>
            </a:xfrm>
            <a:custGeom>
              <a:avLst/>
              <a:gdLst>
                <a:gd name="T0" fmla="*/ 13 w 57"/>
                <a:gd name="T1" fmla="*/ 28 h 67"/>
                <a:gd name="T2" fmla="*/ 13 w 57"/>
                <a:gd name="T3" fmla="*/ 28 h 67"/>
                <a:gd name="T4" fmla="*/ 43 w 57"/>
                <a:gd name="T5" fmla="*/ 27 h 67"/>
                <a:gd name="T6" fmla="*/ 29 w 57"/>
                <a:gd name="T7" fmla="*/ 5 h 67"/>
                <a:gd name="T8" fmla="*/ 13 w 57"/>
                <a:gd name="T9" fmla="*/ 28 h 67"/>
                <a:gd name="T10" fmla="*/ 0 w 57"/>
                <a:gd name="T11" fmla="*/ 34 h 67"/>
                <a:gd name="T12" fmla="*/ 0 w 57"/>
                <a:gd name="T13" fmla="*/ 34 h 67"/>
                <a:gd name="T14" fmla="*/ 30 w 57"/>
                <a:gd name="T15" fmla="*/ 0 h 67"/>
                <a:gd name="T16" fmla="*/ 56 w 57"/>
                <a:gd name="T17" fmla="*/ 32 h 67"/>
                <a:gd name="T18" fmla="*/ 13 w 57"/>
                <a:gd name="T19" fmla="*/ 32 h 67"/>
                <a:gd name="T20" fmla="*/ 13 w 57"/>
                <a:gd name="T21" fmla="*/ 33 h 67"/>
                <a:gd name="T22" fmla="*/ 13 w 57"/>
                <a:gd name="T23" fmla="*/ 33 h 67"/>
                <a:gd name="T24" fmla="*/ 34 w 57"/>
                <a:gd name="T25" fmla="*/ 60 h 67"/>
                <a:gd name="T26" fmla="*/ 54 w 57"/>
                <a:gd name="T27" fmla="*/ 48 h 67"/>
                <a:gd name="T28" fmla="*/ 57 w 57"/>
                <a:gd name="T29" fmla="*/ 50 h 67"/>
                <a:gd name="T30" fmla="*/ 30 w 57"/>
                <a:gd name="T31" fmla="*/ 67 h 67"/>
                <a:gd name="T32" fmla="*/ 0 w 57"/>
                <a:gd name="T33"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67">
                  <a:moveTo>
                    <a:pt x="13" y="28"/>
                  </a:moveTo>
                  <a:lnTo>
                    <a:pt x="13" y="28"/>
                  </a:lnTo>
                  <a:lnTo>
                    <a:pt x="43" y="27"/>
                  </a:lnTo>
                  <a:cubicBezTo>
                    <a:pt x="45" y="15"/>
                    <a:pt x="39" y="5"/>
                    <a:pt x="29" y="5"/>
                  </a:cubicBezTo>
                  <a:cubicBezTo>
                    <a:pt x="21" y="5"/>
                    <a:pt x="14" y="11"/>
                    <a:pt x="13" y="28"/>
                  </a:cubicBezTo>
                  <a:close/>
                  <a:moveTo>
                    <a:pt x="0" y="34"/>
                  </a:moveTo>
                  <a:lnTo>
                    <a:pt x="0" y="34"/>
                  </a:lnTo>
                  <a:cubicBezTo>
                    <a:pt x="0" y="15"/>
                    <a:pt x="12" y="0"/>
                    <a:pt x="30" y="0"/>
                  </a:cubicBezTo>
                  <a:cubicBezTo>
                    <a:pt x="49" y="0"/>
                    <a:pt x="57" y="16"/>
                    <a:pt x="56" y="32"/>
                  </a:cubicBezTo>
                  <a:lnTo>
                    <a:pt x="13" y="32"/>
                  </a:lnTo>
                  <a:lnTo>
                    <a:pt x="13" y="33"/>
                  </a:lnTo>
                  <a:lnTo>
                    <a:pt x="13" y="33"/>
                  </a:lnTo>
                  <a:cubicBezTo>
                    <a:pt x="13" y="48"/>
                    <a:pt x="21" y="60"/>
                    <a:pt x="34" y="60"/>
                  </a:cubicBezTo>
                  <a:cubicBezTo>
                    <a:pt x="42" y="60"/>
                    <a:pt x="48" y="55"/>
                    <a:pt x="54" y="48"/>
                  </a:cubicBezTo>
                  <a:lnTo>
                    <a:pt x="57" y="50"/>
                  </a:lnTo>
                  <a:cubicBezTo>
                    <a:pt x="52" y="59"/>
                    <a:pt x="44" y="67"/>
                    <a:pt x="30" y="67"/>
                  </a:cubicBezTo>
                  <a:cubicBezTo>
                    <a:pt x="11" y="67"/>
                    <a:pt x="0" y="53"/>
                    <a:pt x="0" y="3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4" name="Freeform 17"/>
            <p:cNvSpPr>
              <a:spLocks/>
            </p:cNvSpPr>
            <p:nvPr userDrawn="1"/>
          </p:nvSpPr>
          <p:spPr bwMode="auto">
            <a:xfrm>
              <a:off x="9328150" y="3598863"/>
              <a:ext cx="52388" cy="158750"/>
            </a:xfrm>
            <a:custGeom>
              <a:avLst/>
              <a:gdLst>
                <a:gd name="T0" fmla="*/ 1 w 33"/>
                <a:gd name="T1" fmla="*/ 94 h 98"/>
                <a:gd name="T2" fmla="*/ 1 w 33"/>
                <a:gd name="T3" fmla="*/ 94 h 98"/>
                <a:gd name="T4" fmla="*/ 11 w 33"/>
                <a:gd name="T5" fmla="*/ 89 h 98"/>
                <a:gd name="T6" fmla="*/ 11 w 33"/>
                <a:gd name="T7" fmla="*/ 12 h 98"/>
                <a:gd name="T8" fmla="*/ 0 w 33"/>
                <a:gd name="T9" fmla="*/ 5 h 98"/>
                <a:gd name="T10" fmla="*/ 0 w 33"/>
                <a:gd name="T11" fmla="*/ 1 h 98"/>
                <a:gd name="T12" fmla="*/ 23 w 33"/>
                <a:gd name="T13" fmla="*/ 0 h 98"/>
                <a:gd name="T14" fmla="*/ 23 w 33"/>
                <a:gd name="T15" fmla="*/ 89 h 98"/>
                <a:gd name="T16" fmla="*/ 33 w 33"/>
                <a:gd name="T17" fmla="*/ 94 h 98"/>
                <a:gd name="T18" fmla="*/ 33 w 33"/>
                <a:gd name="T19" fmla="*/ 98 h 98"/>
                <a:gd name="T20" fmla="*/ 1 w 33"/>
                <a:gd name="T21" fmla="*/ 98 h 98"/>
                <a:gd name="T22" fmla="*/ 1 w 33"/>
                <a:gd name="T23" fmla="*/ 9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98">
                  <a:moveTo>
                    <a:pt x="1" y="94"/>
                  </a:moveTo>
                  <a:lnTo>
                    <a:pt x="1" y="94"/>
                  </a:lnTo>
                  <a:cubicBezTo>
                    <a:pt x="9" y="93"/>
                    <a:pt x="11" y="92"/>
                    <a:pt x="11" y="89"/>
                  </a:cubicBezTo>
                  <a:lnTo>
                    <a:pt x="11" y="12"/>
                  </a:lnTo>
                  <a:cubicBezTo>
                    <a:pt x="11" y="8"/>
                    <a:pt x="9" y="5"/>
                    <a:pt x="0" y="5"/>
                  </a:cubicBezTo>
                  <a:lnTo>
                    <a:pt x="0" y="1"/>
                  </a:lnTo>
                  <a:lnTo>
                    <a:pt x="23" y="0"/>
                  </a:lnTo>
                  <a:lnTo>
                    <a:pt x="23" y="89"/>
                  </a:lnTo>
                  <a:cubicBezTo>
                    <a:pt x="23" y="92"/>
                    <a:pt x="25" y="93"/>
                    <a:pt x="33" y="94"/>
                  </a:cubicBezTo>
                  <a:lnTo>
                    <a:pt x="33" y="98"/>
                  </a:lnTo>
                  <a:lnTo>
                    <a:pt x="1" y="98"/>
                  </a:lnTo>
                  <a:lnTo>
                    <a:pt x="1" y="9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5" name="Freeform 18"/>
            <p:cNvSpPr>
              <a:spLocks noEditPoints="1"/>
            </p:cNvSpPr>
            <p:nvPr userDrawn="1"/>
          </p:nvSpPr>
          <p:spPr bwMode="auto">
            <a:xfrm>
              <a:off x="9399588" y="3600450"/>
              <a:ext cx="50800" cy="157162"/>
            </a:xfrm>
            <a:custGeom>
              <a:avLst/>
              <a:gdLst>
                <a:gd name="T0" fmla="*/ 8 w 32"/>
                <a:gd name="T1" fmla="*/ 8 h 97"/>
                <a:gd name="T2" fmla="*/ 8 w 32"/>
                <a:gd name="T3" fmla="*/ 8 h 97"/>
                <a:gd name="T4" fmla="*/ 16 w 32"/>
                <a:gd name="T5" fmla="*/ 0 h 97"/>
                <a:gd name="T6" fmla="*/ 24 w 32"/>
                <a:gd name="T7" fmla="*/ 8 h 97"/>
                <a:gd name="T8" fmla="*/ 16 w 32"/>
                <a:gd name="T9" fmla="*/ 16 h 97"/>
                <a:gd name="T10" fmla="*/ 8 w 32"/>
                <a:gd name="T11" fmla="*/ 8 h 97"/>
                <a:gd name="T12" fmla="*/ 0 w 32"/>
                <a:gd name="T13" fmla="*/ 93 h 97"/>
                <a:gd name="T14" fmla="*/ 0 w 32"/>
                <a:gd name="T15" fmla="*/ 93 h 97"/>
                <a:gd name="T16" fmla="*/ 10 w 32"/>
                <a:gd name="T17" fmla="*/ 88 h 97"/>
                <a:gd name="T18" fmla="*/ 10 w 32"/>
                <a:gd name="T19" fmla="*/ 44 h 97"/>
                <a:gd name="T20" fmla="*/ 0 w 32"/>
                <a:gd name="T21" fmla="*/ 37 h 97"/>
                <a:gd name="T22" fmla="*/ 0 w 32"/>
                <a:gd name="T23" fmla="*/ 33 h 97"/>
                <a:gd name="T24" fmla="*/ 22 w 32"/>
                <a:gd name="T25" fmla="*/ 32 h 97"/>
                <a:gd name="T26" fmla="*/ 22 w 32"/>
                <a:gd name="T27" fmla="*/ 88 h 97"/>
                <a:gd name="T28" fmla="*/ 32 w 32"/>
                <a:gd name="T29" fmla="*/ 93 h 97"/>
                <a:gd name="T30" fmla="*/ 32 w 32"/>
                <a:gd name="T31" fmla="*/ 97 h 97"/>
                <a:gd name="T32" fmla="*/ 0 w 32"/>
                <a:gd name="T33" fmla="*/ 97 h 97"/>
                <a:gd name="T34" fmla="*/ 0 w 32"/>
                <a:gd name="T35" fmla="*/ 9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97">
                  <a:moveTo>
                    <a:pt x="8" y="8"/>
                  </a:moveTo>
                  <a:lnTo>
                    <a:pt x="8" y="8"/>
                  </a:lnTo>
                  <a:cubicBezTo>
                    <a:pt x="8" y="3"/>
                    <a:pt x="11" y="0"/>
                    <a:pt x="16" y="0"/>
                  </a:cubicBezTo>
                  <a:cubicBezTo>
                    <a:pt x="20" y="0"/>
                    <a:pt x="24" y="3"/>
                    <a:pt x="24" y="8"/>
                  </a:cubicBezTo>
                  <a:cubicBezTo>
                    <a:pt x="24" y="13"/>
                    <a:pt x="20" y="16"/>
                    <a:pt x="16" y="16"/>
                  </a:cubicBezTo>
                  <a:cubicBezTo>
                    <a:pt x="11" y="16"/>
                    <a:pt x="8" y="13"/>
                    <a:pt x="8" y="8"/>
                  </a:cubicBezTo>
                  <a:close/>
                  <a:moveTo>
                    <a:pt x="0" y="93"/>
                  </a:moveTo>
                  <a:lnTo>
                    <a:pt x="0" y="93"/>
                  </a:lnTo>
                  <a:cubicBezTo>
                    <a:pt x="8" y="92"/>
                    <a:pt x="10" y="91"/>
                    <a:pt x="10" y="88"/>
                  </a:cubicBezTo>
                  <a:lnTo>
                    <a:pt x="10" y="44"/>
                  </a:lnTo>
                  <a:cubicBezTo>
                    <a:pt x="10" y="40"/>
                    <a:pt x="8" y="37"/>
                    <a:pt x="0" y="37"/>
                  </a:cubicBezTo>
                  <a:lnTo>
                    <a:pt x="0" y="33"/>
                  </a:lnTo>
                  <a:lnTo>
                    <a:pt x="22" y="32"/>
                  </a:lnTo>
                  <a:lnTo>
                    <a:pt x="22" y="88"/>
                  </a:lnTo>
                  <a:cubicBezTo>
                    <a:pt x="22" y="91"/>
                    <a:pt x="24" y="92"/>
                    <a:pt x="32" y="93"/>
                  </a:cubicBezTo>
                  <a:lnTo>
                    <a:pt x="32" y="97"/>
                  </a:lnTo>
                  <a:lnTo>
                    <a:pt x="0" y="97"/>
                  </a:lnTo>
                  <a:lnTo>
                    <a:pt x="0" y="9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6" name="Freeform 19"/>
            <p:cNvSpPr>
              <a:spLocks/>
            </p:cNvSpPr>
            <p:nvPr userDrawn="1"/>
          </p:nvSpPr>
          <p:spPr bwMode="auto">
            <a:xfrm>
              <a:off x="9466263" y="3652838"/>
              <a:ext cx="119063" cy="104775"/>
            </a:xfrm>
            <a:custGeom>
              <a:avLst/>
              <a:gdLst>
                <a:gd name="T0" fmla="*/ 0 w 74"/>
                <a:gd name="T1" fmla="*/ 61 h 65"/>
                <a:gd name="T2" fmla="*/ 0 w 74"/>
                <a:gd name="T3" fmla="*/ 61 h 65"/>
                <a:gd name="T4" fmla="*/ 11 w 74"/>
                <a:gd name="T5" fmla="*/ 56 h 65"/>
                <a:gd name="T6" fmla="*/ 11 w 74"/>
                <a:gd name="T7" fmla="*/ 12 h 65"/>
                <a:gd name="T8" fmla="*/ 0 w 74"/>
                <a:gd name="T9" fmla="*/ 5 h 65"/>
                <a:gd name="T10" fmla="*/ 0 w 74"/>
                <a:gd name="T11" fmla="*/ 1 h 65"/>
                <a:gd name="T12" fmla="*/ 22 w 74"/>
                <a:gd name="T13" fmla="*/ 0 h 65"/>
                <a:gd name="T14" fmla="*/ 22 w 74"/>
                <a:gd name="T15" fmla="*/ 10 h 65"/>
                <a:gd name="T16" fmla="*/ 47 w 74"/>
                <a:gd name="T17" fmla="*/ 0 h 65"/>
                <a:gd name="T18" fmla="*/ 63 w 74"/>
                <a:gd name="T19" fmla="*/ 19 h 65"/>
                <a:gd name="T20" fmla="*/ 63 w 74"/>
                <a:gd name="T21" fmla="*/ 56 h 65"/>
                <a:gd name="T22" fmla="*/ 74 w 74"/>
                <a:gd name="T23" fmla="*/ 61 h 65"/>
                <a:gd name="T24" fmla="*/ 74 w 74"/>
                <a:gd name="T25" fmla="*/ 65 h 65"/>
                <a:gd name="T26" fmla="*/ 43 w 74"/>
                <a:gd name="T27" fmla="*/ 65 h 65"/>
                <a:gd name="T28" fmla="*/ 43 w 74"/>
                <a:gd name="T29" fmla="*/ 61 h 65"/>
                <a:gd name="T30" fmla="*/ 52 w 74"/>
                <a:gd name="T31" fmla="*/ 56 h 65"/>
                <a:gd name="T32" fmla="*/ 52 w 74"/>
                <a:gd name="T33" fmla="*/ 24 h 65"/>
                <a:gd name="T34" fmla="*/ 38 w 74"/>
                <a:gd name="T35" fmla="*/ 9 h 65"/>
                <a:gd name="T36" fmla="*/ 22 w 74"/>
                <a:gd name="T37" fmla="*/ 14 h 65"/>
                <a:gd name="T38" fmla="*/ 22 w 74"/>
                <a:gd name="T39" fmla="*/ 56 h 65"/>
                <a:gd name="T40" fmla="*/ 31 w 74"/>
                <a:gd name="T41" fmla="*/ 61 h 65"/>
                <a:gd name="T42" fmla="*/ 31 w 74"/>
                <a:gd name="T43" fmla="*/ 65 h 65"/>
                <a:gd name="T44" fmla="*/ 0 w 74"/>
                <a:gd name="T45" fmla="*/ 65 h 65"/>
                <a:gd name="T46" fmla="*/ 0 w 74"/>
                <a:gd name="T4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65">
                  <a:moveTo>
                    <a:pt x="0" y="61"/>
                  </a:moveTo>
                  <a:lnTo>
                    <a:pt x="0" y="61"/>
                  </a:lnTo>
                  <a:cubicBezTo>
                    <a:pt x="9" y="60"/>
                    <a:pt x="11" y="59"/>
                    <a:pt x="11" y="56"/>
                  </a:cubicBezTo>
                  <a:lnTo>
                    <a:pt x="11" y="12"/>
                  </a:lnTo>
                  <a:cubicBezTo>
                    <a:pt x="11" y="8"/>
                    <a:pt x="9" y="5"/>
                    <a:pt x="0" y="5"/>
                  </a:cubicBezTo>
                  <a:lnTo>
                    <a:pt x="0" y="1"/>
                  </a:lnTo>
                  <a:lnTo>
                    <a:pt x="22" y="0"/>
                  </a:lnTo>
                  <a:lnTo>
                    <a:pt x="22" y="10"/>
                  </a:lnTo>
                  <a:cubicBezTo>
                    <a:pt x="30" y="5"/>
                    <a:pt x="38" y="0"/>
                    <a:pt x="47" y="0"/>
                  </a:cubicBezTo>
                  <a:cubicBezTo>
                    <a:pt x="57" y="0"/>
                    <a:pt x="63" y="7"/>
                    <a:pt x="63" y="19"/>
                  </a:cubicBezTo>
                  <a:lnTo>
                    <a:pt x="63" y="56"/>
                  </a:lnTo>
                  <a:cubicBezTo>
                    <a:pt x="63" y="59"/>
                    <a:pt x="65" y="60"/>
                    <a:pt x="74" y="61"/>
                  </a:cubicBezTo>
                  <a:lnTo>
                    <a:pt x="74" y="65"/>
                  </a:lnTo>
                  <a:lnTo>
                    <a:pt x="43" y="65"/>
                  </a:lnTo>
                  <a:lnTo>
                    <a:pt x="43" y="61"/>
                  </a:lnTo>
                  <a:cubicBezTo>
                    <a:pt x="50" y="60"/>
                    <a:pt x="52" y="59"/>
                    <a:pt x="52" y="56"/>
                  </a:cubicBezTo>
                  <a:lnTo>
                    <a:pt x="52" y="24"/>
                  </a:lnTo>
                  <a:cubicBezTo>
                    <a:pt x="52" y="12"/>
                    <a:pt x="47" y="9"/>
                    <a:pt x="38" y="9"/>
                  </a:cubicBezTo>
                  <a:cubicBezTo>
                    <a:pt x="32" y="9"/>
                    <a:pt x="26" y="11"/>
                    <a:pt x="22" y="14"/>
                  </a:cubicBezTo>
                  <a:lnTo>
                    <a:pt x="22" y="56"/>
                  </a:lnTo>
                  <a:cubicBezTo>
                    <a:pt x="22" y="59"/>
                    <a:pt x="24" y="60"/>
                    <a:pt x="31" y="61"/>
                  </a:cubicBezTo>
                  <a:lnTo>
                    <a:pt x="31" y="65"/>
                  </a:lnTo>
                  <a:lnTo>
                    <a:pt x="0" y="65"/>
                  </a:lnTo>
                  <a:lnTo>
                    <a:pt x="0" y="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7" name="Freeform 20"/>
            <p:cNvSpPr>
              <a:spLocks/>
            </p:cNvSpPr>
            <p:nvPr userDrawn="1"/>
          </p:nvSpPr>
          <p:spPr bwMode="auto">
            <a:xfrm>
              <a:off x="9598025" y="3598863"/>
              <a:ext cx="114300" cy="158750"/>
            </a:xfrm>
            <a:custGeom>
              <a:avLst/>
              <a:gdLst>
                <a:gd name="T0" fmla="*/ 23 w 71"/>
                <a:gd name="T1" fmla="*/ 89 h 98"/>
                <a:gd name="T2" fmla="*/ 23 w 71"/>
                <a:gd name="T3" fmla="*/ 89 h 98"/>
                <a:gd name="T4" fmla="*/ 31 w 71"/>
                <a:gd name="T5" fmla="*/ 94 h 98"/>
                <a:gd name="T6" fmla="*/ 31 w 71"/>
                <a:gd name="T7" fmla="*/ 98 h 98"/>
                <a:gd name="T8" fmla="*/ 1 w 71"/>
                <a:gd name="T9" fmla="*/ 98 h 98"/>
                <a:gd name="T10" fmla="*/ 1 w 71"/>
                <a:gd name="T11" fmla="*/ 94 h 98"/>
                <a:gd name="T12" fmla="*/ 11 w 71"/>
                <a:gd name="T13" fmla="*/ 89 h 98"/>
                <a:gd name="T14" fmla="*/ 11 w 71"/>
                <a:gd name="T15" fmla="*/ 12 h 98"/>
                <a:gd name="T16" fmla="*/ 0 w 71"/>
                <a:gd name="T17" fmla="*/ 5 h 98"/>
                <a:gd name="T18" fmla="*/ 0 w 71"/>
                <a:gd name="T19" fmla="*/ 1 h 98"/>
                <a:gd name="T20" fmla="*/ 23 w 71"/>
                <a:gd name="T21" fmla="*/ 0 h 98"/>
                <a:gd name="T22" fmla="*/ 23 w 71"/>
                <a:gd name="T23" fmla="*/ 67 h 98"/>
                <a:gd name="T24" fmla="*/ 44 w 71"/>
                <a:gd name="T25" fmla="*/ 46 h 98"/>
                <a:gd name="T26" fmla="*/ 38 w 71"/>
                <a:gd name="T27" fmla="*/ 38 h 98"/>
                <a:gd name="T28" fmla="*/ 38 w 71"/>
                <a:gd name="T29" fmla="*/ 34 h 98"/>
                <a:gd name="T30" fmla="*/ 68 w 71"/>
                <a:gd name="T31" fmla="*/ 34 h 98"/>
                <a:gd name="T32" fmla="*/ 68 w 71"/>
                <a:gd name="T33" fmla="*/ 38 h 98"/>
                <a:gd name="T34" fmla="*/ 52 w 71"/>
                <a:gd name="T35" fmla="*/ 46 h 98"/>
                <a:gd name="T36" fmla="*/ 39 w 71"/>
                <a:gd name="T37" fmla="*/ 58 h 98"/>
                <a:gd name="T38" fmla="*/ 60 w 71"/>
                <a:gd name="T39" fmla="*/ 87 h 98"/>
                <a:gd name="T40" fmla="*/ 71 w 71"/>
                <a:gd name="T41" fmla="*/ 94 h 98"/>
                <a:gd name="T42" fmla="*/ 71 w 71"/>
                <a:gd name="T43" fmla="*/ 98 h 98"/>
                <a:gd name="T44" fmla="*/ 41 w 71"/>
                <a:gd name="T45" fmla="*/ 98 h 98"/>
                <a:gd name="T46" fmla="*/ 41 w 71"/>
                <a:gd name="T47" fmla="*/ 94 h 98"/>
                <a:gd name="T48" fmla="*/ 46 w 71"/>
                <a:gd name="T49" fmla="*/ 87 h 98"/>
                <a:gd name="T50" fmla="*/ 31 w 71"/>
                <a:gd name="T51" fmla="*/ 66 h 98"/>
                <a:gd name="T52" fmla="*/ 23 w 71"/>
                <a:gd name="T53" fmla="*/ 73 h 98"/>
                <a:gd name="T54" fmla="*/ 23 w 71"/>
                <a:gd name="T55" fmla="*/ 8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98">
                  <a:moveTo>
                    <a:pt x="23" y="89"/>
                  </a:moveTo>
                  <a:lnTo>
                    <a:pt x="23" y="89"/>
                  </a:lnTo>
                  <a:cubicBezTo>
                    <a:pt x="23" y="92"/>
                    <a:pt x="25" y="93"/>
                    <a:pt x="31" y="94"/>
                  </a:cubicBezTo>
                  <a:lnTo>
                    <a:pt x="31" y="98"/>
                  </a:lnTo>
                  <a:lnTo>
                    <a:pt x="1" y="98"/>
                  </a:lnTo>
                  <a:lnTo>
                    <a:pt x="1" y="94"/>
                  </a:lnTo>
                  <a:cubicBezTo>
                    <a:pt x="9" y="93"/>
                    <a:pt x="11" y="92"/>
                    <a:pt x="11" y="89"/>
                  </a:cubicBezTo>
                  <a:lnTo>
                    <a:pt x="11" y="12"/>
                  </a:lnTo>
                  <a:cubicBezTo>
                    <a:pt x="11" y="8"/>
                    <a:pt x="9" y="5"/>
                    <a:pt x="0" y="5"/>
                  </a:cubicBezTo>
                  <a:lnTo>
                    <a:pt x="0" y="1"/>
                  </a:lnTo>
                  <a:lnTo>
                    <a:pt x="23" y="0"/>
                  </a:lnTo>
                  <a:lnTo>
                    <a:pt x="23" y="67"/>
                  </a:lnTo>
                  <a:lnTo>
                    <a:pt x="44" y="46"/>
                  </a:lnTo>
                  <a:cubicBezTo>
                    <a:pt x="47" y="42"/>
                    <a:pt x="47" y="39"/>
                    <a:pt x="38" y="38"/>
                  </a:cubicBezTo>
                  <a:lnTo>
                    <a:pt x="38" y="34"/>
                  </a:lnTo>
                  <a:lnTo>
                    <a:pt x="68" y="34"/>
                  </a:lnTo>
                  <a:lnTo>
                    <a:pt x="68" y="38"/>
                  </a:lnTo>
                  <a:cubicBezTo>
                    <a:pt x="60" y="39"/>
                    <a:pt x="58" y="41"/>
                    <a:pt x="52" y="46"/>
                  </a:cubicBezTo>
                  <a:lnTo>
                    <a:pt x="39" y="58"/>
                  </a:lnTo>
                  <a:lnTo>
                    <a:pt x="60" y="87"/>
                  </a:lnTo>
                  <a:cubicBezTo>
                    <a:pt x="63" y="92"/>
                    <a:pt x="65" y="93"/>
                    <a:pt x="71" y="94"/>
                  </a:cubicBezTo>
                  <a:lnTo>
                    <a:pt x="71" y="98"/>
                  </a:lnTo>
                  <a:lnTo>
                    <a:pt x="41" y="98"/>
                  </a:lnTo>
                  <a:lnTo>
                    <a:pt x="41" y="94"/>
                  </a:lnTo>
                  <a:cubicBezTo>
                    <a:pt x="48" y="93"/>
                    <a:pt x="49" y="92"/>
                    <a:pt x="46" y="87"/>
                  </a:cubicBezTo>
                  <a:lnTo>
                    <a:pt x="31" y="66"/>
                  </a:lnTo>
                  <a:lnTo>
                    <a:pt x="23" y="73"/>
                  </a:lnTo>
                  <a:lnTo>
                    <a:pt x="23" y="89"/>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8" name="Freeform 21"/>
            <p:cNvSpPr>
              <a:spLocks noEditPoints="1"/>
            </p:cNvSpPr>
            <p:nvPr userDrawn="1"/>
          </p:nvSpPr>
          <p:spPr bwMode="auto">
            <a:xfrm>
              <a:off x="9718675" y="3651250"/>
              <a:ext cx="92075" cy="107950"/>
            </a:xfrm>
            <a:custGeom>
              <a:avLst/>
              <a:gdLst>
                <a:gd name="T0" fmla="*/ 13 w 57"/>
                <a:gd name="T1" fmla="*/ 28 h 67"/>
                <a:gd name="T2" fmla="*/ 13 w 57"/>
                <a:gd name="T3" fmla="*/ 28 h 67"/>
                <a:gd name="T4" fmla="*/ 43 w 57"/>
                <a:gd name="T5" fmla="*/ 27 h 67"/>
                <a:gd name="T6" fmla="*/ 29 w 57"/>
                <a:gd name="T7" fmla="*/ 5 h 67"/>
                <a:gd name="T8" fmla="*/ 13 w 57"/>
                <a:gd name="T9" fmla="*/ 28 h 67"/>
                <a:gd name="T10" fmla="*/ 0 w 57"/>
                <a:gd name="T11" fmla="*/ 34 h 67"/>
                <a:gd name="T12" fmla="*/ 0 w 57"/>
                <a:gd name="T13" fmla="*/ 34 h 67"/>
                <a:gd name="T14" fmla="*/ 30 w 57"/>
                <a:gd name="T15" fmla="*/ 0 h 67"/>
                <a:gd name="T16" fmla="*/ 56 w 57"/>
                <a:gd name="T17" fmla="*/ 32 h 67"/>
                <a:gd name="T18" fmla="*/ 13 w 57"/>
                <a:gd name="T19" fmla="*/ 32 h 67"/>
                <a:gd name="T20" fmla="*/ 13 w 57"/>
                <a:gd name="T21" fmla="*/ 33 h 67"/>
                <a:gd name="T22" fmla="*/ 13 w 57"/>
                <a:gd name="T23" fmla="*/ 33 h 67"/>
                <a:gd name="T24" fmla="*/ 34 w 57"/>
                <a:gd name="T25" fmla="*/ 60 h 67"/>
                <a:gd name="T26" fmla="*/ 54 w 57"/>
                <a:gd name="T27" fmla="*/ 48 h 67"/>
                <a:gd name="T28" fmla="*/ 57 w 57"/>
                <a:gd name="T29" fmla="*/ 50 h 67"/>
                <a:gd name="T30" fmla="*/ 30 w 57"/>
                <a:gd name="T31" fmla="*/ 67 h 67"/>
                <a:gd name="T32" fmla="*/ 0 w 57"/>
                <a:gd name="T33"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67">
                  <a:moveTo>
                    <a:pt x="13" y="28"/>
                  </a:moveTo>
                  <a:lnTo>
                    <a:pt x="13" y="28"/>
                  </a:lnTo>
                  <a:lnTo>
                    <a:pt x="43" y="27"/>
                  </a:lnTo>
                  <a:cubicBezTo>
                    <a:pt x="45" y="15"/>
                    <a:pt x="39" y="5"/>
                    <a:pt x="29" y="5"/>
                  </a:cubicBezTo>
                  <a:cubicBezTo>
                    <a:pt x="21" y="5"/>
                    <a:pt x="14" y="11"/>
                    <a:pt x="13" y="28"/>
                  </a:cubicBezTo>
                  <a:close/>
                  <a:moveTo>
                    <a:pt x="0" y="34"/>
                  </a:moveTo>
                  <a:lnTo>
                    <a:pt x="0" y="34"/>
                  </a:lnTo>
                  <a:cubicBezTo>
                    <a:pt x="0" y="15"/>
                    <a:pt x="12" y="0"/>
                    <a:pt x="30" y="0"/>
                  </a:cubicBezTo>
                  <a:cubicBezTo>
                    <a:pt x="49" y="0"/>
                    <a:pt x="57" y="16"/>
                    <a:pt x="56" y="32"/>
                  </a:cubicBezTo>
                  <a:lnTo>
                    <a:pt x="13" y="32"/>
                  </a:lnTo>
                  <a:lnTo>
                    <a:pt x="13" y="33"/>
                  </a:lnTo>
                  <a:lnTo>
                    <a:pt x="13" y="33"/>
                  </a:lnTo>
                  <a:cubicBezTo>
                    <a:pt x="13" y="48"/>
                    <a:pt x="21" y="60"/>
                    <a:pt x="34" y="60"/>
                  </a:cubicBezTo>
                  <a:cubicBezTo>
                    <a:pt x="42" y="60"/>
                    <a:pt x="49" y="55"/>
                    <a:pt x="54" y="48"/>
                  </a:cubicBezTo>
                  <a:lnTo>
                    <a:pt x="57" y="50"/>
                  </a:lnTo>
                  <a:cubicBezTo>
                    <a:pt x="52" y="59"/>
                    <a:pt x="45" y="67"/>
                    <a:pt x="30" y="67"/>
                  </a:cubicBezTo>
                  <a:cubicBezTo>
                    <a:pt x="11" y="67"/>
                    <a:pt x="0" y="53"/>
                    <a:pt x="0" y="3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9" name="Freeform 22"/>
            <p:cNvSpPr>
              <a:spLocks noEditPoints="1"/>
            </p:cNvSpPr>
            <p:nvPr userDrawn="1"/>
          </p:nvSpPr>
          <p:spPr bwMode="auto">
            <a:xfrm>
              <a:off x="9825038" y="3600450"/>
              <a:ext cx="50800" cy="157162"/>
            </a:xfrm>
            <a:custGeom>
              <a:avLst/>
              <a:gdLst>
                <a:gd name="T0" fmla="*/ 8 w 32"/>
                <a:gd name="T1" fmla="*/ 8 h 97"/>
                <a:gd name="T2" fmla="*/ 8 w 32"/>
                <a:gd name="T3" fmla="*/ 8 h 97"/>
                <a:gd name="T4" fmla="*/ 16 w 32"/>
                <a:gd name="T5" fmla="*/ 0 h 97"/>
                <a:gd name="T6" fmla="*/ 24 w 32"/>
                <a:gd name="T7" fmla="*/ 8 h 97"/>
                <a:gd name="T8" fmla="*/ 16 w 32"/>
                <a:gd name="T9" fmla="*/ 16 h 97"/>
                <a:gd name="T10" fmla="*/ 8 w 32"/>
                <a:gd name="T11" fmla="*/ 8 h 97"/>
                <a:gd name="T12" fmla="*/ 0 w 32"/>
                <a:gd name="T13" fmla="*/ 93 h 97"/>
                <a:gd name="T14" fmla="*/ 0 w 32"/>
                <a:gd name="T15" fmla="*/ 93 h 97"/>
                <a:gd name="T16" fmla="*/ 10 w 32"/>
                <a:gd name="T17" fmla="*/ 88 h 97"/>
                <a:gd name="T18" fmla="*/ 10 w 32"/>
                <a:gd name="T19" fmla="*/ 44 h 97"/>
                <a:gd name="T20" fmla="*/ 0 w 32"/>
                <a:gd name="T21" fmla="*/ 37 h 97"/>
                <a:gd name="T22" fmla="*/ 0 w 32"/>
                <a:gd name="T23" fmla="*/ 33 h 97"/>
                <a:gd name="T24" fmla="*/ 22 w 32"/>
                <a:gd name="T25" fmla="*/ 32 h 97"/>
                <a:gd name="T26" fmla="*/ 22 w 32"/>
                <a:gd name="T27" fmla="*/ 88 h 97"/>
                <a:gd name="T28" fmla="*/ 32 w 32"/>
                <a:gd name="T29" fmla="*/ 93 h 97"/>
                <a:gd name="T30" fmla="*/ 32 w 32"/>
                <a:gd name="T31" fmla="*/ 97 h 97"/>
                <a:gd name="T32" fmla="*/ 0 w 32"/>
                <a:gd name="T33" fmla="*/ 97 h 97"/>
                <a:gd name="T34" fmla="*/ 0 w 32"/>
                <a:gd name="T35" fmla="*/ 9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97">
                  <a:moveTo>
                    <a:pt x="8" y="8"/>
                  </a:moveTo>
                  <a:lnTo>
                    <a:pt x="8" y="8"/>
                  </a:lnTo>
                  <a:cubicBezTo>
                    <a:pt x="8" y="3"/>
                    <a:pt x="11" y="0"/>
                    <a:pt x="16" y="0"/>
                  </a:cubicBezTo>
                  <a:cubicBezTo>
                    <a:pt x="20" y="0"/>
                    <a:pt x="24" y="3"/>
                    <a:pt x="24" y="8"/>
                  </a:cubicBezTo>
                  <a:cubicBezTo>
                    <a:pt x="24" y="13"/>
                    <a:pt x="20" y="16"/>
                    <a:pt x="16" y="16"/>
                  </a:cubicBezTo>
                  <a:cubicBezTo>
                    <a:pt x="11" y="16"/>
                    <a:pt x="8" y="13"/>
                    <a:pt x="8" y="8"/>
                  </a:cubicBezTo>
                  <a:close/>
                  <a:moveTo>
                    <a:pt x="0" y="93"/>
                  </a:moveTo>
                  <a:lnTo>
                    <a:pt x="0" y="93"/>
                  </a:lnTo>
                  <a:cubicBezTo>
                    <a:pt x="8" y="92"/>
                    <a:pt x="10" y="91"/>
                    <a:pt x="10" y="88"/>
                  </a:cubicBezTo>
                  <a:lnTo>
                    <a:pt x="10" y="44"/>
                  </a:lnTo>
                  <a:cubicBezTo>
                    <a:pt x="10" y="40"/>
                    <a:pt x="8" y="37"/>
                    <a:pt x="0" y="37"/>
                  </a:cubicBezTo>
                  <a:lnTo>
                    <a:pt x="0" y="33"/>
                  </a:lnTo>
                  <a:lnTo>
                    <a:pt x="22" y="32"/>
                  </a:lnTo>
                  <a:lnTo>
                    <a:pt x="22" y="88"/>
                  </a:lnTo>
                  <a:cubicBezTo>
                    <a:pt x="22" y="91"/>
                    <a:pt x="24" y="92"/>
                    <a:pt x="32" y="93"/>
                  </a:cubicBezTo>
                  <a:lnTo>
                    <a:pt x="32" y="97"/>
                  </a:lnTo>
                  <a:lnTo>
                    <a:pt x="0" y="97"/>
                  </a:lnTo>
                  <a:lnTo>
                    <a:pt x="0" y="9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0" name="Freeform 23"/>
            <p:cNvSpPr>
              <a:spLocks/>
            </p:cNvSpPr>
            <p:nvPr userDrawn="1"/>
          </p:nvSpPr>
          <p:spPr bwMode="auto">
            <a:xfrm>
              <a:off x="9893300" y="3652838"/>
              <a:ext cx="117475" cy="104775"/>
            </a:xfrm>
            <a:custGeom>
              <a:avLst/>
              <a:gdLst>
                <a:gd name="T0" fmla="*/ 0 w 74"/>
                <a:gd name="T1" fmla="*/ 61 h 65"/>
                <a:gd name="T2" fmla="*/ 0 w 74"/>
                <a:gd name="T3" fmla="*/ 61 h 65"/>
                <a:gd name="T4" fmla="*/ 11 w 74"/>
                <a:gd name="T5" fmla="*/ 56 h 65"/>
                <a:gd name="T6" fmla="*/ 11 w 74"/>
                <a:gd name="T7" fmla="*/ 12 h 65"/>
                <a:gd name="T8" fmla="*/ 0 w 74"/>
                <a:gd name="T9" fmla="*/ 5 h 65"/>
                <a:gd name="T10" fmla="*/ 0 w 74"/>
                <a:gd name="T11" fmla="*/ 1 h 65"/>
                <a:gd name="T12" fmla="*/ 22 w 74"/>
                <a:gd name="T13" fmla="*/ 0 h 65"/>
                <a:gd name="T14" fmla="*/ 22 w 74"/>
                <a:gd name="T15" fmla="*/ 10 h 65"/>
                <a:gd name="T16" fmla="*/ 47 w 74"/>
                <a:gd name="T17" fmla="*/ 0 h 65"/>
                <a:gd name="T18" fmla="*/ 63 w 74"/>
                <a:gd name="T19" fmla="*/ 19 h 65"/>
                <a:gd name="T20" fmla="*/ 63 w 74"/>
                <a:gd name="T21" fmla="*/ 56 h 65"/>
                <a:gd name="T22" fmla="*/ 74 w 74"/>
                <a:gd name="T23" fmla="*/ 61 h 65"/>
                <a:gd name="T24" fmla="*/ 74 w 74"/>
                <a:gd name="T25" fmla="*/ 65 h 65"/>
                <a:gd name="T26" fmla="*/ 43 w 74"/>
                <a:gd name="T27" fmla="*/ 65 h 65"/>
                <a:gd name="T28" fmla="*/ 43 w 74"/>
                <a:gd name="T29" fmla="*/ 61 h 65"/>
                <a:gd name="T30" fmla="*/ 52 w 74"/>
                <a:gd name="T31" fmla="*/ 56 h 65"/>
                <a:gd name="T32" fmla="*/ 52 w 74"/>
                <a:gd name="T33" fmla="*/ 24 h 65"/>
                <a:gd name="T34" fmla="*/ 38 w 74"/>
                <a:gd name="T35" fmla="*/ 9 h 65"/>
                <a:gd name="T36" fmla="*/ 22 w 74"/>
                <a:gd name="T37" fmla="*/ 14 h 65"/>
                <a:gd name="T38" fmla="*/ 22 w 74"/>
                <a:gd name="T39" fmla="*/ 56 h 65"/>
                <a:gd name="T40" fmla="*/ 31 w 74"/>
                <a:gd name="T41" fmla="*/ 61 h 65"/>
                <a:gd name="T42" fmla="*/ 31 w 74"/>
                <a:gd name="T43" fmla="*/ 65 h 65"/>
                <a:gd name="T44" fmla="*/ 0 w 74"/>
                <a:gd name="T45" fmla="*/ 65 h 65"/>
                <a:gd name="T46" fmla="*/ 0 w 74"/>
                <a:gd name="T4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65">
                  <a:moveTo>
                    <a:pt x="0" y="61"/>
                  </a:moveTo>
                  <a:lnTo>
                    <a:pt x="0" y="61"/>
                  </a:lnTo>
                  <a:cubicBezTo>
                    <a:pt x="8" y="60"/>
                    <a:pt x="11" y="59"/>
                    <a:pt x="11" y="56"/>
                  </a:cubicBezTo>
                  <a:lnTo>
                    <a:pt x="11" y="12"/>
                  </a:lnTo>
                  <a:cubicBezTo>
                    <a:pt x="11" y="8"/>
                    <a:pt x="8" y="5"/>
                    <a:pt x="0" y="5"/>
                  </a:cubicBezTo>
                  <a:lnTo>
                    <a:pt x="0" y="1"/>
                  </a:lnTo>
                  <a:lnTo>
                    <a:pt x="22" y="0"/>
                  </a:lnTo>
                  <a:lnTo>
                    <a:pt x="22" y="10"/>
                  </a:lnTo>
                  <a:cubicBezTo>
                    <a:pt x="30" y="5"/>
                    <a:pt x="38" y="0"/>
                    <a:pt x="47" y="0"/>
                  </a:cubicBezTo>
                  <a:cubicBezTo>
                    <a:pt x="57" y="0"/>
                    <a:pt x="63" y="7"/>
                    <a:pt x="63" y="19"/>
                  </a:cubicBezTo>
                  <a:lnTo>
                    <a:pt x="63" y="56"/>
                  </a:lnTo>
                  <a:cubicBezTo>
                    <a:pt x="63" y="59"/>
                    <a:pt x="65" y="60"/>
                    <a:pt x="74" y="61"/>
                  </a:cubicBezTo>
                  <a:lnTo>
                    <a:pt x="74" y="65"/>
                  </a:lnTo>
                  <a:lnTo>
                    <a:pt x="43" y="65"/>
                  </a:lnTo>
                  <a:lnTo>
                    <a:pt x="43" y="61"/>
                  </a:lnTo>
                  <a:cubicBezTo>
                    <a:pt x="50" y="60"/>
                    <a:pt x="52" y="59"/>
                    <a:pt x="52" y="56"/>
                  </a:cubicBezTo>
                  <a:lnTo>
                    <a:pt x="52" y="24"/>
                  </a:lnTo>
                  <a:cubicBezTo>
                    <a:pt x="52" y="12"/>
                    <a:pt x="47" y="9"/>
                    <a:pt x="38" y="9"/>
                  </a:cubicBezTo>
                  <a:cubicBezTo>
                    <a:pt x="32" y="9"/>
                    <a:pt x="26" y="11"/>
                    <a:pt x="22" y="14"/>
                  </a:cubicBezTo>
                  <a:lnTo>
                    <a:pt x="22" y="56"/>
                  </a:lnTo>
                  <a:cubicBezTo>
                    <a:pt x="22" y="59"/>
                    <a:pt x="24" y="60"/>
                    <a:pt x="31" y="61"/>
                  </a:cubicBezTo>
                  <a:lnTo>
                    <a:pt x="31" y="65"/>
                  </a:lnTo>
                  <a:lnTo>
                    <a:pt x="0" y="65"/>
                  </a:lnTo>
                  <a:lnTo>
                    <a:pt x="0" y="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1" name="Freeform 24"/>
            <p:cNvSpPr>
              <a:spLocks noEditPoints="1"/>
            </p:cNvSpPr>
            <p:nvPr userDrawn="1"/>
          </p:nvSpPr>
          <p:spPr bwMode="auto">
            <a:xfrm>
              <a:off x="10021888" y="3651250"/>
              <a:ext cx="100013" cy="107950"/>
            </a:xfrm>
            <a:custGeom>
              <a:avLst/>
              <a:gdLst>
                <a:gd name="T0" fmla="*/ 50 w 63"/>
                <a:gd name="T1" fmla="*/ 34 h 67"/>
                <a:gd name="T2" fmla="*/ 50 w 63"/>
                <a:gd name="T3" fmla="*/ 34 h 67"/>
                <a:gd name="T4" fmla="*/ 31 w 63"/>
                <a:gd name="T5" fmla="*/ 5 h 67"/>
                <a:gd name="T6" fmla="*/ 14 w 63"/>
                <a:gd name="T7" fmla="*/ 34 h 67"/>
                <a:gd name="T8" fmla="*/ 32 w 63"/>
                <a:gd name="T9" fmla="*/ 63 h 67"/>
                <a:gd name="T10" fmla="*/ 50 w 63"/>
                <a:gd name="T11" fmla="*/ 34 h 67"/>
                <a:gd name="T12" fmla="*/ 0 w 63"/>
                <a:gd name="T13" fmla="*/ 34 h 67"/>
                <a:gd name="T14" fmla="*/ 0 w 63"/>
                <a:gd name="T15" fmla="*/ 34 h 67"/>
                <a:gd name="T16" fmla="*/ 32 w 63"/>
                <a:gd name="T17" fmla="*/ 0 h 67"/>
                <a:gd name="T18" fmla="*/ 63 w 63"/>
                <a:gd name="T19" fmla="*/ 33 h 67"/>
                <a:gd name="T20" fmla="*/ 32 w 63"/>
                <a:gd name="T21" fmla="*/ 67 h 67"/>
                <a:gd name="T22" fmla="*/ 0 w 63"/>
                <a:gd name="T23"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67">
                  <a:moveTo>
                    <a:pt x="50" y="34"/>
                  </a:moveTo>
                  <a:lnTo>
                    <a:pt x="50" y="34"/>
                  </a:lnTo>
                  <a:cubicBezTo>
                    <a:pt x="50" y="14"/>
                    <a:pt x="42" y="5"/>
                    <a:pt x="31" y="5"/>
                  </a:cubicBezTo>
                  <a:cubicBezTo>
                    <a:pt x="20" y="5"/>
                    <a:pt x="14" y="14"/>
                    <a:pt x="14" y="34"/>
                  </a:cubicBezTo>
                  <a:cubicBezTo>
                    <a:pt x="14" y="53"/>
                    <a:pt x="21" y="63"/>
                    <a:pt x="32" y="63"/>
                  </a:cubicBezTo>
                  <a:cubicBezTo>
                    <a:pt x="43" y="63"/>
                    <a:pt x="50" y="53"/>
                    <a:pt x="50" y="34"/>
                  </a:cubicBezTo>
                  <a:close/>
                  <a:moveTo>
                    <a:pt x="0" y="34"/>
                  </a:moveTo>
                  <a:lnTo>
                    <a:pt x="0" y="34"/>
                  </a:lnTo>
                  <a:cubicBezTo>
                    <a:pt x="0" y="15"/>
                    <a:pt x="13" y="0"/>
                    <a:pt x="32" y="0"/>
                  </a:cubicBezTo>
                  <a:cubicBezTo>
                    <a:pt x="52" y="0"/>
                    <a:pt x="63" y="14"/>
                    <a:pt x="63" y="33"/>
                  </a:cubicBezTo>
                  <a:cubicBezTo>
                    <a:pt x="63" y="53"/>
                    <a:pt x="51" y="67"/>
                    <a:pt x="32" y="67"/>
                  </a:cubicBezTo>
                  <a:cubicBezTo>
                    <a:pt x="12" y="67"/>
                    <a:pt x="0" y="54"/>
                    <a:pt x="0" y="3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2" name="Freeform 25"/>
            <p:cNvSpPr>
              <a:spLocks/>
            </p:cNvSpPr>
            <p:nvPr userDrawn="1"/>
          </p:nvSpPr>
          <p:spPr bwMode="auto">
            <a:xfrm>
              <a:off x="10136188" y="3652838"/>
              <a:ext cx="180975" cy="104775"/>
            </a:xfrm>
            <a:custGeom>
              <a:avLst/>
              <a:gdLst>
                <a:gd name="T0" fmla="*/ 42 w 112"/>
                <a:gd name="T1" fmla="*/ 61 h 65"/>
                <a:gd name="T2" fmla="*/ 42 w 112"/>
                <a:gd name="T3" fmla="*/ 61 h 65"/>
                <a:gd name="T4" fmla="*/ 50 w 112"/>
                <a:gd name="T5" fmla="*/ 56 h 65"/>
                <a:gd name="T6" fmla="*/ 50 w 112"/>
                <a:gd name="T7" fmla="*/ 25 h 65"/>
                <a:gd name="T8" fmla="*/ 36 w 112"/>
                <a:gd name="T9" fmla="*/ 9 h 65"/>
                <a:gd name="T10" fmla="*/ 22 w 112"/>
                <a:gd name="T11" fmla="*/ 14 h 65"/>
                <a:gd name="T12" fmla="*/ 22 w 112"/>
                <a:gd name="T13" fmla="*/ 56 h 65"/>
                <a:gd name="T14" fmla="*/ 30 w 112"/>
                <a:gd name="T15" fmla="*/ 61 h 65"/>
                <a:gd name="T16" fmla="*/ 30 w 112"/>
                <a:gd name="T17" fmla="*/ 65 h 65"/>
                <a:gd name="T18" fmla="*/ 0 w 112"/>
                <a:gd name="T19" fmla="*/ 65 h 65"/>
                <a:gd name="T20" fmla="*/ 0 w 112"/>
                <a:gd name="T21" fmla="*/ 61 h 65"/>
                <a:gd name="T22" fmla="*/ 10 w 112"/>
                <a:gd name="T23" fmla="*/ 56 h 65"/>
                <a:gd name="T24" fmla="*/ 10 w 112"/>
                <a:gd name="T25" fmla="*/ 12 h 65"/>
                <a:gd name="T26" fmla="*/ 0 w 112"/>
                <a:gd name="T27" fmla="*/ 5 h 65"/>
                <a:gd name="T28" fmla="*/ 0 w 112"/>
                <a:gd name="T29" fmla="*/ 1 h 65"/>
                <a:gd name="T30" fmla="*/ 22 w 112"/>
                <a:gd name="T31" fmla="*/ 0 h 65"/>
                <a:gd name="T32" fmla="*/ 22 w 112"/>
                <a:gd name="T33" fmla="*/ 10 h 65"/>
                <a:gd name="T34" fmla="*/ 46 w 112"/>
                <a:gd name="T35" fmla="*/ 0 h 65"/>
                <a:gd name="T36" fmla="*/ 61 w 112"/>
                <a:gd name="T37" fmla="*/ 12 h 65"/>
                <a:gd name="T38" fmla="*/ 86 w 112"/>
                <a:gd name="T39" fmla="*/ 0 h 65"/>
                <a:gd name="T40" fmla="*/ 101 w 112"/>
                <a:gd name="T41" fmla="*/ 19 h 65"/>
                <a:gd name="T42" fmla="*/ 101 w 112"/>
                <a:gd name="T43" fmla="*/ 56 h 65"/>
                <a:gd name="T44" fmla="*/ 112 w 112"/>
                <a:gd name="T45" fmla="*/ 61 h 65"/>
                <a:gd name="T46" fmla="*/ 112 w 112"/>
                <a:gd name="T47" fmla="*/ 65 h 65"/>
                <a:gd name="T48" fmla="*/ 81 w 112"/>
                <a:gd name="T49" fmla="*/ 65 h 65"/>
                <a:gd name="T50" fmla="*/ 81 w 112"/>
                <a:gd name="T51" fmla="*/ 61 h 65"/>
                <a:gd name="T52" fmla="*/ 90 w 112"/>
                <a:gd name="T53" fmla="*/ 56 h 65"/>
                <a:gd name="T54" fmla="*/ 90 w 112"/>
                <a:gd name="T55" fmla="*/ 25 h 65"/>
                <a:gd name="T56" fmla="*/ 77 w 112"/>
                <a:gd name="T57" fmla="*/ 9 h 65"/>
                <a:gd name="T58" fmla="*/ 61 w 112"/>
                <a:gd name="T59" fmla="*/ 16 h 65"/>
                <a:gd name="T60" fmla="*/ 62 w 112"/>
                <a:gd name="T61" fmla="*/ 20 h 65"/>
                <a:gd name="T62" fmla="*/ 62 w 112"/>
                <a:gd name="T63" fmla="*/ 56 h 65"/>
                <a:gd name="T64" fmla="*/ 71 w 112"/>
                <a:gd name="T65" fmla="*/ 61 h 65"/>
                <a:gd name="T66" fmla="*/ 71 w 112"/>
                <a:gd name="T67" fmla="*/ 65 h 65"/>
                <a:gd name="T68" fmla="*/ 42 w 112"/>
                <a:gd name="T69" fmla="*/ 65 h 65"/>
                <a:gd name="T70" fmla="*/ 42 w 112"/>
                <a:gd name="T71"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2" h="65">
                  <a:moveTo>
                    <a:pt x="42" y="61"/>
                  </a:moveTo>
                  <a:lnTo>
                    <a:pt x="42" y="61"/>
                  </a:lnTo>
                  <a:cubicBezTo>
                    <a:pt x="49" y="60"/>
                    <a:pt x="50" y="59"/>
                    <a:pt x="50" y="56"/>
                  </a:cubicBezTo>
                  <a:lnTo>
                    <a:pt x="50" y="25"/>
                  </a:lnTo>
                  <a:cubicBezTo>
                    <a:pt x="50" y="12"/>
                    <a:pt x="45" y="9"/>
                    <a:pt x="36" y="9"/>
                  </a:cubicBezTo>
                  <a:cubicBezTo>
                    <a:pt x="30" y="9"/>
                    <a:pt x="26" y="11"/>
                    <a:pt x="22" y="14"/>
                  </a:cubicBezTo>
                  <a:lnTo>
                    <a:pt x="22" y="56"/>
                  </a:lnTo>
                  <a:cubicBezTo>
                    <a:pt x="22" y="59"/>
                    <a:pt x="23" y="60"/>
                    <a:pt x="30" y="61"/>
                  </a:cubicBezTo>
                  <a:lnTo>
                    <a:pt x="30" y="65"/>
                  </a:lnTo>
                  <a:lnTo>
                    <a:pt x="0" y="65"/>
                  </a:lnTo>
                  <a:lnTo>
                    <a:pt x="0" y="61"/>
                  </a:lnTo>
                  <a:cubicBezTo>
                    <a:pt x="8" y="60"/>
                    <a:pt x="10" y="59"/>
                    <a:pt x="10" y="56"/>
                  </a:cubicBezTo>
                  <a:lnTo>
                    <a:pt x="10" y="12"/>
                  </a:lnTo>
                  <a:cubicBezTo>
                    <a:pt x="10" y="8"/>
                    <a:pt x="8" y="5"/>
                    <a:pt x="0" y="5"/>
                  </a:cubicBezTo>
                  <a:lnTo>
                    <a:pt x="0" y="1"/>
                  </a:lnTo>
                  <a:lnTo>
                    <a:pt x="22" y="0"/>
                  </a:lnTo>
                  <a:lnTo>
                    <a:pt x="22" y="10"/>
                  </a:lnTo>
                  <a:cubicBezTo>
                    <a:pt x="29" y="5"/>
                    <a:pt x="37" y="0"/>
                    <a:pt x="46" y="0"/>
                  </a:cubicBezTo>
                  <a:cubicBezTo>
                    <a:pt x="53" y="0"/>
                    <a:pt x="58" y="4"/>
                    <a:pt x="61" y="12"/>
                  </a:cubicBezTo>
                  <a:cubicBezTo>
                    <a:pt x="69" y="5"/>
                    <a:pt x="77" y="0"/>
                    <a:pt x="86" y="0"/>
                  </a:cubicBezTo>
                  <a:cubicBezTo>
                    <a:pt x="96" y="0"/>
                    <a:pt x="101" y="7"/>
                    <a:pt x="101" y="19"/>
                  </a:cubicBezTo>
                  <a:lnTo>
                    <a:pt x="101" y="56"/>
                  </a:lnTo>
                  <a:cubicBezTo>
                    <a:pt x="101" y="59"/>
                    <a:pt x="103" y="60"/>
                    <a:pt x="112" y="61"/>
                  </a:cubicBezTo>
                  <a:lnTo>
                    <a:pt x="112" y="65"/>
                  </a:lnTo>
                  <a:lnTo>
                    <a:pt x="81" y="65"/>
                  </a:lnTo>
                  <a:lnTo>
                    <a:pt x="81" y="61"/>
                  </a:lnTo>
                  <a:cubicBezTo>
                    <a:pt x="88" y="60"/>
                    <a:pt x="90" y="59"/>
                    <a:pt x="90" y="56"/>
                  </a:cubicBezTo>
                  <a:lnTo>
                    <a:pt x="90" y="25"/>
                  </a:lnTo>
                  <a:cubicBezTo>
                    <a:pt x="90" y="12"/>
                    <a:pt x="85" y="9"/>
                    <a:pt x="77" y="9"/>
                  </a:cubicBezTo>
                  <a:cubicBezTo>
                    <a:pt x="72" y="9"/>
                    <a:pt x="67" y="11"/>
                    <a:pt x="61" y="16"/>
                  </a:cubicBezTo>
                  <a:cubicBezTo>
                    <a:pt x="62" y="18"/>
                    <a:pt x="62" y="19"/>
                    <a:pt x="62" y="20"/>
                  </a:cubicBezTo>
                  <a:lnTo>
                    <a:pt x="62" y="56"/>
                  </a:lnTo>
                  <a:cubicBezTo>
                    <a:pt x="62" y="59"/>
                    <a:pt x="63" y="60"/>
                    <a:pt x="71" y="61"/>
                  </a:cubicBezTo>
                  <a:lnTo>
                    <a:pt x="71" y="65"/>
                  </a:lnTo>
                  <a:lnTo>
                    <a:pt x="42" y="65"/>
                  </a:lnTo>
                  <a:lnTo>
                    <a:pt x="42" y="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3" name="Freeform 26"/>
            <p:cNvSpPr>
              <a:spLocks noEditPoints="1"/>
            </p:cNvSpPr>
            <p:nvPr userDrawn="1"/>
          </p:nvSpPr>
          <p:spPr bwMode="auto">
            <a:xfrm>
              <a:off x="10333038" y="3600450"/>
              <a:ext cx="50800" cy="157162"/>
            </a:xfrm>
            <a:custGeom>
              <a:avLst/>
              <a:gdLst>
                <a:gd name="T0" fmla="*/ 8 w 32"/>
                <a:gd name="T1" fmla="*/ 8 h 97"/>
                <a:gd name="T2" fmla="*/ 8 w 32"/>
                <a:gd name="T3" fmla="*/ 8 h 97"/>
                <a:gd name="T4" fmla="*/ 16 w 32"/>
                <a:gd name="T5" fmla="*/ 0 h 97"/>
                <a:gd name="T6" fmla="*/ 24 w 32"/>
                <a:gd name="T7" fmla="*/ 8 h 97"/>
                <a:gd name="T8" fmla="*/ 16 w 32"/>
                <a:gd name="T9" fmla="*/ 16 h 97"/>
                <a:gd name="T10" fmla="*/ 8 w 32"/>
                <a:gd name="T11" fmla="*/ 8 h 97"/>
                <a:gd name="T12" fmla="*/ 0 w 32"/>
                <a:gd name="T13" fmla="*/ 93 h 97"/>
                <a:gd name="T14" fmla="*/ 0 w 32"/>
                <a:gd name="T15" fmla="*/ 93 h 97"/>
                <a:gd name="T16" fmla="*/ 10 w 32"/>
                <a:gd name="T17" fmla="*/ 88 h 97"/>
                <a:gd name="T18" fmla="*/ 10 w 32"/>
                <a:gd name="T19" fmla="*/ 44 h 97"/>
                <a:gd name="T20" fmla="*/ 0 w 32"/>
                <a:gd name="T21" fmla="*/ 37 h 97"/>
                <a:gd name="T22" fmla="*/ 0 w 32"/>
                <a:gd name="T23" fmla="*/ 33 h 97"/>
                <a:gd name="T24" fmla="*/ 22 w 32"/>
                <a:gd name="T25" fmla="*/ 32 h 97"/>
                <a:gd name="T26" fmla="*/ 22 w 32"/>
                <a:gd name="T27" fmla="*/ 88 h 97"/>
                <a:gd name="T28" fmla="*/ 32 w 32"/>
                <a:gd name="T29" fmla="*/ 93 h 97"/>
                <a:gd name="T30" fmla="*/ 32 w 32"/>
                <a:gd name="T31" fmla="*/ 97 h 97"/>
                <a:gd name="T32" fmla="*/ 0 w 32"/>
                <a:gd name="T33" fmla="*/ 97 h 97"/>
                <a:gd name="T34" fmla="*/ 0 w 32"/>
                <a:gd name="T35" fmla="*/ 9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97">
                  <a:moveTo>
                    <a:pt x="8" y="8"/>
                  </a:moveTo>
                  <a:lnTo>
                    <a:pt x="8" y="8"/>
                  </a:lnTo>
                  <a:cubicBezTo>
                    <a:pt x="8" y="3"/>
                    <a:pt x="11" y="0"/>
                    <a:pt x="16" y="0"/>
                  </a:cubicBezTo>
                  <a:cubicBezTo>
                    <a:pt x="21" y="0"/>
                    <a:pt x="24" y="3"/>
                    <a:pt x="24" y="8"/>
                  </a:cubicBezTo>
                  <a:cubicBezTo>
                    <a:pt x="24" y="13"/>
                    <a:pt x="21" y="16"/>
                    <a:pt x="16" y="16"/>
                  </a:cubicBezTo>
                  <a:cubicBezTo>
                    <a:pt x="11" y="16"/>
                    <a:pt x="8" y="13"/>
                    <a:pt x="8" y="8"/>
                  </a:cubicBezTo>
                  <a:close/>
                  <a:moveTo>
                    <a:pt x="0" y="93"/>
                  </a:moveTo>
                  <a:lnTo>
                    <a:pt x="0" y="93"/>
                  </a:lnTo>
                  <a:cubicBezTo>
                    <a:pt x="8" y="92"/>
                    <a:pt x="10" y="91"/>
                    <a:pt x="10" y="88"/>
                  </a:cubicBezTo>
                  <a:lnTo>
                    <a:pt x="10" y="44"/>
                  </a:lnTo>
                  <a:cubicBezTo>
                    <a:pt x="10" y="40"/>
                    <a:pt x="8" y="37"/>
                    <a:pt x="0" y="37"/>
                  </a:cubicBezTo>
                  <a:lnTo>
                    <a:pt x="0" y="33"/>
                  </a:lnTo>
                  <a:lnTo>
                    <a:pt x="22" y="32"/>
                  </a:lnTo>
                  <a:lnTo>
                    <a:pt x="22" y="88"/>
                  </a:lnTo>
                  <a:cubicBezTo>
                    <a:pt x="22" y="91"/>
                    <a:pt x="24" y="92"/>
                    <a:pt x="32" y="93"/>
                  </a:cubicBezTo>
                  <a:lnTo>
                    <a:pt x="32" y="97"/>
                  </a:lnTo>
                  <a:lnTo>
                    <a:pt x="0" y="97"/>
                  </a:lnTo>
                  <a:lnTo>
                    <a:pt x="0" y="9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4" name="Freeform 27"/>
            <p:cNvSpPr>
              <a:spLocks/>
            </p:cNvSpPr>
            <p:nvPr userDrawn="1"/>
          </p:nvSpPr>
          <p:spPr bwMode="auto">
            <a:xfrm>
              <a:off x="10401300" y="3652838"/>
              <a:ext cx="119063" cy="104775"/>
            </a:xfrm>
            <a:custGeom>
              <a:avLst/>
              <a:gdLst>
                <a:gd name="T0" fmla="*/ 0 w 74"/>
                <a:gd name="T1" fmla="*/ 61 h 65"/>
                <a:gd name="T2" fmla="*/ 0 w 74"/>
                <a:gd name="T3" fmla="*/ 61 h 65"/>
                <a:gd name="T4" fmla="*/ 11 w 74"/>
                <a:gd name="T5" fmla="*/ 56 h 65"/>
                <a:gd name="T6" fmla="*/ 11 w 74"/>
                <a:gd name="T7" fmla="*/ 12 h 65"/>
                <a:gd name="T8" fmla="*/ 0 w 74"/>
                <a:gd name="T9" fmla="*/ 5 h 65"/>
                <a:gd name="T10" fmla="*/ 0 w 74"/>
                <a:gd name="T11" fmla="*/ 1 h 65"/>
                <a:gd name="T12" fmla="*/ 22 w 74"/>
                <a:gd name="T13" fmla="*/ 0 h 65"/>
                <a:gd name="T14" fmla="*/ 22 w 74"/>
                <a:gd name="T15" fmla="*/ 10 h 65"/>
                <a:gd name="T16" fmla="*/ 48 w 74"/>
                <a:gd name="T17" fmla="*/ 0 h 65"/>
                <a:gd name="T18" fmla="*/ 63 w 74"/>
                <a:gd name="T19" fmla="*/ 19 h 65"/>
                <a:gd name="T20" fmla="*/ 63 w 74"/>
                <a:gd name="T21" fmla="*/ 56 h 65"/>
                <a:gd name="T22" fmla="*/ 74 w 74"/>
                <a:gd name="T23" fmla="*/ 61 h 65"/>
                <a:gd name="T24" fmla="*/ 74 w 74"/>
                <a:gd name="T25" fmla="*/ 65 h 65"/>
                <a:gd name="T26" fmla="*/ 43 w 74"/>
                <a:gd name="T27" fmla="*/ 65 h 65"/>
                <a:gd name="T28" fmla="*/ 43 w 74"/>
                <a:gd name="T29" fmla="*/ 61 h 65"/>
                <a:gd name="T30" fmla="*/ 52 w 74"/>
                <a:gd name="T31" fmla="*/ 56 h 65"/>
                <a:gd name="T32" fmla="*/ 52 w 74"/>
                <a:gd name="T33" fmla="*/ 24 h 65"/>
                <a:gd name="T34" fmla="*/ 38 w 74"/>
                <a:gd name="T35" fmla="*/ 9 h 65"/>
                <a:gd name="T36" fmla="*/ 23 w 74"/>
                <a:gd name="T37" fmla="*/ 14 h 65"/>
                <a:gd name="T38" fmla="*/ 23 w 74"/>
                <a:gd name="T39" fmla="*/ 56 h 65"/>
                <a:gd name="T40" fmla="*/ 31 w 74"/>
                <a:gd name="T41" fmla="*/ 61 h 65"/>
                <a:gd name="T42" fmla="*/ 31 w 74"/>
                <a:gd name="T43" fmla="*/ 65 h 65"/>
                <a:gd name="T44" fmla="*/ 0 w 74"/>
                <a:gd name="T45" fmla="*/ 65 h 65"/>
                <a:gd name="T46" fmla="*/ 0 w 74"/>
                <a:gd name="T4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65">
                  <a:moveTo>
                    <a:pt x="0" y="61"/>
                  </a:moveTo>
                  <a:lnTo>
                    <a:pt x="0" y="61"/>
                  </a:lnTo>
                  <a:cubicBezTo>
                    <a:pt x="9" y="60"/>
                    <a:pt x="11" y="59"/>
                    <a:pt x="11" y="56"/>
                  </a:cubicBezTo>
                  <a:lnTo>
                    <a:pt x="11" y="12"/>
                  </a:lnTo>
                  <a:cubicBezTo>
                    <a:pt x="11" y="8"/>
                    <a:pt x="9" y="5"/>
                    <a:pt x="0" y="5"/>
                  </a:cubicBezTo>
                  <a:lnTo>
                    <a:pt x="0" y="1"/>
                  </a:lnTo>
                  <a:lnTo>
                    <a:pt x="22" y="0"/>
                  </a:lnTo>
                  <a:lnTo>
                    <a:pt x="22" y="10"/>
                  </a:lnTo>
                  <a:cubicBezTo>
                    <a:pt x="30" y="5"/>
                    <a:pt x="38" y="0"/>
                    <a:pt x="48" y="0"/>
                  </a:cubicBezTo>
                  <a:cubicBezTo>
                    <a:pt x="57" y="0"/>
                    <a:pt x="63" y="7"/>
                    <a:pt x="63" y="19"/>
                  </a:cubicBezTo>
                  <a:lnTo>
                    <a:pt x="63" y="56"/>
                  </a:lnTo>
                  <a:cubicBezTo>
                    <a:pt x="63" y="59"/>
                    <a:pt x="65" y="60"/>
                    <a:pt x="74" y="61"/>
                  </a:cubicBezTo>
                  <a:lnTo>
                    <a:pt x="74" y="65"/>
                  </a:lnTo>
                  <a:lnTo>
                    <a:pt x="43" y="65"/>
                  </a:lnTo>
                  <a:lnTo>
                    <a:pt x="43" y="61"/>
                  </a:lnTo>
                  <a:cubicBezTo>
                    <a:pt x="50" y="60"/>
                    <a:pt x="52" y="59"/>
                    <a:pt x="52" y="56"/>
                  </a:cubicBezTo>
                  <a:lnTo>
                    <a:pt x="52" y="24"/>
                  </a:lnTo>
                  <a:cubicBezTo>
                    <a:pt x="52" y="12"/>
                    <a:pt x="47" y="9"/>
                    <a:pt x="38" y="9"/>
                  </a:cubicBezTo>
                  <a:cubicBezTo>
                    <a:pt x="32" y="9"/>
                    <a:pt x="26" y="11"/>
                    <a:pt x="23" y="14"/>
                  </a:cubicBezTo>
                  <a:lnTo>
                    <a:pt x="23" y="56"/>
                  </a:lnTo>
                  <a:cubicBezTo>
                    <a:pt x="23" y="59"/>
                    <a:pt x="24" y="60"/>
                    <a:pt x="31" y="61"/>
                  </a:cubicBezTo>
                  <a:lnTo>
                    <a:pt x="31" y="65"/>
                  </a:lnTo>
                  <a:lnTo>
                    <a:pt x="0" y="65"/>
                  </a:lnTo>
                  <a:lnTo>
                    <a:pt x="0" y="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5" name="Freeform 28"/>
            <p:cNvSpPr>
              <a:spLocks noEditPoints="1"/>
            </p:cNvSpPr>
            <p:nvPr userDrawn="1"/>
          </p:nvSpPr>
          <p:spPr bwMode="auto">
            <a:xfrm>
              <a:off x="10536238" y="3600450"/>
              <a:ext cx="50800" cy="157162"/>
            </a:xfrm>
            <a:custGeom>
              <a:avLst/>
              <a:gdLst>
                <a:gd name="T0" fmla="*/ 8 w 32"/>
                <a:gd name="T1" fmla="*/ 8 h 97"/>
                <a:gd name="T2" fmla="*/ 8 w 32"/>
                <a:gd name="T3" fmla="*/ 8 h 97"/>
                <a:gd name="T4" fmla="*/ 16 w 32"/>
                <a:gd name="T5" fmla="*/ 0 h 97"/>
                <a:gd name="T6" fmla="*/ 24 w 32"/>
                <a:gd name="T7" fmla="*/ 8 h 97"/>
                <a:gd name="T8" fmla="*/ 16 w 32"/>
                <a:gd name="T9" fmla="*/ 16 h 97"/>
                <a:gd name="T10" fmla="*/ 8 w 32"/>
                <a:gd name="T11" fmla="*/ 8 h 97"/>
                <a:gd name="T12" fmla="*/ 0 w 32"/>
                <a:gd name="T13" fmla="*/ 93 h 97"/>
                <a:gd name="T14" fmla="*/ 0 w 32"/>
                <a:gd name="T15" fmla="*/ 93 h 97"/>
                <a:gd name="T16" fmla="*/ 10 w 32"/>
                <a:gd name="T17" fmla="*/ 88 h 97"/>
                <a:gd name="T18" fmla="*/ 10 w 32"/>
                <a:gd name="T19" fmla="*/ 44 h 97"/>
                <a:gd name="T20" fmla="*/ 0 w 32"/>
                <a:gd name="T21" fmla="*/ 37 h 97"/>
                <a:gd name="T22" fmla="*/ 0 w 32"/>
                <a:gd name="T23" fmla="*/ 33 h 97"/>
                <a:gd name="T24" fmla="*/ 22 w 32"/>
                <a:gd name="T25" fmla="*/ 32 h 97"/>
                <a:gd name="T26" fmla="*/ 22 w 32"/>
                <a:gd name="T27" fmla="*/ 88 h 97"/>
                <a:gd name="T28" fmla="*/ 32 w 32"/>
                <a:gd name="T29" fmla="*/ 93 h 97"/>
                <a:gd name="T30" fmla="*/ 32 w 32"/>
                <a:gd name="T31" fmla="*/ 97 h 97"/>
                <a:gd name="T32" fmla="*/ 0 w 32"/>
                <a:gd name="T33" fmla="*/ 97 h 97"/>
                <a:gd name="T34" fmla="*/ 0 w 32"/>
                <a:gd name="T35" fmla="*/ 9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97">
                  <a:moveTo>
                    <a:pt x="8" y="8"/>
                  </a:moveTo>
                  <a:lnTo>
                    <a:pt x="8" y="8"/>
                  </a:lnTo>
                  <a:cubicBezTo>
                    <a:pt x="8" y="3"/>
                    <a:pt x="11" y="0"/>
                    <a:pt x="16" y="0"/>
                  </a:cubicBezTo>
                  <a:cubicBezTo>
                    <a:pt x="21" y="0"/>
                    <a:pt x="24" y="3"/>
                    <a:pt x="24" y="8"/>
                  </a:cubicBezTo>
                  <a:cubicBezTo>
                    <a:pt x="24" y="13"/>
                    <a:pt x="21" y="16"/>
                    <a:pt x="16" y="16"/>
                  </a:cubicBezTo>
                  <a:cubicBezTo>
                    <a:pt x="11" y="16"/>
                    <a:pt x="8" y="13"/>
                    <a:pt x="8" y="8"/>
                  </a:cubicBezTo>
                  <a:close/>
                  <a:moveTo>
                    <a:pt x="0" y="93"/>
                  </a:moveTo>
                  <a:lnTo>
                    <a:pt x="0" y="93"/>
                  </a:lnTo>
                  <a:cubicBezTo>
                    <a:pt x="8" y="92"/>
                    <a:pt x="10" y="91"/>
                    <a:pt x="10" y="88"/>
                  </a:cubicBezTo>
                  <a:lnTo>
                    <a:pt x="10" y="44"/>
                  </a:lnTo>
                  <a:cubicBezTo>
                    <a:pt x="10" y="40"/>
                    <a:pt x="8" y="37"/>
                    <a:pt x="0" y="37"/>
                  </a:cubicBezTo>
                  <a:lnTo>
                    <a:pt x="0" y="33"/>
                  </a:lnTo>
                  <a:lnTo>
                    <a:pt x="22" y="32"/>
                  </a:lnTo>
                  <a:lnTo>
                    <a:pt x="22" y="88"/>
                  </a:lnTo>
                  <a:cubicBezTo>
                    <a:pt x="22" y="91"/>
                    <a:pt x="24" y="92"/>
                    <a:pt x="32" y="93"/>
                  </a:cubicBezTo>
                  <a:lnTo>
                    <a:pt x="32" y="97"/>
                  </a:lnTo>
                  <a:lnTo>
                    <a:pt x="0" y="97"/>
                  </a:lnTo>
                  <a:lnTo>
                    <a:pt x="0" y="9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6" name="Freeform 29"/>
            <p:cNvSpPr>
              <a:spLocks/>
            </p:cNvSpPr>
            <p:nvPr userDrawn="1"/>
          </p:nvSpPr>
          <p:spPr bwMode="auto">
            <a:xfrm>
              <a:off x="10604500" y="3651250"/>
              <a:ext cx="74613" cy="107950"/>
            </a:xfrm>
            <a:custGeom>
              <a:avLst/>
              <a:gdLst>
                <a:gd name="T0" fmla="*/ 0 w 46"/>
                <a:gd name="T1" fmla="*/ 46 h 67"/>
                <a:gd name="T2" fmla="*/ 0 w 46"/>
                <a:gd name="T3" fmla="*/ 46 h 67"/>
                <a:gd name="T4" fmla="*/ 4 w 46"/>
                <a:gd name="T5" fmla="*/ 46 h 67"/>
                <a:gd name="T6" fmla="*/ 25 w 46"/>
                <a:gd name="T7" fmla="*/ 63 h 67"/>
                <a:gd name="T8" fmla="*/ 37 w 46"/>
                <a:gd name="T9" fmla="*/ 52 h 67"/>
                <a:gd name="T10" fmla="*/ 20 w 46"/>
                <a:gd name="T11" fmla="*/ 39 h 67"/>
                <a:gd name="T12" fmla="*/ 1 w 46"/>
                <a:gd name="T13" fmla="*/ 21 h 67"/>
                <a:gd name="T14" fmla="*/ 24 w 46"/>
                <a:gd name="T15" fmla="*/ 0 h 67"/>
                <a:gd name="T16" fmla="*/ 37 w 46"/>
                <a:gd name="T17" fmla="*/ 4 h 67"/>
                <a:gd name="T18" fmla="*/ 39 w 46"/>
                <a:gd name="T19" fmla="*/ 0 h 67"/>
                <a:gd name="T20" fmla="*/ 43 w 46"/>
                <a:gd name="T21" fmla="*/ 0 h 67"/>
                <a:gd name="T22" fmla="*/ 43 w 46"/>
                <a:gd name="T23" fmla="*/ 20 h 67"/>
                <a:gd name="T24" fmla="*/ 39 w 46"/>
                <a:gd name="T25" fmla="*/ 20 h 67"/>
                <a:gd name="T26" fmla="*/ 22 w 46"/>
                <a:gd name="T27" fmla="*/ 5 h 67"/>
                <a:gd name="T28" fmla="*/ 11 w 46"/>
                <a:gd name="T29" fmla="*/ 15 h 67"/>
                <a:gd name="T30" fmla="*/ 27 w 46"/>
                <a:gd name="T31" fmla="*/ 27 h 67"/>
                <a:gd name="T32" fmla="*/ 46 w 46"/>
                <a:gd name="T33" fmla="*/ 45 h 67"/>
                <a:gd name="T34" fmla="*/ 24 w 46"/>
                <a:gd name="T35" fmla="*/ 67 h 67"/>
                <a:gd name="T36" fmla="*/ 8 w 46"/>
                <a:gd name="T37" fmla="*/ 63 h 67"/>
                <a:gd name="T38" fmla="*/ 4 w 46"/>
                <a:gd name="T39" fmla="*/ 67 h 67"/>
                <a:gd name="T40" fmla="*/ 0 w 46"/>
                <a:gd name="T41" fmla="*/ 67 h 67"/>
                <a:gd name="T42" fmla="*/ 0 w 46"/>
                <a:gd name="T43" fmla="*/ 4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67">
                  <a:moveTo>
                    <a:pt x="0" y="46"/>
                  </a:moveTo>
                  <a:lnTo>
                    <a:pt x="0" y="46"/>
                  </a:lnTo>
                  <a:lnTo>
                    <a:pt x="4" y="46"/>
                  </a:lnTo>
                  <a:cubicBezTo>
                    <a:pt x="11" y="56"/>
                    <a:pt x="17" y="63"/>
                    <a:pt x="25" y="63"/>
                  </a:cubicBezTo>
                  <a:cubicBezTo>
                    <a:pt x="33" y="63"/>
                    <a:pt x="37" y="58"/>
                    <a:pt x="37" y="52"/>
                  </a:cubicBezTo>
                  <a:cubicBezTo>
                    <a:pt x="37" y="45"/>
                    <a:pt x="33" y="43"/>
                    <a:pt x="20" y="39"/>
                  </a:cubicBezTo>
                  <a:cubicBezTo>
                    <a:pt x="6" y="35"/>
                    <a:pt x="1" y="30"/>
                    <a:pt x="1" y="21"/>
                  </a:cubicBezTo>
                  <a:cubicBezTo>
                    <a:pt x="1" y="9"/>
                    <a:pt x="10" y="0"/>
                    <a:pt x="24" y="0"/>
                  </a:cubicBezTo>
                  <a:cubicBezTo>
                    <a:pt x="28" y="0"/>
                    <a:pt x="34" y="2"/>
                    <a:pt x="37" y="4"/>
                  </a:cubicBezTo>
                  <a:lnTo>
                    <a:pt x="39" y="0"/>
                  </a:lnTo>
                  <a:lnTo>
                    <a:pt x="43" y="0"/>
                  </a:lnTo>
                  <a:lnTo>
                    <a:pt x="43" y="20"/>
                  </a:lnTo>
                  <a:lnTo>
                    <a:pt x="39" y="20"/>
                  </a:lnTo>
                  <a:cubicBezTo>
                    <a:pt x="34" y="11"/>
                    <a:pt x="29" y="5"/>
                    <a:pt x="22" y="5"/>
                  </a:cubicBezTo>
                  <a:cubicBezTo>
                    <a:pt x="15" y="5"/>
                    <a:pt x="11" y="9"/>
                    <a:pt x="11" y="15"/>
                  </a:cubicBezTo>
                  <a:cubicBezTo>
                    <a:pt x="11" y="21"/>
                    <a:pt x="15" y="24"/>
                    <a:pt x="27" y="27"/>
                  </a:cubicBezTo>
                  <a:cubicBezTo>
                    <a:pt x="40" y="31"/>
                    <a:pt x="46" y="36"/>
                    <a:pt x="46" y="45"/>
                  </a:cubicBezTo>
                  <a:cubicBezTo>
                    <a:pt x="46" y="57"/>
                    <a:pt x="38" y="67"/>
                    <a:pt x="24" y="67"/>
                  </a:cubicBezTo>
                  <a:cubicBezTo>
                    <a:pt x="19" y="67"/>
                    <a:pt x="12" y="65"/>
                    <a:pt x="8" y="63"/>
                  </a:cubicBezTo>
                  <a:lnTo>
                    <a:pt x="4" y="67"/>
                  </a:lnTo>
                  <a:lnTo>
                    <a:pt x="0" y="67"/>
                  </a:lnTo>
                  <a:lnTo>
                    <a:pt x="0" y="46"/>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7" name="Freeform 30"/>
            <p:cNvSpPr>
              <a:spLocks/>
            </p:cNvSpPr>
            <p:nvPr userDrawn="1"/>
          </p:nvSpPr>
          <p:spPr bwMode="auto">
            <a:xfrm>
              <a:off x="10693400" y="3616325"/>
              <a:ext cx="74613" cy="142875"/>
            </a:xfrm>
            <a:custGeom>
              <a:avLst/>
              <a:gdLst>
                <a:gd name="T0" fmla="*/ 12 w 46"/>
                <a:gd name="T1" fmla="*/ 71 h 88"/>
                <a:gd name="T2" fmla="*/ 12 w 46"/>
                <a:gd name="T3" fmla="*/ 71 h 88"/>
                <a:gd name="T4" fmla="*/ 12 w 46"/>
                <a:gd name="T5" fmla="*/ 29 h 88"/>
                <a:gd name="T6" fmla="*/ 0 w 46"/>
                <a:gd name="T7" fmla="*/ 29 h 88"/>
                <a:gd name="T8" fmla="*/ 0 w 46"/>
                <a:gd name="T9" fmla="*/ 25 h 88"/>
                <a:gd name="T10" fmla="*/ 12 w 46"/>
                <a:gd name="T11" fmla="*/ 23 h 88"/>
                <a:gd name="T12" fmla="*/ 12 w 46"/>
                <a:gd name="T13" fmla="*/ 5 h 88"/>
                <a:gd name="T14" fmla="*/ 24 w 46"/>
                <a:gd name="T15" fmla="*/ 0 h 88"/>
                <a:gd name="T16" fmla="*/ 24 w 46"/>
                <a:gd name="T17" fmla="*/ 23 h 88"/>
                <a:gd name="T18" fmla="*/ 44 w 46"/>
                <a:gd name="T19" fmla="*/ 23 h 88"/>
                <a:gd name="T20" fmla="*/ 44 w 46"/>
                <a:gd name="T21" fmla="*/ 29 h 88"/>
                <a:gd name="T22" fmla="*/ 24 w 46"/>
                <a:gd name="T23" fmla="*/ 29 h 88"/>
                <a:gd name="T24" fmla="*/ 24 w 46"/>
                <a:gd name="T25" fmla="*/ 69 h 88"/>
                <a:gd name="T26" fmla="*/ 32 w 46"/>
                <a:gd name="T27" fmla="*/ 80 h 88"/>
                <a:gd name="T28" fmla="*/ 43 w 46"/>
                <a:gd name="T29" fmla="*/ 73 h 88"/>
                <a:gd name="T30" fmla="*/ 46 w 46"/>
                <a:gd name="T31" fmla="*/ 75 h 88"/>
                <a:gd name="T32" fmla="*/ 27 w 46"/>
                <a:gd name="T33" fmla="*/ 88 h 88"/>
                <a:gd name="T34" fmla="*/ 12 w 46"/>
                <a:gd name="T35" fmla="*/ 7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88">
                  <a:moveTo>
                    <a:pt x="12" y="71"/>
                  </a:moveTo>
                  <a:lnTo>
                    <a:pt x="12" y="71"/>
                  </a:lnTo>
                  <a:lnTo>
                    <a:pt x="12" y="29"/>
                  </a:lnTo>
                  <a:lnTo>
                    <a:pt x="0" y="29"/>
                  </a:lnTo>
                  <a:lnTo>
                    <a:pt x="0" y="25"/>
                  </a:lnTo>
                  <a:lnTo>
                    <a:pt x="12" y="23"/>
                  </a:lnTo>
                  <a:lnTo>
                    <a:pt x="12" y="5"/>
                  </a:lnTo>
                  <a:lnTo>
                    <a:pt x="24" y="0"/>
                  </a:lnTo>
                  <a:lnTo>
                    <a:pt x="24" y="23"/>
                  </a:lnTo>
                  <a:lnTo>
                    <a:pt x="44" y="23"/>
                  </a:lnTo>
                  <a:lnTo>
                    <a:pt x="44" y="29"/>
                  </a:lnTo>
                  <a:lnTo>
                    <a:pt x="24" y="29"/>
                  </a:lnTo>
                  <a:lnTo>
                    <a:pt x="24" y="69"/>
                  </a:lnTo>
                  <a:cubicBezTo>
                    <a:pt x="24" y="77"/>
                    <a:pt x="26" y="80"/>
                    <a:pt x="32" y="80"/>
                  </a:cubicBezTo>
                  <a:cubicBezTo>
                    <a:pt x="36" y="80"/>
                    <a:pt x="39" y="77"/>
                    <a:pt x="43" y="73"/>
                  </a:cubicBezTo>
                  <a:lnTo>
                    <a:pt x="46" y="75"/>
                  </a:lnTo>
                  <a:cubicBezTo>
                    <a:pt x="41" y="84"/>
                    <a:pt x="36" y="88"/>
                    <a:pt x="27" y="88"/>
                  </a:cubicBezTo>
                  <a:cubicBezTo>
                    <a:pt x="17" y="88"/>
                    <a:pt x="12" y="82"/>
                    <a:pt x="12" y="7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8" name="Freeform 31"/>
            <p:cNvSpPr>
              <a:spLocks noEditPoints="1"/>
            </p:cNvSpPr>
            <p:nvPr userDrawn="1"/>
          </p:nvSpPr>
          <p:spPr bwMode="auto">
            <a:xfrm>
              <a:off x="10780713" y="3651250"/>
              <a:ext cx="88900" cy="107950"/>
            </a:xfrm>
            <a:custGeom>
              <a:avLst/>
              <a:gdLst>
                <a:gd name="T0" fmla="*/ 12 w 56"/>
                <a:gd name="T1" fmla="*/ 28 h 67"/>
                <a:gd name="T2" fmla="*/ 12 w 56"/>
                <a:gd name="T3" fmla="*/ 28 h 67"/>
                <a:gd name="T4" fmla="*/ 43 w 56"/>
                <a:gd name="T5" fmla="*/ 27 h 67"/>
                <a:gd name="T6" fmla="*/ 29 w 56"/>
                <a:gd name="T7" fmla="*/ 5 h 67"/>
                <a:gd name="T8" fmla="*/ 12 w 56"/>
                <a:gd name="T9" fmla="*/ 28 h 67"/>
                <a:gd name="T10" fmla="*/ 0 w 56"/>
                <a:gd name="T11" fmla="*/ 34 h 67"/>
                <a:gd name="T12" fmla="*/ 0 w 56"/>
                <a:gd name="T13" fmla="*/ 34 h 67"/>
                <a:gd name="T14" fmla="*/ 30 w 56"/>
                <a:gd name="T15" fmla="*/ 0 h 67"/>
                <a:gd name="T16" fmla="*/ 55 w 56"/>
                <a:gd name="T17" fmla="*/ 32 h 67"/>
                <a:gd name="T18" fmla="*/ 12 w 56"/>
                <a:gd name="T19" fmla="*/ 32 h 67"/>
                <a:gd name="T20" fmla="*/ 12 w 56"/>
                <a:gd name="T21" fmla="*/ 33 h 67"/>
                <a:gd name="T22" fmla="*/ 12 w 56"/>
                <a:gd name="T23" fmla="*/ 33 h 67"/>
                <a:gd name="T24" fmla="*/ 34 w 56"/>
                <a:gd name="T25" fmla="*/ 60 h 67"/>
                <a:gd name="T26" fmla="*/ 54 w 56"/>
                <a:gd name="T27" fmla="*/ 48 h 67"/>
                <a:gd name="T28" fmla="*/ 56 w 56"/>
                <a:gd name="T29" fmla="*/ 50 h 67"/>
                <a:gd name="T30" fmla="*/ 30 w 56"/>
                <a:gd name="T31" fmla="*/ 67 h 67"/>
                <a:gd name="T32" fmla="*/ 0 w 56"/>
                <a:gd name="T33"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67">
                  <a:moveTo>
                    <a:pt x="12" y="28"/>
                  </a:moveTo>
                  <a:lnTo>
                    <a:pt x="12" y="28"/>
                  </a:lnTo>
                  <a:lnTo>
                    <a:pt x="43" y="27"/>
                  </a:lnTo>
                  <a:cubicBezTo>
                    <a:pt x="44" y="15"/>
                    <a:pt x="39" y="5"/>
                    <a:pt x="29" y="5"/>
                  </a:cubicBezTo>
                  <a:cubicBezTo>
                    <a:pt x="20" y="5"/>
                    <a:pt x="14" y="11"/>
                    <a:pt x="12" y="28"/>
                  </a:cubicBezTo>
                  <a:close/>
                  <a:moveTo>
                    <a:pt x="0" y="34"/>
                  </a:moveTo>
                  <a:lnTo>
                    <a:pt x="0" y="34"/>
                  </a:lnTo>
                  <a:cubicBezTo>
                    <a:pt x="0" y="15"/>
                    <a:pt x="11" y="0"/>
                    <a:pt x="30" y="0"/>
                  </a:cubicBezTo>
                  <a:cubicBezTo>
                    <a:pt x="48" y="0"/>
                    <a:pt x="56" y="16"/>
                    <a:pt x="55" y="32"/>
                  </a:cubicBezTo>
                  <a:lnTo>
                    <a:pt x="12" y="32"/>
                  </a:lnTo>
                  <a:lnTo>
                    <a:pt x="12" y="33"/>
                  </a:lnTo>
                  <a:lnTo>
                    <a:pt x="12" y="33"/>
                  </a:lnTo>
                  <a:cubicBezTo>
                    <a:pt x="12" y="48"/>
                    <a:pt x="20" y="60"/>
                    <a:pt x="34" y="60"/>
                  </a:cubicBezTo>
                  <a:cubicBezTo>
                    <a:pt x="42" y="60"/>
                    <a:pt x="48" y="55"/>
                    <a:pt x="54" y="48"/>
                  </a:cubicBezTo>
                  <a:lnTo>
                    <a:pt x="56" y="50"/>
                  </a:lnTo>
                  <a:cubicBezTo>
                    <a:pt x="51" y="59"/>
                    <a:pt x="44" y="67"/>
                    <a:pt x="30" y="67"/>
                  </a:cubicBezTo>
                  <a:cubicBezTo>
                    <a:pt x="10" y="67"/>
                    <a:pt x="0" y="53"/>
                    <a:pt x="0" y="3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9" name="Freeform 32"/>
            <p:cNvSpPr>
              <a:spLocks/>
            </p:cNvSpPr>
            <p:nvPr userDrawn="1"/>
          </p:nvSpPr>
          <p:spPr bwMode="auto">
            <a:xfrm>
              <a:off x="10883900" y="3652838"/>
              <a:ext cx="82550" cy="104775"/>
            </a:xfrm>
            <a:custGeom>
              <a:avLst/>
              <a:gdLst>
                <a:gd name="T0" fmla="*/ 0 w 51"/>
                <a:gd name="T1" fmla="*/ 61 h 65"/>
                <a:gd name="T2" fmla="*/ 0 w 51"/>
                <a:gd name="T3" fmla="*/ 61 h 65"/>
                <a:gd name="T4" fmla="*/ 10 w 51"/>
                <a:gd name="T5" fmla="*/ 56 h 65"/>
                <a:gd name="T6" fmla="*/ 10 w 51"/>
                <a:gd name="T7" fmla="*/ 12 h 65"/>
                <a:gd name="T8" fmla="*/ 0 w 51"/>
                <a:gd name="T9" fmla="*/ 5 h 65"/>
                <a:gd name="T10" fmla="*/ 0 w 51"/>
                <a:gd name="T11" fmla="*/ 1 h 65"/>
                <a:gd name="T12" fmla="*/ 22 w 51"/>
                <a:gd name="T13" fmla="*/ 0 h 65"/>
                <a:gd name="T14" fmla="*/ 22 w 51"/>
                <a:gd name="T15" fmla="*/ 11 h 65"/>
                <a:gd name="T16" fmla="*/ 40 w 51"/>
                <a:gd name="T17" fmla="*/ 0 h 65"/>
                <a:gd name="T18" fmla="*/ 51 w 51"/>
                <a:gd name="T19" fmla="*/ 10 h 65"/>
                <a:gd name="T20" fmla="*/ 44 w 51"/>
                <a:gd name="T21" fmla="*/ 18 h 65"/>
                <a:gd name="T22" fmla="*/ 36 w 51"/>
                <a:gd name="T23" fmla="*/ 10 h 65"/>
                <a:gd name="T24" fmla="*/ 36 w 51"/>
                <a:gd name="T25" fmla="*/ 8 h 65"/>
                <a:gd name="T26" fmla="*/ 22 w 51"/>
                <a:gd name="T27" fmla="*/ 16 h 65"/>
                <a:gd name="T28" fmla="*/ 22 w 51"/>
                <a:gd name="T29" fmla="*/ 56 h 65"/>
                <a:gd name="T30" fmla="*/ 34 w 51"/>
                <a:gd name="T31" fmla="*/ 61 h 65"/>
                <a:gd name="T32" fmla="*/ 34 w 51"/>
                <a:gd name="T33" fmla="*/ 65 h 65"/>
                <a:gd name="T34" fmla="*/ 0 w 51"/>
                <a:gd name="T35" fmla="*/ 65 h 65"/>
                <a:gd name="T36" fmla="*/ 0 w 51"/>
                <a:gd name="T3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65">
                  <a:moveTo>
                    <a:pt x="0" y="61"/>
                  </a:moveTo>
                  <a:lnTo>
                    <a:pt x="0" y="61"/>
                  </a:lnTo>
                  <a:cubicBezTo>
                    <a:pt x="8" y="60"/>
                    <a:pt x="10" y="59"/>
                    <a:pt x="10" y="56"/>
                  </a:cubicBezTo>
                  <a:lnTo>
                    <a:pt x="10" y="12"/>
                  </a:lnTo>
                  <a:cubicBezTo>
                    <a:pt x="10" y="8"/>
                    <a:pt x="8" y="5"/>
                    <a:pt x="0" y="5"/>
                  </a:cubicBezTo>
                  <a:lnTo>
                    <a:pt x="0" y="1"/>
                  </a:lnTo>
                  <a:lnTo>
                    <a:pt x="22" y="0"/>
                  </a:lnTo>
                  <a:lnTo>
                    <a:pt x="22" y="11"/>
                  </a:lnTo>
                  <a:cubicBezTo>
                    <a:pt x="27" y="5"/>
                    <a:pt x="33" y="0"/>
                    <a:pt x="40" y="0"/>
                  </a:cubicBezTo>
                  <a:cubicBezTo>
                    <a:pt x="48" y="0"/>
                    <a:pt x="51" y="5"/>
                    <a:pt x="51" y="10"/>
                  </a:cubicBezTo>
                  <a:cubicBezTo>
                    <a:pt x="51" y="14"/>
                    <a:pt x="48" y="18"/>
                    <a:pt x="44" y="18"/>
                  </a:cubicBezTo>
                  <a:cubicBezTo>
                    <a:pt x="39" y="18"/>
                    <a:pt x="36" y="15"/>
                    <a:pt x="36" y="10"/>
                  </a:cubicBezTo>
                  <a:cubicBezTo>
                    <a:pt x="36" y="10"/>
                    <a:pt x="36" y="9"/>
                    <a:pt x="36" y="8"/>
                  </a:cubicBezTo>
                  <a:cubicBezTo>
                    <a:pt x="30" y="8"/>
                    <a:pt x="25" y="12"/>
                    <a:pt x="22" y="16"/>
                  </a:cubicBezTo>
                  <a:lnTo>
                    <a:pt x="22" y="56"/>
                  </a:lnTo>
                  <a:cubicBezTo>
                    <a:pt x="22" y="59"/>
                    <a:pt x="25" y="60"/>
                    <a:pt x="34" y="61"/>
                  </a:cubicBezTo>
                  <a:lnTo>
                    <a:pt x="34" y="65"/>
                  </a:lnTo>
                  <a:lnTo>
                    <a:pt x="0" y="65"/>
                  </a:lnTo>
                  <a:lnTo>
                    <a:pt x="0" y="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0" name="Freeform 33"/>
            <p:cNvSpPr>
              <a:spLocks noEditPoints="1"/>
            </p:cNvSpPr>
            <p:nvPr userDrawn="1"/>
          </p:nvSpPr>
          <p:spPr bwMode="auto">
            <a:xfrm>
              <a:off x="10980738" y="3600450"/>
              <a:ext cx="52388" cy="157162"/>
            </a:xfrm>
            <a:custGeom>
              <a:avLst/>
              <a:gdLst>
                <a:gd name="T0" fmla="*/ 8 w 32"/>
                <a:gd name="T1" fmla="*/ 8 h 97"/>
                <a:gd name="T2" fmla="*/ 8 w 32"/>
                <a:gd name="T3" fmla="*/ 8 h 97"/>
                <a:gd name="T4" fmla="*/ 16 w 32"/>
                <a:gd name="T5" fmla="*/ 0 h 97"/>
                <a:gd name="T6" fmla="*/ 24 w 32"/>
                <a:gd name="T7" fmla="*/ 8 h 97"/>
                <a:gd name="T8" fmla="*/ 16 w 32"/>
                <a:gd name="T9" fmla="*/ 16 h 97"/>
                <a:gd name="T10" fmla="*/ 8 w 32"/>
                <a:gd name="T11" fmla="*/ 8 h 97"/>
                <a:gd name="T12" fmla="*/ 0 w 32"/>
                <a:gd name="T13" fmla="*/ 93 h 97"/>
                <a:gd name="T14" fmla="*/ 0 w 32"/>
                <a:gd name="T15" fmla="*/ 93 h 97"/>
                <a:gd name="T16" fmla="*/ 10 w 32"/>
                <a:gd name="T17" fmla="*/ 88 h 97"/>
                <a:gd name="T18" fmla="*/ 10 w 32"/>
                <a:gd name="T19" fmla="*/ 44 h 97"/>
                <a:gd name="T20" fmla="*/ 0 w 32"/>
                <a:gd name="T21" fmla="*/ 37 h 97"/>
                <a:gd name="T22" fmla="*/ 0 w 32"/>
                <a:gd name="T23" fmla="*/ 33 h 97"/>
                <a:gd name="T24" fmla="*/ 22 w 32"/>
                <a:gd name="T25" fmla="*/ 32 h 97"/>
                <a:gd name="T26" fmla="*/ 22 w 32"/>
                <a:gd name="T27" fmla="*/ 88 h 97"/>
                <a:gd name="T28" fmla="*/ 32 w 32"/>
                <a:gd name="T29" fmla="*/ 93 h 97"/>
                <a:gd name="T30" fmla="*/ 32 w 32"/>
                <a:gd name="T31" fmla="*/ 97 h 97"/>
                <a:gd name="T32" fmla="*/ 0 w 32"/>
                <a:gd name="T33" fmla="*/ 97 h 97"/>
                <a:gd name="T34" fmla="*/ 0 w 32"/>
                <a:gd name="T35" fmla="*/ 9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97">
                  <a:moveTo>
                    <a:pt x="8" y="8"/>
                  </a:moveTo>
                  <a:lnTo>
                    <a:pt x="8" y="8"/>
                  </a:lnTo>
                  <a:cubicBezTo>
                    <a:pt x="8" y="3"/>
                    <a:pt x="11" y="0"/>
                    <a:pt x="16" y="0"/>
                  </a:cubicBezTo>
                  <a:cubicBezTo>
                    <a:pt x="21" y="0"/>
                    <a:pt x="24" y="3"/>
                    <a:pt x="24" y="8"/>
                  </a:cubicBezTo>
                  <a:cubicBezTo>
                    <a:pt x="24" y="13"/>
                    <a:pt x="21" y="16"/>
                    <a:pt x="16" y="16"/>
                  </a:cubicBezTo>
                  <a:cubicBezTo>
                    <a:pt x="11" y="16"/>
                    <a:pt x="8" y="13"/>
                    <a:pt x="8" y="8"/>
                  </a:cubicBezTo>
                  <a:close/>
                  <a:moveTo>
                    <a:pt x="0" y="93"/>
                  </a:moveTo>
                  <a:lnTo>
                    <a:pt x="0" y="93"/>
                  </a:lnTo>
                  <a:cubicBezTo>
                    <a:pt x="8" y="92"/>
                    <a:pt x="10" y="91"/>
                    <a:pt x="10" y="88"/>
                  </a:cubicBezTo>
                  <a:lnTo>
                    <a:pt x="10" y="44"/>
                  </a:lnTo>
                  <a:cubicBezTo>
                    <a:pt x="10" y="40"/>
                    <a:pt x="8" y="37"/>
                    <a:pt x="0" y="37"/>
                  </a:cubicBezTo>
                  <a:lnTo>
                    <a:pt x="0" y="33"/>
                  </a:lnTo>
                  <a:lnTo>
                    <a:pt x="22" y="32"/>
                  </a:lnTo>
                  <a:lnTo>
                    <a:pt x="22" y="88"/>
                  </a:lnTo>
                  <a:cubicBezTo>
                    <a:pt x="22" y="91"/>
                    <a:pt x="24" y="92"/>
                    <a:pt x="32" y="93"/>
                  </a:cubicBezTo>
                  <a:lnTo>
                    <a:pt x="32" y="97"/>
                  </a:lnTo>
                  <a:lnTo>
                    <a:pt x="0" y="97"/>
                  </a:lnTo>
                  <a:lnTo>
                    <a:pt x="0" y="9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1" name="Freeform 34"/>
            <p:cNvSpPr>
              <a:spLocks noEditPoints="1"/>
            </p:cNvSpPr>
            <p:nvPr userDrawn="1"/>
          </p:nvSpPr>
          <p:spPr bwMode="auto">
            <a:xfrm>
              <a:off x="11044238" y="3608388"/>
              <a:ext cx="101600" cy="150812"/>
            </a:xfrm>
            <a:custGeom>
              <a:avLst/>
              <a:gdLst>
                <a:gd name="T0" fmla="*/ 37 w 63"/>
                <a:gd name="T1" fmla="*/ 8 h 93"/>
                <a:gd name="T2" fmla="*/ 37 w 63"/>
                <a:gd name="T3" fmla="*/ 8 h 93"/>
                <a:gd name="T4" fmla="*/ 45 w 63"/>
                <a:gd name="T5" fmla="*/ 0 h 93"/>
                <a:gd name="T6" fmla="*/ 52 w 63"/>
                <a:gd name="T7" fmla="*/ 8 h 93"/>
                <a:gd name="T8" fmla="*/ 45 w 63"/>
                <a:gd name="T9" fmla="*/ 16 h 93"/>
                <a:gd name="T10" fmla="*/ 37 w 63"/>
                <a:gd name="T11" fmla="*/ 8 h 93"/>
                <a:gd name="T12" fmla="*/ 50 w 63"/>
                <a:gd name="T13" fmla="*/ 60 h 93"/>
                <a:gd name="T14" fmla="*/ 50 w 63"/>
                <a:gd name="T15" fmla="*/ 60 h 93"/>
                <a:gd name="T16" fmla="*/ 31 w 63"/>
                <a:gd name="T17" fmla="*/ 31 h 93"/>
                <a:gd name="T18" fmla="*/ 13 w 63"/>
                <a:gd name="T19" fmla="*/ 60 h 93"/>
                <a:gd name="T20" fmla="*/ 32 w 63"/>
                <a:gd name="T21" fmla="*/ 89 h 93"/>
                <a:gd name="T22" fmla="*/ 50 w 63"/>
                <a:gd name="T23" fmla="*/ 60 h 93"/>
                <a:gd name="T24" fmla="*/ 11 w 63"/>
                <a:gd name="T25" fmla="*/ 8 h 93"/>
                <a:gd name="T26" fmla="*/ 11 w 63"/>
                <a:gd name="T27" fmla="*/ 8 h 93"/>
                <a:gd name="T28" fmla="*/ 19 w 63"/>
                <a:gd name="T29" fmla="*/ 0 h 93"/>
                <a:gd name="T30" fmla="*/ 26 w 63"/>
                <a:gd name="T31" fmla="*/ 8 h 93"/>
                <a:gd name="T32" fmla="*/ 19 w 63"/>
                <a:gd name="T33" fmla="*/ 16 h 93"/>
                <a:gd name="T34" fmla="*/ 11 w 63"/>
                <a:gd name="T35" fmla="*/ 8 h 93"/>
                <a:gd name="T36" fmla="*/ 0 w 63"/>
                <a:gd name="T37" fmla="*/ 60 h 93"/>
                <a:gd name="T38" fmla="*/ 0 w 63"/>
                <a:gd name="T39" fmla="*/ 60 h 93"/>
                <a:gd name="T40" fmla="*/ 32 w 63"/>
                <a:gd name="T41" fmla="*/ 26 h 93"/>
                <a:gd name="T42" fmla="*/ 63 w 63"/>
                <a:gd name="T43" fmla="*/ 59 h 93"/>
                <a:gd name="T44" fmla="*/ 32 w 63"/>
                <a:gd name="T45" fmla="*/ 93 h 93"/>
                <a:gd name="T46" fmla="*/ 0 w 63"/>
                <a:gd name="T47" fmla="*/ 6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93">
                  <a:moveTo>
                    <a:pt x="37" y="8"/>
                  </a:moveTo>
                  <a:lnTo>
                    <a:pt x="37" y="8"/>
                  </a:lnTo>
                  <a:cubicBezTo>
                    <a:pt x="37" y="3"/>
                    <a:pt x="40" y="0"/>
                    <a:pt x="45" y="0"/>
                  </a:cubicBezTo>
                  <a:cubicBezTo>
                    <a:pt x="49" y="0"/>
                    <a:pt x="52" y="3"/>
                    <a:pt x="52" y="8"/>
                  </a:cubicBezTo>
                  <a:cubicBezTo>
                    <a:pt x="52" y="12"/>
                    <a:pt x="49" y="16"/>
                    <a:pt x="45" y="16"/>
                  </a:cubicBezTo>
                  <a:cubicBezTo>
                    <a:pt x="40" y="16"/>
                    <a:pt x="37" y="13"/>
                    <a:pt x="37" y="8"/>
                  </a:cubicBezTo>
                  <a:close/>
                  <a:moveTo>
                    <a:pt x="50" y="60"/>
                  </a:moveTo>
                  <a:lnTo>
                    <a:pt x="50" y="60"/>
                  </a:lnTo>
                  <a:cubicBezTo>
                    <a:pt x="50" y="40"/>
                    <a:pt x="42" y="31"/>
                    <a:pt x="31" y="31"/>
                  </a:cubicBezTo>
                  <a:cubicBezTo>
                    <a:pt x="20" y="31"/>
                    <a:pt x="13" y="40"/>
                    <a:pt x="13" y="60"/>
                  </a:cubicBezTo>
                  <a:cubicBezTo>
                    <a:pt x="13" y="79"/>
                    <a:pt x="21" y="89"/>
                    <a:pt x="32" y="89"/>
                  </a:cubicBezTo>
                  <a:cubicBezTo>
                    <a:pt x="43" y="89"/>
                    <a:pt x="50" y="79"/>
                    <a:pt x="50" y="60"/>
                  </a:cubicBezTo>
                  <a:close/>
                  <a:moveTo>
                    <a:pt x="11" y="8"/>
                  </a:moveTo>
                  <a:lnTo>
                    <a:pt x="11" y="8"/>
                  </a:lnTo>
                  <a:cubicBezTo>
                    <a:pt x="11" y="3"/>
                    <a:pt x="14" y="0"/>
                    <a:pt x="19" y="0"/>
                  </a:cubicBezTo>
                  <a:cubicBezTo>
                    <a:pt x="23" y="0"/>
                    <a:pt x="26" y="3"/>
                    <a:pt x="26" y="8"/>
                  </a:cubicBezTo>
                  <a:cubicBezTo>
                    <a:pt x="26" y="12"/>
                    <a:pt x="23" y="16"/>
                    <a:pt x="19" y="16"/>
                  </a:cubicBezTo>
                  <a:cubicBezTo>
                    <a:pt x="14" y="16"/>
                    <a:pt x="11" y="13"/>
                    <a:pt x="11" y="8"/>
                  </a:cubicBezTo>
                  <a:close/>
                  <a:moveTo>
                    <a:pt x="0" y="60"/>
                  </a:moveTo>
                  <a:lnTo>
                    <a:pt x="0" y="60"/>
                  </a:lnTo>
                  <a:cubicBezTo>
                    <a:pt x="0" y="41"/>
                    <a:pt x="13" y="26"/>
                    <a:pt x="32" y="26"/>
                  </a:cubicBezTo>
                  <a:cubicBezTo>
                    <a:pt x="52" y="26"/>
                    <a:pt x="63" y="40"/>
                    <a:pt x="63" y="59"/>
                  </a:cubicBezTo>
                  <a:cubicBezTo>
                    <a:pt x="63" y="79"/>
                    <a:pt x="51" y="93"/>
                    <a:pt x="32" y="93"/>
                  </a:cubicBezTo>
                  <a:cubicBezTo>
                    <a:pt x="12" y="93"/>
                    <a:pt x="0" y="80"/>
                    <a:pt x="0" y="6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2" name="Freeform 35"/>
            <p:cNvSpPr>
              <a:spLocks noEditPoints="1"/>
            </p:cNvSpPr>
            <p:nvPr userDrawn="1"/>
          </p:nvSpPr>
          <p:spPr bwMode="auto">
            <a:xfrm>
              <a:off x="8328025" y="3894138"/>
              <a:ext cx="152400" cy="150812"/>
            </a:xfrm>
            <a:custGeom>
              <a:avLst/>
              <a:gdLst>
                <a:gd name="T0" fmla="*/ 57 w 95"/>
                <a:gd name="T1" fmla="*/ 54 h 93"/>
                <a:gd name="T2" fmla="*/ 57 w 95"/>
                <a:gd name="T3" fmla="*/ 54 h 93"/>
                <a:gd name="T4" fmla="*/ 44 w 95"/>
                <a:gd name="T5" fmla="*/ 17 h 93"/>
                <a:gd name="T6" fmla="*/ 44 w 95"/>
                <a:gd name="T7" fmla="*/ 17 h 93"/>
                <a:gd name="T8" fmla="*/ 29 w 95"/>
                <a:gd name="T9" fmla="*/ 54 h 93"/>
                <a:gd name="T10" fmla="*/ 57 w 95"/>
                <a:gd name="T11" fmla="*/ 54 h 93"/>
                <a:gd name="T12" fmla="*/ 59 w 95"/>
                <a:gd name="T13" fmla="*/ 59 h 93"/>
                <a:gd name="T14" fmla="*/ 59 w 95"/>
                <a:gd name="T15" fmla="*/ 59 h 93"/>
                <a:gd name="T16" fmla="*/ 28 w 95"/>
                <a:gd name="T17" fmla="*/ 59 h 93"/>
                <a:gd name="T18" fmla="*/ 22 w 95"/>
                <a:gd name="T19" fmla="*/ 72 h 93"/>
                <a:gd name="T20" fmla="*/ 30 w 95"/>
                <a:gd name="T21" fmla="*/ 89 h 93"/>
                <a:gd name="T22" fmla="*/ 30 w 95"/>
                <a:gd name="T23" fmla="*/ 93 h 93"/>
                <a:gd name="T24" fmla="*/ 0 w 95"/>
                <a:gd name="T25" fmla="*/ 93 h 93"/>
                <a:gd name="T26" fmla="*/ 0 w 95"/>
                <a:gd name="T27" fmla="*/ 89 h 93"/>
                <a:gd name="T28" fmla="*/ 17 w 95"/>
                <a:gd name="T29" fmla="*/ 70 h 93"/>
                <a:gd name="T30" fmla="*/ 45 w 95"/>
                <a:gd name="T31" fmla="*/ 0 h 93"/>
                <a:gd name="T32" fmla="*/ 51 w 95"/>
                <a:gd name="T33" fmla="*/ 0 h 93"/>
                <a:gd name="T34" fmla="*/ 80 w 95"/>
                <a:gd name="T35" fmla="*/ 78 h 93"/>
                <a:gd name="T36" fmla="*/ 95 w 95"/>
                <a:gd name="T37" fmla="*/ 89 h 93"/>
                <a:gd name="T38" fmla="*/ 95 w 95"/>
                <a:gd name="T39" fmla="*/ 93 h 93"/>
                <a:gd name="T40" fmla="*/ 54 w 95"/>
                <a:gd name="T41" fmla="*/ 93 h 93"/>
                <a:gd name="T42" fmla="*/ 54 w 95"/>
                <a:gd name="T43" fmla="*/ 89 h 93"/>
                <a:gd name="T44" fmla="*/ 66 w 95"/>
                <a:gd name="T45" fmla="*/ 78 h 93"/>
                <a:gd name="T46" fmla="*/ 59 w 95"/>
                <a:gd name="T47" fmla="*/ 5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5" h="93">
                  <a:moveTo>
                    <a:pt x="57" y="54"/>
                  </a:moveTo>
                  <a:lnTo>
                    <a:pt x="57" y="54"/>
                  </a:lnTo>
                  <a:lnTo>
                    <a:pt x="44" y="17"/>
                  </a:lnTo>
                  <a:lnTo>
                    <a:pt x="44" y="17"/>
                  </a:lnTo>
                  <a:lnTo>
                    <a:pt x="29" y="54"/>
                  </a:lnTo>
                  <a:lnTo>
                    <a:pt x="57" y="54"/>
                  </a:lnTo>
                  <a:close/>
                  <a:moveTo>
                    <a:pt x="59" y="59"/>
                  </a:moveTo>
                  <a:lnTo>
                    <a:pt x="59" y="59"/>
                  </a:lnTo>
                  <a:lnTo>
                    <a:pt x="28" y="59"/>
                  </a:lnTo>
                  <a:lnTo>
                    <a:pt x="22" y="72"/>
                  </a:lnTo>
                  <a:cubicBezTo>
                    <a:pt x="17" y="86"/>
                    <a:pt x="18" y="87"/>
                    <a:pt x="30" y="89"/>
                  </a:cubicBezTo>
                  <a:lnTo>
                    <a:pt x="30" y="93"/>
                  </a:lnTo>
                  <a:lnTo>
                    <a:pt x="0" y="93"/>
                  </a:lnTo>
                  <a:lnTo>
                    <a:pt x="0" y="89"/>
                  </a:lnTo>
                  <a:cubicBezTo>
                    <a:pt x="9" y="87"/>
                    <a:pt x="12" y="82"/>
                    <a:pt x="17" y="70"/>
                  </a:cubicBezTo>
                  <a:lnTo>
                    <a:pt x="45" y="0"/>
                  </a:lnTo>
                  <a:lnTo>
                    <a:pt x="51" y="0"/>
                  </a:lnTo>
                  <a:lnTo>
                    <a:pt x="80" y="78"/>
                  </a:lnTo>
                  <a:cubicBezTo>
                    <a:pt x="82" y="85"/>
                    <a:pt x="85" y="88"/>
                    <a:pt x="95" y="89"/>
                  </a:cubicBezTo>
                  <a:lnTo>
                    <a:pt x="95" y="93"/>
                  </a:lnTo>
                  <a:lnTo>
                    <a:pt x="54" y="93"/>
                  </a:lnTo>
                  <a:lnTo>
                    <a:pt x="54" y="89"/>
                  </a:lnTo>
                  <a:cubicBezTo>
                    <a:pt x="66" y="89"/>
                    <a:pt x="68" y="86"/>
                    <a:pt x="66" y="78"/>
                  </a:cubicBezTo>
                  <a:lnTo>
                    <a:pt x="59" y="59"/>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3" name="Freeform 36"/>
            <p:cNvSpPr>
              <a:spLocks/>
            </p:cNvSpPr>
            <p:nvPr userDrawn="1"/>
          </p:nvSpPr>
          <p:spPr bwMode="auto">
            <a:xfrm>
              <a:off x="8493125" y="3940175"/>
              <a:ext cx="82550" cy="104775"/>
            </a:xfrm>
            <a:custGeom>
              <a:avLst/>
              <a:gdLst>
                <a:gd name="T0" fmla="*/ 0 w 51"/>
                <a:gd name="T1" fmla="*/ 61 h 65"/>
                <a:gd name="T2" fmla="*/ 0 w 51"/>
                <a:gd name="T3" fmla="*/ 61 h 65"/>
                <a:gd name="T4" fmla="*/ 10 w 51"/>
                <a:gd name="T5" fmla="*/ 56 h 65"/>
                <a:gd name="T6" fmla="*/ 10 w 51"/>
                <a:gd name="T7" fmla="*/ 12 h 65"/>
                <a:gd name="T8" fmla="*/ 0 w 51"/>
                <a:gd name="T9" fmla="*/ 6 h 65"/>
                <a:gd name="T10" fmla="*/ 0 w 51"/>
                <a:gd name="T11" fmla="*/ 1 h 65"/>
                <a:gd name="T12" fmla="*/ 22 w 51"/>
                <a:gd name="T13" fmla="*/ 1 h 65"/>
                <a:gd name="T14" fmla="*/ 22 w 51"/>
                <a:gd name="T15" fmla="*/ 12 h 65"/>
                <a:gd name="T16" fmla="*/ 40 w 51"/>
                <a:gd name="T17" fmla="*/ 0 h 65"/>
                <a:gd name="T18" fmla="*/ 51 w 51"/>
                <a:gd name="T19" fmla="*/ 10 h 65"/>
                <a:gd name="T20" fmla="*/ 44 w 51"/>
                <a:gd name="T21" fmla="*/ 18 h 65"/>
                <a:gd name="T22" fmla="*/ 36 w 51"/>
                <a:gd name="T23" fmla="*/ 11 h 65"/>
                <a:gd name="T24" fmla="*/ 36 w 51"/>
                <a:gd name="T25" fmla="*/ 8 h 65"/>
                <a:gd name="T26" fmla="*/ 22 w 51"/>
                <a:gd name="T27" fmla="*/ 16 h 65"/>
                <a:gd name="T28" fmla="*/ 22 w 51"/>
                <a:gd name="T29" fmla="*/ 56 h 65"/>
                <a:gd name="T30" fmla="*/ 34 w 51"/>
                <a:gd name="T31" fmla="*/ 61 h 65"/>
                <a:gd name="T32" fmla="*/ 34 w 51"/>
                <a:gd name="T33" fmla="*/ 65 h 65"/>
                <a:gd name="T34" fmla="*/ 0 w 51"/>
                <a:gd name="T35" fmla="*/ 65 h 65"/>
                <a:gd name="T36" fmla="*/ 0 w 51"/>
                <a:gd name="T3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65">
                  <a:moveTo>
                    <a:pt x="0" y="61"/>
                  </a:moveTo>
                  <a:lnTo>
                    <a:pt x="0" y="61"/>
                  </a:lnTo>
                  <a:cubicBezTo>
                    <a:pt x="8" y="61"/>
                    <a:pt x="10" y="59"/>
                    <a:pt x="10" y="56"/>
                  </a:cubicBezTo>
                  <a:lnTo>
                    <a:pt x="10" y="12"/>
                  </a:lnTo>
                  <a:cubicBezTo>
                    <a:pt x="10" y="8"/>
                    <a:pt x="8" y="6"/>
                    <a:pt x="0" y="6"/>
                  </a:cubicBezTo>
                  <a:lnTo>
                    <a:pt x="0" y="1"/>
                  </a:lnTo>
                  <a:lnTo>
                    <a:pt x="22" y="1"/>
                  </a:lnTo>
                  <a:lnTo>
                    <a:pt x="22" y="12"/>
                  </a:lnTo>
                  <a:cubicBezTo>
                    <a:pt x="27" y="5"/>
                    <a:pt x="33" y="0"/>
                    <a:pt x="40" y="0"/>
                  </a:cubicBezTo>
                  <a:cubicBezTo>
                    <a:pt x="48" y="0"/>
                    <a:pt x="51" y="5"/>
                    <a:pt x="51" y="10"/>
                  </a:cubicBezTo>
                  <a:cubicBezTo>
                    <a:pt x="51" y="14"/>
                    <a:pt x="48" y="18"/>
                    <a:pt x="44" y="18"/>
                  </a:cubicBezTo>
                  <a:cubicBezTo>
                    <a:pt x="39" y="18"/>
                    <a:pt x="36" y="15"/>
                    <a:pt x="36" y="11"/>
                  </a:cubicBezTo>
                  <a:cubicBezTo>
                    <a:pt x="36" y="10"/>
                    <a:pt x="36" y="9"/>
                    <a:pt x="36" y="8"/>
                  </a:cubicBezTo>
                  <a:cubicBezTo>
                    <a:pt x="30" y="8"/>
                    <a:pt x="25" y="12"/>
                    <a:pt x="22" y="16"/>
                  </a:cubicBezTo>
                  <a:lnTo>
                    <a:pt x="22" y="56"/>
                  </a:lnTo>
                  <a:cubicBezTo>
                    <a:pt x="22" y="59"/>
                    <a:pt x="25" y="61"/>
                    <a:pt x="34" y="61"/>
                  </a:cubicBezTo>
                  <a:lnTo>
                    <a:pt x="34" y="65"/>
                  </a:lnTo>
                  <a:lnTo>
                    <a:pt x="0" y="65"/>
                  </a:lnTo>
                  <a:lnTo>
                    <a:pt x="0" y="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4" name="Freeform 37"/>
            <p:cNvSpPr>
              <a:spLocks noEditPoints="1"/>
            </p:cNvSpPr>
            <p:nvPr userDrawn="1"/>
          </p:nvSpPr>
          <p:spPr bwMode="auto">
            <a:xfrm>
              <a:off x="8578850" y="3887788"/>
              <a:ext cx="111125" cy="160337"/>
            </a:xfrm>
            <a:custGeom>
              <a:avLst/>
              <a:gdLst>
                <a:gd name="T0" fmla="*/ 56 w 69"/>
                <a:gd name="T1" fmla="*/ 64 h 99"/>
                <a:gd name="T2" fmla="*/ 56 w 69"/>
                <a:gd name="T3" fmla="*/ 64 h 99"/>
                <a:gd name="T4" fmla="*/ 38 w 69"/>
                <a:gd name="T5" fmla="*/ 39 h 99"/>
                <a:gd name="T6" fmla="*/ 22 w 69"/>
                <a:gd name="T7" fmla="*/ 45 h 99"/>
                <a:gd name="T8" fmla="*/ 22 w 69"/>
                <a:gd name="T9" fmla="*/ 82 h 99"/>
                <a:gd name="T10" fmla="*/ 38 w 69"/>
                <a:gd name="T11" fmla="*/ 94 h 99"/>
                <a:gd name="T12" fmla="*/ 56 w 69"/>
                <a:gd name="T13" fmla="*/ 64 h 99"/>
                <a:gd name="T14" fmla="*/ 10 w 69"/>
                <a:gd name="T15" fmla="*/ 87 h 99"/>
                <a:gd name="T16" fmla="*/ 10 w 69"/>
                <a:gd name="T17" fmla="*/ 87 h 99"/>
                <a:gd name="T18" fmla="*/ 10 w 69"/>
                <a:gd name="T19" fmla="*/ 11 h 99"/>
                <a:gd name="T20" fmla="*/ 0 w 69"/>
                <a:gd name="T21" fmla="*/ 5 h 99"/>
                <a:gd name="T22" fmla="*/ 0 w 69"/>
                <a:gd name="T23" fmla="*/ 0 h 99"/>
                <a:gd name="T24" fmla="*/ 22 w 69"/>
                <a:gd name="T25" fmla="*/ 0 h 99"/>
                <a:gd name="T26" fmla="*/ 22 w 69"/>
                <a:gd name="T27" fmla="*/ 40 h 99"/>
                <a:gd name="T28" fmla="*/ 42 w 69"/>
                <a:gd name="T29" fmla="*/ 32 h 99"/>
                <a:gd name="T30" fmla="*/ 69 w 69"/>
                <a:gd name="T31" fmla="*/ 63 h 99"/>
                <a:gd name="T32" fmla="*/ 39 w 69"/>
                <a:gd name="T33" fmla="*/ 98 h 99"/>
                <a:gd name="T34" fmla="*/ 19 w 69"/>
                <a:gd name="T35" fmla="*/ 92 h 99"/>
                <a:gd name="T36" fmla="*/ 13 w 69"/>
                <a:gd name="T37" fmla="*/ 99 h 99"/>
                <a:gd name="T38" fmla="*/ 10 w 69"/>
                <a:gd name="T39" fmla="*/ 99 h 99"/>
                <a:gd name="T40" fmla="*/ 10 w 69"/>
                <a:gd name="T41" fmla="*/ 8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99">
                  <a:moveTo>
                    <a:pt x="56" y="64"/>
                  </a:moveTo>
                  <a:lnTo>
                    <a:pt x="56" y="64"/>
                  </a:lnTo>
                  <a:cubicBezTo>
                    <a:pt x="56" y="49"/>
                    <a:pt x="48" y="39"/>
                    <a:pt x="38" y="39"/>
                  </a:cubicBezTo>
                  <a:cubicBezTo>
                    <a:pt x="31" y="39"/>
                    <a:pt x="26" y="41"/>
                    <a:pt x="22" y="45"/>
                  </a:cubicBezTo>
                  <a:lnTo>
                    <a:pt x="22" y="82"/>
                  </a:lnTo>
                  <a:cubicBezTo>
                    <a:pt x="25" y="90"/>
                    <a:pt x="31" y="94"/>
                    <a:pt x="38" y="94"/>
                  </a:cubicBezTo>
                  <a:cubicBezTo>
                    <a:pt x="50" y="94"/>
                    <a:pt x="56" y="83"/>
                    <a:pt x="56" y="64"/>
                  </a:cubicBezTo>
                  <a:close/>
                  <a:moveTo>
                    <a:pt x="10" y="87"/>
                  </a:moveTo>
                  <a:lnTo>
                    <a:pt x="10" y="87"/>
                  </a:lnTo>
                  <a:lnTo>
                    <a:pt x="10" y="11"/>
                  </a:lnTo>
                  <a:cubicBezTo>
                    <a:pt x="10" y="7"/>
                    <a:pt x="8" y="5"/>
                    <a:pt x="0" y="5"/>
                  </a:cubicBezTo>
                  <a:lnTo>
                    <a:pt x="0" y="0"/>
                  </a:lnTo>
                  <a:lnTo>
                    <a:pt x="22" y="0"/>
                  </a:lnTo>
                  <a:lnTo>
                    <a:pt x="22" y="40"/>
                  </a:lnTo>
                  <a:cubicBezTo>
                    <a:pt x="28" y="35"/>
                    <a:pt x="33" y="32"/>
                    <a:pt x="42" y="32"/>
                  </a:cubicBezTo>
                  <a:cubicBezTo>
                    <a:pt x="59" y="32"/>
                    <a:pt x="69" y="45"/>
                    <a:pt x="69" y="63"/>
                  </a:cubicBezTo>
                  <a:cubicBezTo>
                    <a:pt x="69" y="82"/>
                    <a:pt x="58" y="98"/>
                    <a:pt x="39" y="98"/>
                  </a:cubicBezTo>
                  <a:cubicBezTo>
                    <a:pt x="31" y="98"/>
                    <a:pt x="25" y="96"/>
                    <a:pt x="19" y="92"/>
                  </a:cubicBezTo>
                  <a:lnTo>
                    <a:pt x="13" y="99"/>
                  </a:lnTo>
                  <a:lnTo>
                    <a:pt x="10" y="99"/>
                  </a:lnTo>
                  <a:lnTo>
                    <a:pt x="10" y="8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5" name="Freeform 38"/>
            <p:cNvSpPr>
              <a:spLocks noEditPoints="1"/>
            </p:cNvSpPr>
            <p:nvPr userDrawn="1"/>
          </p:nvSpPr>
          <p:spPr bwMode="auto">
            <a:xfrm>
              <a:off x="8709025" y="3940175"/>
              <a:ext cx="92075" cy="106362"/>
            </a:xfrm>
            <a:custGeom>
              <a:avLst/>
              <a:gdLst>
                <a:gd name="T0" fmla="*/ 13 w 57"/>
                <a:gd name="T1" fmla="*/ 27 h 66"/>
                <a:gd name="T2" fmla="*/ 13 w 57"/>
                <a:gd name="T3" fmla="*/ 27 h 66"/>
                <a:gd name="T4" fmla="*/ 43 w 57"/>
                <a:gd name="T5" fmla="*/ 26 h 66"/>
                <a:gd name="T6" fmla="*/ 29 w 57"/>
                <a:gd name="T7" fmla="*/ 4 h 66"/>
                <a:gd name="T8" fmla="*/ 13 w 57"/>
                <a:gd name="T9" fmla="*/ 27 h 66"/>
                <a:gd name="T10" fmla="*/ 0 w 57"/>
                <a:gd name="T11" fmla="*/ 34 h 66"/>
                <a:gd name="T12" fmla="*/ 0 w 57"/>
                <a:gd name="T13" fmla="*/ 34 h 66"/>
                <a:gd name="T14" fmla="*/ 30 w 57"/>
                <a:gd name="T15" fmla="*/ 0 h 66"/>
                <a:gd name="T16" fmla="*/ 55 w 57"/>
                <a:gd name="T17" fmla="*/ 31 h 66"/>
                <a:gd name="T18" fmla="*/ 12 w 57"/>
                <a:gd name="T19" fmla="*/ 31 h 66"/>
                <a:gd name="T20" fmla="*/ 12 w 57"/>
                <a:gd name="T21" fmla="*/ 32 h 66"/>
                <a:gd name="T22" fmla="*/ 12 w 57"/>
                <a:gd name="T23" fmla="*/ 32 h 66"/>
                <a:gd name="T24" fmla="*/ 34 w 57"/>
                <a:gd name="T25" fmla="*/ 59 h 66"/>
                <a:gd name="T26" fmla="*/ 54 w 57"/>
                <a:gd name="T27" fmla="*/ 47 h 66"/>
                <a:gd name="T28" fmla="*/ 56 w 57"/>
                <a:gd name="T29" fmla="*/ 50 h 66"/>
                <a:gd name="T30" fmla="*/ 30 w 57"/>
                <a:gd name="T31" fmla="*/ 66 h 66"/>
                <a:gd name="T32" fmla="*/ 0 w 57"/>
                <a:gd name="T33"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66">
                  <a:moveTo>
                    <a:pt x="13" y="27"/>
                  </a:moveTo>
                  <a:lnTo>
                    <a:pt x="13" y="27"/>
                  </a:lnTo>
                  <a:lnTo>
                    <a:pt x="43" y="26"/>
                  </a:lnTo>
                  <a:cubicBezTo>
                    <a:pt x="44" y="14"/>
                    <a:pt x="39" y="4"/>
                    <a:pt x="29" y="4"/>
                  </a:cubicBezTo>
                  <a:cubicBezTo>
                    <a:pt x="20" y="4"/>
                    <a:pt x="14" y="11"/>
                    <a:pt x="13" y="27"/>
                  </a:cubicBezTo>
                  <a:close/>
                  <a:moveTo>
                    <a:pt x="0" y="34"/>
                  </a:moveTo>
                  <a:lnTo>
                    <a:pt x="0" y="34"/>
                  </a:lnTo>
                  <a:cubicBezTo>
                    <a:pt x="0" y="15"/>
                    <a:pt x="12" y="0"/>
                    <a:pt x="30" y="0"/>
                  </a:cubicBezTo>
                  <a:cubicBezTo>
                    <a:pt x="48" y="0"/>
                    <a:pt x="57" y="16"/>
                    <a:pt x="55" y="31"/>
                  </a:cubicBezTo>
                  <a:lnTo>
                    <a:pt x="12" y="31"/>
                  </a:lnTo>
                  <a:lnTo>
                    <a:pt x="12" y="32"/>
                  </a:lnTo>
                  <a:lnTo>
                    <a:pt x="12" y="32"/>
                  </a:lnTo>
                  <a:cubicBezTo>
                    <a:pt x="12" y="48"/>
                    <a:pt x="20" y="59"/>
                    <a:pt x="34" y="59"/>
                  </a:cubicBezTo>
                  <a:cubicBezTo>
                    <a:pt x="42" y="59"/>
                    <a:pt x="48" y="54"/>
                    <a:pt x="54" y="47"/>
                  </a:cubicBezTo>
                  <a:lnTo>
                    <a:pt x="56" y="50"/>
                  </a:lnTo>
                  <a:cubicBezTo>
                    <a:pt x="51" y="58"/>
                    <a:pt x="44" y="66"/>
                    <a:pt x="30" y="66"/>
                  </a:cubicBezTo>
                  <a:cubicBezTo>
                    <a:pt x="10" y="66"/>
                    <a:pt x="0" y="52"/>
                    <a:pt x="0" y="3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6" name="Freeform 39"/>
            <p:cNvSpPr>
              <a:spLocks/>
            </p:cNvSpPr>
            <p:nvPr userDrawn="1"/>
          </p:nvSpPr>
          <p:spPr bwMode="auto">
            <a:xfrm>
              <a:off x="8812213" y="3903663"/>
              <a:ext cx="71438" cy="142875"/>
            </a:xfrm>
            <a:custGeom>
              <a:avLst/>
              <a:gdLst>
                <a:gd name="T0" fmla="*/ 11 w 45"/>
                <a:gd name="T1" fmla="*/ 71 h 88"/>
                <a:gd name="T2" fmla="*/ 11 w 45"/>
                <a:gd name="T3" fmla="*/ 71 h 88"/>
                <a:gd name="T4" fmla="*/ 11 w 45"/>
                <a:gd name="T5" fmla="*/ 29 h 88"/>
                <a:gd name="T6" fmla="*/ 0 w 45"/>
                <a:gd name="T7" fmla="*/ 29 h 88"/>
                <a:gd name="T8" fmla="*/ 0 w 45"/>
                <a:gd name="T9" fmla="*/ 26 h 88"/>
                <a:gd name="T10" fmla="*/ 12 w 45"/>
                <a:gd name="T11" fmla="*/ 23 h 88"/>
                <a:gd name="T12" fmla="*/ 12 w 45"/>
                <a:gd name="T13" fmla="*/ 5 h 88"/>
                <a:gd name="T14" fmla="*/ 23 w 45"/>
                <a:gd name="T15" fmla="*/ 0 h 88"/>
                <a:gd name="T16" fmla="*/ 23 w 45"/>
                <a:gd name="T17" fmla="*/ 23 h 88"/>
                <a:gd name="T18" fmla="*/ 44 w 45"/>
                <a:gd name="T19" fmla="*/ 23 h 88"/>
                <a:gd name="T20" fmla="*/ 44 w 45"/>
                <a:gd name="T21" fmla="*/ 29 h 88"/>
                <a:gd name="T22" fmla="*/ 23 w 45"/>
                <a:gd name="T23" fmla="*/ 29 h 88"/>
                <a:gd name="T24" fmla="*/ 23 w 45"/>
                <a:gd name="T25" fmla="*/ 69 h 88"/>
                <a:gd name="T26" fmla="*/ 32 w 45"/>
                <a:gd name="T27" fmla="*/ 81 h 88"/>
                <a:gd name="T28" fmla="*/ 42 w 45"/>
                <a:gd name="T29" fmla="*/ 73 h 88"/>
                <a:gd name="T30" fmla="*/ 45 w 45"/>
                <a:gd name="T31" fmla="*/ 75 h 88"/>
                <a:gd name="T32" fmla="*/ 26 w 45"/>
                <a:gd name="T33" fmla="*/ 88 h 88"/>
                <a:gd name="T34" fmla="*/ 11 w 45"/>
                <a:gd name="T35" fmla="*/ 7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88">
                  <a:moveTo>
                    <a:pt x="11" y="71"/>
                  </a:moveTo>
                  <a:lnTo>
                    <a:pt x="11" y="71"/>
                  </a:lnTo>
                  <a:lnTo>
                    <a:pt x="11" y="29"/>
                  </a:lnTo>
                  <a:lnTo>
                    <a:pt x="0" y="29"/>
                  </a:lnTo>
                  <a:lnTo>
                    <a:pt x="0" y="26"/>
                  </a:lnTo>
                  <a:lnTo>
                    <a:pt x="12" y="23"/>
                  </a:lnTo>
                  <a:lnTo>
                    <a:pt x="12" y="5"/>
                  </a:lnTo>
                  <a:lnTo>
                    <a:pt x="23" y="0"/>
                  </a:lnTo>
                  <a:lnTo>
                    <a:pt x="23" y="23"/>
                  </a:lnTo>
                  <a:lnTo>
                    <a:pt x="44" y="23"/>
                  </a:lnTo>
                  <a:lnTo>
                    <a:pt x="44" y="29"/>
                  </a:lnTo>
                  <a:lnTo>
                    <a:pt x="23" y="29"/>
                  </a:lnTo>
                  <a:lnTo>
                    <a:pt x="23" y="69"/>
                  </a:lnTo>
                  <a:cubicBezTo>
                    <a:pt x="23" y="77"/>
                    <a:pt x="26" y="81"/>
                    <a:pt x="32" y="81"/>
                  </a:cubicBezTo>
                  <a:cubicBezTo>
                    <a:pt x="36" y="81"/>
                    <a:pt x="39" y="78"/>
                    <a:pt x="42" y="73"/>
                  </a:cubicBezTo>
                  <a:lnTo>
                    <a:pt x="45" y="75"/>
                  </a:lnTo>
                  <a:cubicBezTo>
                    <a:pt x="40" y="85"/>
                    <a:pt x="35" y="88"/>
                    <a:pt x="26" y="88"/>
                  </a:cubicBezTo>
                  <a:cubicBezTo>
                    <a:pt x="17" y="88"/>
                    <a:pt x="11" y="83"/>
                    <a:pt x="11" y="7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7" name="Freeform 40"/>
            <p:cNvSpPr>
              <a:spLocks/>
            </p:cNvSpPr>
            <p:nvPr userDrawn="1"/>
          </p:nvSpPr>
          <p:spPr bwMode="auto">
            <a:xfrm>
              <a:off x="8902700" y="3940175"/>
              <a:ext cx="71438" cy="106362"/>
            </a:xfrm>
            <a:custGeom>
              <a:avLst/>
              <a:gdLst>
                <a:gd name="T0" fmla="*/ 0 w 45"/>
                <a:gd name="T1" fmla="*/ 45 h 66"/>
                <a:gd name="T2" fmla="*/ 0 w 45"/>
                <a:gd name="T3" fmla="*/ 45 h 66"/>
                <a:gd name="T4" fmla="*/ 4 w 45"/>
                <a:gd name="T5" fmla="*/ 45 h 66"/>
                <a:gd name="T6" fmla="*/ 25 w 45"/>
                <a:gd name="T7" fmla="*/ 62 h 66"/>
                <a:gd name="T8" fmla="*/ 36 w 45"/>
                <a:gd name="T9" fmla="*/ 51 h 66"/>
                <a:gd name="T10" fmla="*/ 20 w 45"/>
                <a:gd name="T11" fmla="*/ 38 h 66"/>
                <a:gd name="T12" fmla="*/ 1 w 45"/>
                <a:gd name="T13" fmla="*/ 20 h 66"/>
                <a:gd name="T14" fmla="*/ 23 w 45"/>
                <a:gd name="T15" fmla="*/ 0 h 66"/>
                <a:gd name="T16" fmla="*/ 36 w 45"/>
                <a:gd name="T17" fmla="*/ 4 h 66"/>
                <a:gd name="T18" fmla="*/ 39 w 45"/>
                <a:gd name="T19" fmla="*/ 0 h 66"/>
                <a:gd name="T20" fmla="*/ 42 w 45"/>
                <a:gd name="T21" fmla="*/ 0 h 66"/>
                <a:gd name="T22" fmla="*/ 42 w 45"/>
                <a:gd name="T23" fmla="*/ 19 h 66"/>
                <a:gd name="T24" fmla="*/ 38 w 45"/>
                <a:gd name="T25" fmla="*/ 19 h 66"/>
                <a:gd name="T26" fmla="*/ 21 w 45"/>
                <a:gd name="T27" fmla="*/ 4 h 66"/>
                <a:gd name="T28" fmla="*/ 10 w 45"/>
                <a:gd name="T29" fmla="*/ 15 h 66"/>
                <a:gd name="T30" fmla="*/ 26 w 45"/>
                <a:gd name="T31" fmla="*/ 27 h 66"/>
                <a:gd name="T32" fmla="*/ 45 w 45"/>
                <a:gd name="T33" fmla="*/ 45 h 66"/>
                <a:gd name="T34" fmla="*/ 23 w 45"/>
                <a:gd name="T35" fmla="*/ 66 h 66"/>
                <a:gd name="T36" fmla="*/ 7 w 45"/>
                <a:gd name="T37" fmla="*/ 62 h 66"/>
                <a:gd name="T38" fmla="*/ 3 w 45"/>
                <a:gd name="T39" fmla="*/ 66 h 66"/>
                <a:gd name="T40" fmla="*/ 0 w 45"/>
                <a:gd name="T41" fmla="*/ 66 h 66"/>
                <a:gd name="T42" fmla="*/ 0 w 45"/>
                <a:gd name="T43" fmla="*/ 4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66">
                  <a:moveTo>
                    <a:pt x="0" y="45"/>
                  </a:moveTo>
                  <a:lnTo>
                    <a:pt x="0" y="45"/>
                  </a:lnTo>
                  <a:lnTo>
                    <a:pt x="4" y="45"/>
                  </a:lnTo>
                  <a:cubicBezTo>
                    <a:pt x="10" y="55"/>
                    <a:pt x="17" y="62"/>
                    <a:pt x="25" y="62"/>
                  </a:cubicBezTo>
                  <a:cubicBezTo>
                    <a:pt x="32" y="62"/>
                    <a:pt x="36" y="57"/>
                    <a:pt x="36" y="51"/>
                  </a:cubicBezTo>
                  <a:cubicBezTo>
                    <a:pt x="36" y="45"/>
                    <a:pt x="32" y="42"/>
                    <a:pt x="20" y="38"/>
                  </a:cubicBezTo>
                  <a:cubicBezTo>
                    <a:pt x="6" y="34"/>
                    <a:pt x="1" y="29"/>
                    <a:pt x="1" y="20"/>
                  </a:cubicBezTo>
                  <a:cubicBezTo>
                    <a:pt x="1" y="8"/>
                    <a:pt x="9" y="0"/>
                    <a:pt x="23" y="0"/>
                  </a:cubicBezTo>
                  <a:cubicBezTo>
                    <a:pt x="28" y="0"/>
                    <a:pt x="33" y="2"/>
                    <a:pt x="36" y="4"/>
                  </a:cubicBezTo>
                  <a:lnTo>
                    <a:pt x="39" y="0"/>
                  </a:lnTo>
                  <a:lnTo>
                    <a:pt x="42" y="0"/>
                  </a:lnTo>
                  <a:lnTo>
                    <a:pt x="42" y="19"/>
                  </a:lnTo>
                  <a:lnTo>
                    <a:pt x="38" y="19"/>
                  </a:lnTo>
                  <a:cubicBezTo>
                    <a:pt x="34" y="10"/>
                    <a:pt x="28" y="4"/>
                    <a:pt x="21" y="4"/>
                  </a:cubicBezTo>
                  <a:cubicBezTo>
                    <a:pt x="15" y="4"/>
                    <a:pt x="10" y="9"/>
                    <a:pt x="10" y="15"/>
                  </a:cubicBezTo>
                  <a:cubicBezTo>
                    <a:pt x="10" y="20"/>
                    <a:pt x="15" y="23"/>
                    <a:pt x="26" y="27"/>
                  </a:cubicBezTo>
                  <a:cubicBezTo>
                    <a:pt x="39" y="30"/>
                    <a:pt x="45" y="35"/>
                    <a:pt x="45" y="45"/>
                  </a:cubicBezTo>
                  <a:cubicBezTo>
                    <a:pt x="45" y="57"/>
                    <a:pt x="38" y="66"/>
                    <a:pt x="23" y="66"/>
                  </a:cubicBezTo>
                  <a:cubicBezTo>
                    <a:pt x="18" y="66"/>
                    <a:pt x="11" y="64"/>
                    <a:pt x="7" y="62"/>
                  </a:cubicBezTo>
                  <a:lnTo>
                    <a:pt x="3" y="66"/>
                  </a:lnTo>
                  <a:lnTo>
                    <a:pt x="0" y="66"/>
                  </a:lnTo>
                  <a:lnTo>
                    <a:pt x="0" y="45"/>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8" name="Freeform 41"/>
            <p:cNvSpPr>
              <a:spLocks/>
            </p:cNvSpPr>
            <p:nvPr userDrawn="1"/>
          </p:nvSpPr>
          <p:spPr bwMode="auto">
            <a:xfrm>
              <a:off x="8996363" y="3983038"/>
              <a:ext cx="58738" cy="14287"/>
            </a:xfrm>
            <a:custGeom>
              <a:avLst/>
              <a:gdLst>
                <a:gd name="T0" fmla="*/ 0 w 36"/>
                <a:gd name="T1" fmla="*/ 0 h 9"/>
                <a:gd name="T2" fmla="*/ 0 w 36"/>
                <a:gd name="T3" fmla="*/ 0 h 9"/>
                <a:gd name="T4" fmla="*/ 36 w 36"/>
                <a:gd name="T5" fmla="*/ 0 h 9"/>
                <a:gd name="T6" fmla="*/ 36 w 36"/>
                <a:gd name="T7" fmla="*/ 9 h 9"/>
                <a:gd name="T8" fmla="*/ 0 w 36"/>
                <a:gd name="T9" fmla="*/ 9 h 9"/>
                <a:gd name="T10" fmla="*/ 0 w 36"/>
                <a:gd name="T11" fmla="*/ 0 h 9"/>
              </a:gdLst>
              <a:ahLst/>
              <a:cxnLst>
                <a:cxn ang="0">
                  <a:pos x="T0" y="T1"/>
                </a:cxn>
                <a:cxn ang="0">
                  <a:pos x="T2" y="T3"/>
                </a:cxn>
                <a:cxn ang="0">
                  <a:pos x="T4" y="T5"/>
                </a:cxn>
                <a:cxn ang="0">
                  <a:pos x="T6" y="T7"/>
                </a:cxn>
                <a:cxn ang="0">
                  <a:pos x="T8" y="T9"/>
                </a:cxn>
                <a:cxn ang="0">
                  <a:pos x="T10" y="T11"/>
                </a:cxn>
              </a:cxnLst>
              <a:rect l="0" t="0" r="r" b="b"/>
              <a:pathLst>
                <a:path w="36" h="9">
                  <a:moveTo>
                    <a:pt x="0" y="0"/>
                  </a:moveTo>
                  <a:lnTo>
                    <a:pt x="0" y="0"/>
                  </a:lnTo>
                  <a:lnTo>
                    <a:pt x="36" y="0"/>
                  </a:lnTo>
                  <a:lnTo>
                    <a:pt x="36" y="9"/>
                  </a:lnTo>
                  <a:lnTo>
                    <a:pt x="0" y="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9" name="Freeform 42"/>
            <p:cNvSpPr>
              <a:spLocks noEditPoints="1"/>
            </p:cNvSpPr>
            <p:nvPr userDrawn="1"/>
          </p:nvSpPr>
          <p:spPr bwMode="auto">
            <a:xfrm>
              <a:off x="9110663" y="3940175"/>
              <a:ext cx="101600" cy="106362"/>
            </a:xfrm>
            <a:custGeom>
              <a:avLst/>
              <a:gdLst>
                <a:gd name="T0" fmla="*/ 50 w 63"/>
                <a:gd name="T1" fmla="*/ 33 h 66"/>
                <a:gd name="T2" fmla="*/ 50 w 63"/>
                <a:gd name="T3" fmla="*/ 33 h 66"/>
                <a:gd name="T4" fmla="*/ 31 w 63"/>
                <a:gd name="T5" fmla="*/ 4 h 66"/>
                <a:gd name="T6" fmla="*/ 13 w 63"/>
                <a:gd name="T7" fmla="*/ 33 h 66"/>
                <a:gd name="T8" fmla="*/ 32 w 63"/>
                <a:gd name="T9" fmla="*/ 62 h 66"/>
                <a:gd name="T10" fmla="*/ 50 w 63"/>
                <a:gd name="T11" fmla="*/ 33 h 66"/>
                <a:gd name="T12" fmla="*/ 0 w 63"/>
                <a:gd name="T13" fmla="*/ 33 h 66"/>
                <a:gd name="T14" fmla="*/ 0 w 63"/>
                <a:gd name="T15" fmla="*/ 33 h 66"/>
                <a:gd name="T16" fmla="*/ 31 w 63"/>
                <a:gd name="T17" fmla="*/ 0 h 66"/>
                <a:gd name="T18" fmla="*/ 63 w 63"/>
                <a:gd name="T19" fmla="*/ 33 h 66"/>
                <a:gd name="T20" fmla="*/ 31 w 63"/>
                <a:gd name="T21" fmla="*/ 66 h 66"/>
                <a:gd name="T22" fmla="*/ 0 w 63"/>
                <a:gd name="T23" fmla="*/ 3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66">
                  <a:moveTo>
                    <a:pt x="50" y="33"/>
                  </a:moveTo>
                  <a:lnTo>
                    <a:pt x="50" y="33"/>
                  </a:lnTo>
                  <a:cubicBezTo>
                    <a:pt x="50" y="13"/>
                    <a:pt x="42" y="4"/>
                    <a:pt x="31" y="4"/>
                  </a:cubicBezTo>
                  <a:cubicBezTo>
                    <a:pt x="20" y="4"/>
                    <a:pt x="13" y="13"/>
                    <a:pt x="13" y="33"/>
                  </a:cubicBezTo>
                  <a:cubicBezTo>
                    <a:pt x="13" y="53"/>
                    <a:pt x="21" y="62"/>
                    <a:pt x="32" y="62"/>
                  </a:cubicBezTo>
                  <a:cubicBezTo>
                    <a:pt x="43" y="62"/>
                    <a:pt x="50" y="53"/>
                    <a:pt x="50" y="33"/>
                  </a:cubicBezTo>
                  <a:close/>
                  <a:moveTo>
                    <a:pt x="0" y="33"/>
                  </a:moveTo>
                  <a:lnTo>
                    <a:pt x="0" y="33"/>
                  </a:lnTo>
                  <a:cubicBezTo>
                    <a:pt x="0" y="14"/>
                    <a:pt x="12" y="0"/>
                    <a:pt x="31" y="0"/>
                  </a:cubicBezTo>
                  <a:cubicBezTo>
                    <a:pt x="51" y="0"/>
                    <a:pt x="63" y="13"/>
                    <a:pt x="63" y="33"/>
                  </a:cubicBezTo>
                  <a:cubicBezTo>
                    <a:pt x="63" y="52"/>
                    <a:pt x="50" y="66"/>
                    <a:pt x="31" y="66"/>
                  </a:cubicBezTo>
                  <a:cubicBezTo>
                    <a:pt x="11" y="66"/>
                    <a:pt x="0" y="53"/>
                    <a:pt x="0" y="33"/>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0" name="Freeform 43"/>
            <p:cNvSpPr>
              <a:spLocks/>
            </p:cNvSpPr>
            <p:nvPr userDrawn="1"/>
          </p:nvSpPr>
          <p:spPr bwMode="auto">
            <a:xfrm>
              <a:off x="9231313" y="3940175"/>
              <a:ext cx="88900" cy="106362"/>
            </a:xfrm>
            <a:custGeom>
              <a:avLst/>
              <a:gdLst>
                <a:gd name="T0" fmla="*/ 0 w 55"/>
                <a:gd name="T1" fmla="*/ 34 h 66"/>
                <a:gd name="T2" fmla="*/ 0 w 55"/>
                <a:gd name="T3" fmla="*/ 34 h 66"/>
                <a:gd name="T4" fmla="*/ 31 w 55"/>
                <a:gd name="T5" fmla="*/ 0 h 66"/>
                <a:gd name="T6" fmla="*/ 53 w 55"/>
                <a:gd name="T7" fmla="*/ 15 h 66"/>
                <a:gd name="T8" fmla="*/ 46 w 55"/>
                <a:gd name="T9" fmla="*/ 23 h 66"/>
                <a:gd name="T10" fmla="*/ 38 w 55"/>
                <a:gd name="T11" fmla="*/ 16 h 66"/>
                <a:gd name="T12" fmla="*/ 43 w 55"/>
                <a:gd name="T13" fmla="*/ 8 h 66"/>
                <a:gd name="T14" fmla="*/ 31 w 55"/>
                <a:gd name="T15" fmla="*/ 4 h 66"/>
                <a:gd name="T16" fmla="*/ 12 w 55"/>
                <a:gd name="T17" fmla="*/ 31 h 66"/>
                <a:gd name="T18" fmla="*/ 34 w 55"/>
                <a:gd name="T19" fmla="*/ 58 h 66"/>
                <a:gd name="T20" fmla="*/ 52 w 55"/>
                <a:gd name="T21" fmla="*/ 49 h 66"/>
                <a:gd name="T22" fmla="*/ 55 w 55"/>
                <a:gd name="T23" fmla="*/ 52 h 66"/>
                <a:gd name="T24" fmla="*/ 29 w 55"/>
                <a:gd name="T25" fmla="*/ 66 h 66"/>
                <a:gd name="T26" fmla="*/ 0 w 55"/>
                <a:gd name="T27"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66">
                  <a:moveTo>
                    <a:pt x="0" y="34"/>
                  </a:moveTo>
                  <a:lnTo>
                    <a:pt x="0" y="34"/>
                  </a:lnTo>
                  <a:cubicBezTo>
                    <a:pt x="0" y="14"/>
                    <a:pt x="13" y="0"/>
                    <a:pt x="31" y="0"/>
                  </a:cubicBezTo>
                  <a:cubicBezTo>
                    <a:pt x="45" y="0"/>
                    <a:pt x="53" y="8"/>
                    <a:pt x="53" y="15"/>
                  </a:cubicBezTo>
                  <a:cubicBezTo>
                    <a:pt x="53" y="19"/>
                    <a:pt x="50" y="23"/>
                    <a:pt x="46" y="23"/>
                  </a:cubicBezTo>
                  <a:cubicBezTo>
                    <a:pt x="41" y="23"/>
                    <a:pt x="38" y="20"/>
                    <a:pt x="38" y="16"/>
                  </a:cubicBezTo>
                  <a:cubicBezTo>
                    <a:pt x="38" y="12"/>
                    <a:pt x="41" y="9"/>
                    <a:pt x="43" y="8"/>
                  </a:cubicBezTo>
                  <a:cubicBezTo>
                    <a:pt x="41" y="6"/>
                    <a:pt x="36" y="4"/>
                    <a:pt x="31" y="4"/>
                  </a:cubicBezTo>
                  <a:cubicBezTo>
                    <a:pt x="20" y="4"/>
                    <a:pt x="12" y="13"/>
                    <a:pt x="12" y="31"/>
                  </a:cubicBezTo>
                  <a:cubicBezTo>
                    <a:pt x="12" y="47"/>
                    <a:pt x="20" y="58"/>
                    <a:pt x="34" y="58"/>
                  </a:cubicBezTo>
                  <a:cubicBezTo>
                    <a:pt x="41" y="58"/>
                    <a:pt x="47" y="54"/>
                    <a:pt x="52" y="49"/>
                  </a:cubicBezTo>
                  <a:lnTo>
                    <a:pt x="55" y="52"/>
                  </a:lnTo>
                  <a:cubicBezTo>
                    <a:pt x="49" y="60"/>
                    <a:pt x="42" y="66"/>
                    <a:pt x="29" y="66"/>
                  </a:cubicBezTo>
                  <a:cubicBezTo>
                    <a:pt x="11" y="66"/>
                    <a:pt x="0" y="52"/>
                    <a:pt x="0" y="3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1" name="Freeform 44"/>
            <p:cNvSpPr>
              <a:spLocks/>
            </p:cNvSpPr>
            <p:nvPr userDrawn="1"/>
          </p:nvSpPr>
          <p:spPr bwMode="auto">
            <a:xfrm>
              <a:off x="9329738" y="3887788"/>
              <a:ext cx="119063" cy="157162"/>
            </a:xfrm>
            <a:custGeom>
              <a:avLst/>
              <a:gdLst>
                <a:gd name="T0" fmla="*/ 0 w 74"/>
                <a:gd name="T1" fmla="*/ 93 h 97"/>
                <a:gd name="T2" fmla="*/ 0 w 74"/>
                <a:gd name="T3" fmla="*/ 93 h 97"/>
                <a:gd name="T4" fmla="*/ 11 w 74"/>
                <a:gd name="T5" fmla="*/ 88 h 97"/>
                <a:gd name="T6" fmla="*/ 11 w 74"/>
                <a:gd name="T7" fmla="*/ 11 h 97"/>
                <a:gd name="T8" fmla="*/ 0 w 74"/>
                <a:gd name="T9" fmla="*/ 5 h 97"/>
                <a:gd name="T10" fmla="*/ 0 w 74"/>
                <a:gd name="T11" fmla="*/ 0 h 97"/>
                <a:gd name="T12" fmla="*/ 23 w 74"/>
                <a:gd name="T13" fmla="*/ 0 h 97"/>
                <a:gd name="T14" fmla="*/ 23 w 74"/>
                <a:gd name="T15" fmla="*/ 42 h 97"/>
                <a:gd name="T16" fmla="*/ 48 w 74"/>
                <a:gd name="T17" fmla="*/ 32 h 97"/>
                <a:gd name="T18" fmla="*/ 64 w 74"/>
                <a:gd name="T19" fmla="*/ 52 h 97"/>
                <a:gd name="T20" fmla="*/ 64 w 74"/>
                <a:gd name="T21" fmla="*/ 88 h 97"/>
                <a:gd name="T22" fmla="*/ 74 w 74"/>
                <a:gd name="T23" fmla="*/ 93 h 97"/>
                <a:gd name="T24" fmla="*/ 74 w 74"/>
                <a:gd name="T25" fmla="*/ 97 h 97"/>
                <a:gd name="T26" fmla="*/ 43 w 74"/>
                <a:gd name="T27" fmla="*/ 97 h 97"/>
                <a:gd name="T28" fmla="*/ 43 w 74"/>
                <a:gd name="T29" fmla="*/ 93 h 97"/>
                <a:gd name="T30" fmla="*/ 52 w 74"/>
                <a:gd name="T31" fmla="*/ 88 h 97"/>
                <a:gd name="T32" fmla="*/ 52 w 74"/>
                <a:gd name="T33" fmla="*/ 57 h 97"/>
                <a:gd name="T34" fmla="*/ 38 w 74"/>
                <a:gd name="T35" fmla="*/ 41 h 97"/>
                <a:gd name="T36" fmla="*/ 23 w 74"/>
                <a:gd name="T37" fmla="*/ 47 h 97"/>
                <a:gd name="T38" fmla="*/ 23 w 74"/>
                <a:gd name="T39" fmla="*/ 88 h 97"/>
                <a:gd name="T40" fmla="*/ 31 w 74"/>
                <a:gd name="T41" fmla="*/ 93 h 97"/>
                <a:gd name="T42" fmla="*/ 31 w 74"/>
                <a:gd name="T43" fmla="*/ 97 h 97"/>
                <a:gd name="T44" fmla="*/ 0 w 74"/>
                <a:gd name="T45" fmla="*/ 97 h 97"/>
                <a:gd name="T46" fmla="*/ 0 w 74"/>
                <a:gd name="T47" fmla="*/ 9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97">
                  <a:moveTo>
                    <a:pt x="0" y="93"/>
                  </a:moveTo>
                  <a:lnTo>
                    <a:pt x="0" y="93"/>
                  </a:lnTo>
                  <a:cubicBezTo>
                    <a:pt x="9" y="93"/>
                    <a:pt x="11" y="91"/>
                    <a:pt x="11" y="88"/>
                  </a:cubicBezTo>
                  <a:lnTo>
                    <a:pt x="11" y="11"/>
                  </a:lnTo>
                  <a:cubicBezTo>
                    <a:pt x="11" y="7"/>
                    <a:pt x="8" y="5"/>
                    <a:pt x="0" y="5"/>
                  </a:cubicBezTo>
                  <a:lnTo>
                    <a:pt x="0" y="0"/>
                  </a:lnTo>
                  <a:lnTo>
                    <a:pt x="23" y="0"/>
                  </a:lnTo>
                  <a:lnTo>
                    <a:pt x="23" y="42"/>
                  </a:lnTo>
                  <a:cubicBezTo>
                    <a:pt x="30" y="37"/>
                    <a:pt x="39" y="32"/>
                    <a:pt x="48" y="32"/>
                  </a:cubicBezTo>
                  <a:cubicBezTo>
                    <a:pt x="57" y="32"/>
                    <a:pt x="64" y="39"/>
                    <a:pt x="64" y="52"/>
                  </a:cubicBezTo>
                  <a:lnTo>
                    <a:pt x="64" y="88"/>
                  </a:lnTo>
                  <a:cubicBezTo>
                    <a:pt x="64" y="91"/>
                    <a:pt x="66" y="93"/>
                    <a:pt x="74" y="93"/>
                  </a:cubicBezTo>
                  <a:lnTo>
                    <a:pt x="74" y="97"/>
                  </a:lnTo>
                  <a:lnTo>
                    <a:pt x="43" y="97"/>
                  </a:lnTo>
                  <a:lnTo>
                    <a:pt x="43" y="93"/>
                  </a:lnTo>
                  <a:cubicBezTo>
                    <a:pt x="50" y="93"/>
                    <a:pt x="52" y="91"/>
                    <a:pt x="52" y="88"/>
                  </a:cubicBezTo>
                  <a:lnTo>
                    <a:pt x="52" y="57"/>
                  </a:lnTo>
                  <a:cubicBezTo>
                    <a:pt x="52" y="44"/>
                    <a:pt x="47" y="41"/>
                    <a:pt x="38" y="41"/>
                  </a:cubicBezTo>
                  <a:cubicBezTo>
                    <a:pt x="32" y="41"/>
                    <a:pt x="27" y="44"/>
                    <a:pt x="23" y="47"/>
                  </a:cubicBezTo>
                  <a:lnTo>
                    <a:pt x="23" y="88"/>
                  </a:lnTo>
                  <a:cubicBezTo>
                    <a:pt x="23" y="91"/>
                    <a:pt x="24" y="93"/>
                    <a:pt x="31" y="93"/>
                  </a:cubicBezTo>
                  <a:lnTo>
                    <a:pt x="31" y="97"/>
                  </a:lnTo>
                  <a:lnTo>
                    <a:pt x="0" y="97"/>
                  </a:lnTo>
                  <a:lnTo>
                    <a:pt x="0" y="9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2" name="Freeform 45"/>
            <p:cNvSpPr>
              <a:spLocks/>
            </p:cNvSpPr>
            <p:nvPr userDrawn="1"/>
          </p:nvSpPr>
          <p:spPr bwMode="auto">
            <a:xfrm>
              <a:off x="9499600" y="3940175"/>
              <a:ext cx="117475" cy="104775"/>
            </a:xfrm>
            <a:custGeom>
              <a:avLst/>
              <a:gdLst>
                <a:gd name="T0" fmla="*/ 0 w 73"/>
                <a:gd name="T1" fmla="*/ 61 h 65"/>
                <a:gd name="T2" fmla="*/ 0 w 73"/>
                <a:gd name="T3" fmla="*/ 61 h 65"/>
                <a:gd name="T4" fmla="*/ 10 w 73"/>
                <a:gd name="T5" fmla="*/ 56 h 65"/>
                <a:gd name="T6" fmla="*/ 10 w 73"/>
                <a:gd name="T7" fmla="*/ 12 h 65"/>
                <a:gd name="T8" fmla="*/ 0 w 73"/>
                <a:gd name="T9" fmla="*/ 6 h 65"/>
                <a:gd name="T10" fmla="*/ 0 w 73"/>
                <a:gd name="T11" fmla="*/ 1 h 65"/>
                <a:gd name="T12" fmla="*/ 22 w 73"/>
                <a:gd name="T13" fmla="*/ 1 h 65"/>
                <a:gd name="T14" fmla="*/ 22 w 73"/>
                <a:gd name="T15" fmla="*/ 10 h 65"/>
                <a:gd name="T16" fmla="*/ 47 w 73"/>
                <a:gd name="T17" fmla="*/ 0 h 65"/>
                <a:gd name="T18" fmla="*/ 63 w 73"/>
                <a:gd name="T19" fmla="*/ 20 h 65"/>
                <a:gd name="T20" fmla="*/ 63 w 73"/>
                <a:gd name="T21" fmla="*/ 56 h 65"/>
                <a:gd name="T22" fmla="*/ 73 w 73"/>
                <a:gd name="T23" fmla="*/ 61 h 65"/>
                <a:gd name="T24" fmla="*/ 73 w 73"/>
                <a:gd name="T25" fmla="*/ 65 h 65"/>
                <a:gd name="T26" fmla="*/ 42 w 73"/>
                <a:gd name="T27" fmla="*/ 65 h 65"/>
                <a:gd name="T28" fmla="*/ 42 w 73"/>
                <a:gd name="T29" fmla="*/ 61 h 65"/>
                <a:gd name="T30" fmla="*/ 51 w 73"/>
                <a:gd name="T31" fmla="*/ 56 h 65"/>
                <a:gd name="T32" fmla="*/ 51 w 73"/>
                <a:gd name="T33" fmla="*/ 25 h 65"/>
                <a:gd name="T34" fmla="*/ 38 w 73"/>
                <a:gd name="T35" fmla="*/ 9 h 65"/>
                <a:gd name="T36" fmla="*/ 22 w 73"/>
                <a:gd name="T37" fmla="*/ 15 h 65"/>
                <a:gd name="T38" fmla="*/ 22 w 73"/>
                <a:gd name="T39" fmla="*/ 56 h 65"/>
                <a:gd name="T40" fmla="*/ 31 w 73"/>
                <a:gd name="T41" fmla="*/ 61 h 65"/>
                <a:gd name="T42" fmla="*/ 31 w 73"/>
                <a:gd name="T43" fmla="*/ 65 h 65"/>
                <a:gd name="T44" fmla="*/ 0 w 73"/>
                <a:gd name="T45" fmla="*/ 65 h 65"/>
                <a:gd name="T46" fmla="*/ 0 w 73"/>
                <a:gd name="T4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 h="65">
                  <a:moveTo>
                    <a:pt x="0" y="61"/>
                  </a:moveTo>
                  <a:lnTo>
                    <a:pt x="0" y="61"/>
                  </a:lnTo>
                  <a:cubicBezTo>
                    <a:pt x="8" y="61"/>
                    <a:pt x="10" y="59"/>
                    <a:pt x="10" y="56"/>
                  </a:cubicBezTo>
                  <a:lnTo>
                    <a:pt x="10" y="12"/>
                  </a:lnTo>
                  <a:cubicBezTo>
                    <a:pt x="10" y="8"/>
                    <a:pt x="8" y="6"/>
                    <a:pt x="0" y="6"/>
                  </a:cubicBezTo>
                  <a:lnTo>
                    <a:pt x="0" y="1"/>
                  </a:lnTo>
                  <a:lnTo>
                    <a:pt x="22" y="1"/>
                  </a:lnTo>
                  <a:lnTo>
                    <a:pt x="22" y="10"/>
                  </a:lnTo>
                  <a:cubicBezTo>
                    <a:pt x="29" y="5"/>
                    <a:pt x="38" y="0"/>
                    <a:pt x="47" y="0"/>
                  </a:cubicBezTo>
                  <a:cubicBezTo>
                    <a:pt x="57" y="0"/>
                    <a:pt x="63" y="7"/>
                    <a:pt x="63" y="20"/>
                  </a:cubicBezTo>
                  <a:lnTo>
                    <a:pt x="63" y="56"/>
                  </a:lnTo>
                  <a:cubicBezTo>
                    <a:pt x="63" y="59"/>
                    <a:pt x="65" y="61"/>
                    <a:pt x="73" y="61"/>
                  </a:cubicBezTo>
                  <a:lnTo>
                    <a:pt x="73" y="65"/>
                  </a:lnTo>
                  <a:lnTo>
                    <a:pt x="42" y="65"/>
                  </a:lnTo>
                  <a:lnTo>
                    <a:pt x="42" y="61"/>
                  </a:lnTo>
                  <a:cubicBezTo>
                    <a:pt x="49" y="61"/>
                    <a:pt x="51" y="59"/>
                    <a:pt x="51" y="56"/>
                  </a:cubicBezTo>
                  <a:lnTo>
                    <a:pt x="51" y="25"/>
                  </a:lnTo>
                  <a:cubicBezTo>
                    <a:pt x="51" y="12"/>
                    <a:pt x="46" y="9"/>
                    <a:pt x="38" y="9"/>
                  </a:cubicBezTo>
                  <a:cubicBezTo>
                    <a:pt x="31" y="9"/>
                    <a:pt x="26" y="12"/>
                    <a:pt x="22" y="15"/>
                  </a:cubicBezTo>
                  <a:lnTo>
                    <a:pt x="22" y="56"/>
                  </a:lnTo>
                  <a:cubicBezTo>
                    <a:pt x="22" y="59"/>
                    <a:pt x="24" y="61"/>
                    <a:pt x="31" y="61"/>
                  </a:cubicBezTo>
                  <a:lnTo>
                    <a:pt x="31" y="65"/>
                  </a:lnTo>
                  <a:lnTo>
                    <a:pt x="0" y="65"/>
                  </a:lnTo>
                  <a:lnTo>
                    <a:pt x="0" y="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3" name="Freeform 46"/>
            <p:cNvSpPr>
              <a:spLocks noEditPoints="1"/>
            </p:cNvSpPr>
            <p:nvPr userDrawn="1"/>
          </p:nvSpPr>
          <p:spPr bwMode="auto">
            <a:xfrm>
              <a:off x="9632950" y="3895725"/>
              <a:ext cx="98425" cy="150812"/>
            </a:xfrm>
            <a:custGeom>
              <a:avLst/>
              <a:gdLst>
                <a:gd name="T0" fmla="*/ 33 w 61"/>
                <a:gd name="T1" fmla="*/ 8 h 93"/>
                <a:gd name="T2" fmla="*/ 33 w 61"/>
                <a:gd name="T3" fmla="*/ 8 h 93"/>
                <a:gd name="T4" fmla="*/ 40 w 61"/>
                <a:gd name="T5" fmla="*/ 0 h 93"/>
                <a:gd name="T6" fmla="*/ 48 w 61"/>
                <a:gd name="T7" fmla="*/ 8 h 93"/>
                <a:gd name="T8" fmla="*/ 40 w 61"/>
                <a:gd name="T9" fmla="*/ 16 h 93"/>
                <a:gd name="T10" fmla="*/ 33 w 61"/>
                <a:gd name="T11" fmla="*/ 8 h 93"/>
                <a:gd name="T12" fmla="*/ 38 w 61"/>
                <a:gd name="T13" fmla="*/ 77 h 93"/>
                <a:gd name="T14" fmla="*/ 38 w 61"/>
                <a:gd name="T15" fmla="*/ 77 h 93"/>
                <a:gd name="T16" fmla="*/ 38 w 61"/>
                <a:gd name="T17" fmla="*/ 59 h 93"/>
                <a:gd name="T18" fmla="*/ 13 w 61"/>
                <a:gd name="T19" fmla="*/ 75 h 93"/>
                <a:gd name="T20" fmla="*/ 23 w 61"/>
                <a:gd name="T21" fmla="*/ 86 h 93"/>
                <a:gd name="T22" fmla="*/ 38 w 61"/>
                <a:gd name="T23" fmla="*/ 77 h 93"/>
                <a:gd name="T24" fmla="*/ 7 w 61"/>
                <a:gd name="T25" fmla="*/ 8 h 93"/>
                <a:gd name="T26" fmla="*/ 7 w 61"/>
                <a:gd name="T27" fmla="*/ 8 h 93"/>
                <a:gd name="T28" fmla="*/ 14 w 61"/>
                <a:gd name="T29" fmla="*/ 0 h 93"/>
                <a:gd name="T30" fmla="*/ 22 w 61"/>
                <a:gd name="T31" fmla="*/ 8 h 93"/>
                <a:gd name="T32" fmla="*/ 14 w 61"/>
                <a:gd name="T33" fmla="*/ 16 h 93"/>
                <a:gd name="T34" fmla="*/ 7 w 61"/>
                <a:gd name="T35" fmla="*/ 8 h 93"/>
                <a:gd name="T36" fmla="*/ 0 w 61"/>
                <a:gd name="T37" fmla="*/ 78 h 93"/>
                <a:gd name="T38" fmla="*/ 0 w 61"/>
                <a:gd name="T39" fmla="*/ 78 h 93"/>
                <a:gd name="T40" fmla="*/ 8 w 61"/>
                <a:gd name="T41" fmla="*/ 64 h 93"/>
                <a:gd name="T42" fmla="*/ 38 w 61"/>
                <a:gd name="T43" fmla="*/ 54 h 93"/>
                <a:gd name="T44" fmla="*/ 38 w 61"/>
                <a:gd name="T45" fmla="*/ 50 h 93"/>
                <a:gd name="T46" fmla="*/ 25 w 61"/>
                <a:gd name="T47" fmla="*/ 32 h 93"/>
                <a:gd name="T48" fmla="*/ 15 w 61"/>
                <a:gd name="T49" fmla="*/ 35 h 93"/>
                <a:gd name="T50" fmla="*/ 17 w 61"/>
                <a:gd name="T51" fmla="*/ 42 h 93"/>
                <a:gd name="T52" fmla="*/ 9 w 61"/>
                <a:gd name="T53" fmla="*/ 49 h 93"/>
                <a:gd name="T54" fmla="*/ 2 w 61"/>
                <a:gd name="T55" fmla="*/ 42 h 93"/>
                <a:gd name="T56" fmla="*/ 27 w 61"/>
                <a:gd name="T57" fmla="*/ 27 h 93"/>
                <a:gd name="T58" fmla="*/ 50 w 61"/>
                <a:gd name="T59" fmla="*/ 47 h 93"/>
                <a:gd name="T60" fmla="*/ 50 w 61"/>
                <a:gd name="T61" fmla="*/ 79 h 93"/>
                <a:gd name="T62" fmla="*/ 60 w 61"/>
                <a:gd name="T63" fmla="*/ 87 h 93"/>
                <a:gd name="T64" fmla="*/ 61 w 61"/>
                <a:gd name="T65" fmla="*/ 90 h 93"/>
                <a:gd name="T66" fmla="*/ 48 w 61"/>
                <a:gd name="T67" fmla="*/ 93 h 93"/>
                <a:gd name="T68" fmla="*/ 38 w 61"/>
                <a:gd name="T69" fmla="*/ 82 h 93"/>
                <a:gd name="T70" fmla="*/ 38 w 61"/>
                <a:gd name="T71" fmla="*/ 82 h 93"/>
                <a:gd name="T72" fmla="*/ 17 w 61"/>
                <a:gd name="T73" fmla="*/ 93 h 93"/>
                <a:gd name="T74" fmla="*/ 0 w 61"/>
                <a:gd name="T75" fmla="*/ 7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 h="93">
                  <a:moveTo>
                    <a:pt x="33" y="8"/>
                  </a:moveTo>
                  <a:lnTo>
                    <a:pt x="33" y="8"/>
                  </a:lnTo>
                  <a:cubicBezTo>
                    <a:pt x="33" y="4"/>
                    <a:pt x="36" y="0"/>
                    <a:pt x="40" y="0"/>
                  </a:cubicBezTo>
                  <a:cubicBezTo>
                    <a:pt x="45" y="0"/>
                    <a:pt x="48" y="3"/>
                    <a:pt x="48" y="8"/>
                  </a:cubicBezTo>
                  <a:cubicBezTo>
                    <a:pt x="48" y="13"/>
                    <a:pt x="45" y="16"/>
                    <a:pt x="40" y="16"/>
                  </a:cubicBezTo>
                  <a:cubicBezTo>
                    <a:pt x="36" y="16"/>
                    <a:pt x="33" y="13"/>
                    <a:pt x="33" y="8"/>
                  </a:cubicBezTo>
                  <a:close/>
                  <a:moveTo>
                    <a:pt x="38" y="77"/>
                  </a:moveTo>
                  <a:lnTo>
                    <a:pt x="38" y="77"/>
                  </a:lnTo>
                  <a:lnTo>
                    <a:pt x="38" y="59"/>
                  </a:lnTo>
                  <a:cubicBezTo>
                    <a:pt x="18" y="63"/>
                    <a:pt x="13" y="66"/>
                    <a:pt x="13" y="75"/>
                  </a:cubicBezTo>
                  <a:cubicBezTo>
                    <a:pt x="13" y="81"/>
                    <a:pt x="16" y="86"/>
                    <a:pt x="23" y="86"/>
                  </a:cubicBezTo>
                  <a:cubicBezTo>
                    <a:pt x="29" y="86"/>
                    <a:pt x="35" y="81"/>
                    <a:pt x="38" y="77"/>
                  </a:cubicBezTo>
                  <a:close/>
                  <a:moveTo>
                    <a:pt x="7" y="8"/>
                  </a:moveTo>
                  <a:lnTo>
                    <a:pt x="7" y="8"/>
                  </a:lnTo>
                  <a:cubicBezTo>
                    <a:pt x="7" y="4"/>
                    <a:pt x="10" y="0"/>
                    <a:pt x="14" y="0"/>
                  </a:cubicBezTo>
                  <a:cubicBezTo>
                    <a:pt x="19" y="0"/>
                    <a:pt x="22" y="3"/>
                    <a:pt x="22" y="8"/>
                  </a:cubicBezTo>
                  <a:cubicBezTo>
                    <a:pt x="22" y="13"/>
                    <a:pt x="19" y="16"/>
                    <a:pt x="14" y="16"/>
                  </a:cubicBezTo>
                  <a:cubicBezTo>
                    <a:pt x="10" y="16"/>
                    <a:pt x="7" y="13"/>
                    <a:pt x="7" y="8"/>
                  </a:cubicBezTo>
                  <a:close/>
                  <a:moveTo>
                    <a:pt x="0" y="78"/>
                  </a:moveTo>
                  <a:lnTo>
                    <a:pt x="0" y="78"/>
                  </a:lnTo>
                  <a:cubicBezTo>
                    <a:pt x="0" y="73"/>
                    <a:pt x="2" y="67"/>
                    <a:pt x="8" y="64"/>
                  </a:cubicBezTo>
                  <a:cubicBezTo>
                    <a:pt x="19" y="58"/>
                    <a:pt x="36" y="56"/>
                    <a:pt x="38" y="54"/>
                  </a:cubicBezTo>
                  <a:lnTo>
                    <a:pt x="38" y="50"/>
                  </a:lnTo>
                  <a:cubicBezTo>
                    <a:pt x="38" y="36"/>
                    <a:pt x="34" y="32"/>
                    <a:pt x="25" y="32"/>
                  </a:cubicBezTo>
                  <a:cubicBezTo>
                    <a:pt x="20" y="32"/>
                    <a:pt x="18" y="33"/>
                    <a:pt x="15" y="35"/>
                  </a:cubicBezTo>
                  <a:cubicBezTo>
                    <a:pt x="16" y="38"/>
                    <a:pt x="17" y="40"/>
                    <a:pt x="17" y="42"/>
                  </a:cubicBezTo>
                  <a:cubicBezTo>
                    <a:pt x="17" y="46"/>
                    <a:pt x="14" y="49"/>
                    <a:pt x="9" y="49"/>
                  </a:cubicBezTo>
                  <a:cubicBezTo>
                    <a:pt x="5" y="49"/>
                    <a:pt x="2" y="46"/>
                    <a:pt x="2" y="42"/>
                  </a:cubicBezTo>
                  <a:cubicBezTo>
                    <a:pt x="2" y="34"/>
                    <a:pt x="13" y="27"/>
                    <a:pt x="27" y="27"/>
                  </a:cubicBezTo>
                  <a:cubicBezTo>
                    <a:pt x="41" y="27"/>
                    <a:pt x="50" y="34"/>
                    <a:pt x="50" y="47"/>
                  </a:cubicBezTo>
                  <a:lnTo>
                    <a:pt x="50" y="79"/>
                  </a:lnTo>
                  <a:cubicBezTo>
                    <a:pt x="50" y="86"/>
                    <a:pt x="51" y="88"/>
                    <a:pt x="60" y="87"/>
                  </a:cubicBezTo>
                  <a:lnTo>
                    <a:pt x="61" y="90"/>
                  </a:lnTo>
                  <a:cubicBezTo>
                    <a:pt x="56" y="92"/>
                    <a:pt x="52" y="93"/>
                    <a:pt x="48" y="93"/>
                  </a:cubicBezTo>
                  <a:cubicBezTo>
                    <a:pt x="40" y="93"/>
                    <a:pt x="39" y="90"/>
                    <a:pt x="38" y="82"/>
                  </a:cubicBezTo>
                  <a:lnTo>
                    <a:pt x="38" y="82"/>
                  </a:lnTo>
                  <a:cubicBezTo>
                    <a:pt x="32" y="88"/>
                    <a:pt x="25" y="93"/>
                    <a:pt x="17" y="93"/>
                  </a:cubicBezTo>
                  <a:cubicBezTo>
                    <a:pt x="5" y="93"/>
                    <a:pt x="0" y="86"/>
                    <a:pt x="0" y="7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4" name="Freeform 47"/>
            <p:cNvSpPr>
              <a:spLocks/>
            </p:cNvSpPr>
            <p:nvPr userDrawn="1"/>
          </p:nvSpPr>
          <p:spPr bwMode="auto">
            <a:xfrm>
              <a:off x="9745663" y="3940175"/>
              <a:ext cx="80963" cy="104775"/>
            </a:xfrm>
            <a:custGeom>
              <a:avLst/>
              <a:gdLst>
                <a:gd name="T0" fmla="*/ 0 w 50"/>
                <a:gd name="T1" fmla="*/ 61 h 65"/>
                <a:gd name="T2" fmla="*/ 0 w 50"/>
                <a:gd name="T3" fmla="*/ 61 h 65"/>
                <a:gd name="T4" fmla="*/ 10 w 50"/>
                <a:gd name="T5" fmla="*/ 56 h 65"/>
                <a:gd name="T6" fmla="*/ 10 w 50"/>
                <a:gd name="T7" fmla="*/ 12 h 65"/>
                <a:gd name="T8" fmla="*/ 0 w 50"/>
                <a:gd name="T9" fmla="*/ 6 h 65"/>
                <a:gd name="T10" fmla="*/ 0 w 50"/>
                <a:gd name="T11" fmla="*/ 1 h 65"/>
                <a:gd name="T12" fmla="*/ 21 w 50"/>
                <a:gd name="T13" fmla="*/ 1 h 65"/>
                <a:gd name="T14" fmla="*/ 21 w 50"/>
                <a:gd name="T15" fmla="*/ 12 h 65"/>
                <a:gd name="T16" fmla="*/ 40 w 50"/>
                <a:gd name="T17" fmla="*/ 0 h 65"/>
                <a:gd name="T18" fmla="*/ 50 w 50"/>
                <a:gd name="T19" fmla="*/ 10 h 65"/>
                <a:gd name="T20" fmla="*/ 43 w 50"/>
                <a:gd name="T21" fmla="*/ 18 h 65"/>
                <a:gd name="T22" fmla="*/ 35 w 50"/>
                <a:gd name="T23" fmla="*/ 11 h 65"/>
                <a:gd name="T24" fmla="*/ 36 w 50"/>
                <a:gd name="T25" fmla="*/ 8 h 65"/>
                <a:gd name="T26" fmla="*/ 22 w 50"/>
                <a:gd name="T27" fmla="*/ 16 h 65"/>
                <a:gd name="T28" fmla="*/ 22 w 50"/>
                <a:gd name="T29" fmla="*/ 56 h 65"/>
                <a:gd name="T30" fmla="*/ 33 w 50"/>
                <a:gd name="T31" fmla="*/ 61 h 65"/>
                <a:gd name="T32" fmla="*/ 33 w 50"/>
                <a:gd name="T33" fmla="*/ 65 h 65"/>
                <a:gd name="T34" fmla="*/ 0 w 50"/>
                <a:gd name="T35" fmla="*/ 65 h 65"/>
                <a:gd name="T36" fmla="*/ 0 w 50"/>
                <a:gd name="T3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65">
                  <a:moveTo>
                    <a:pt x="0" y="61"/>
                  </a:moveTo>
                  <a:lnTo>
                    <a:pt x="0" y="61"/>
                  </a:lnTo>
                  <a:cubicBezTo>
                    <a:pt x="8" y="61"/>
                    <a:pt x="10" y="59"/>
                    <a:pt x="10" y="56"/>
                  </a:cubicBezTo>
                  <a:lnTo>
                    <a:pt x="10" y="12"/>
                  </a:lnTo>
                  <a:cubicBezTo>
                    <a:pt x="10" y="8"/>
                    <a:pt x="8" y="6"/>
                    <a:pt x="0" y="6"/>
                  </a:cubicBezTo>
                  <a:lnTo>
                    <a:pt x="0" y="1"/>
                  </a:lnTo>
                  <a:lnTo>
                    <a:pt x="21" y="1"/>
                  </a:lnTo>
                  <a:lnTo>
                    <a:pt x="21" y="12"/>
                  </a:lnTo>
                  <a:cubicBezTo>
                    <a:pt x="26" y="5"/>
                    <a:pt x="33" y="0"/>
                    <a:pt x="40" y="0"/>
                  </a:cubicBezTo>
                  <a:cubicBezTo>
                    <a:pt x="47" y="0"/>
                    <a:pt x="50" y="5"/>
                    <a:pt x="50" y="10"/>
                  </a:cubicBezTo>
                  <a:cubicBezTo>
                    <a:pt x="50" y="14"/>
                    <a:pt x="47" y="18"/>
                    <a:pt x="43" y="18"/>
                  </a:cubicBezTo>
                  <a:cubicBezTo>
                    <a:pt x="39" y="18"/>
                    <a:pt x="35" y="15"/>
                    <a:pt x="35" y="11"/>
                  </a:cubicBezTo>
                  <a:cubicBezTo>
                    <a:pt x="35" y="10"/>
                    <a:pt x="35" y="9"/>
                    <a:pt x="36" y="8"/>
                  </a:cubicBezTo>
                  <a:cubicBezTo>
                    <a:pt x="29" y="8"/>
                    <a:pt x="24" y="12"/>
                    <a:pt x="22" y="16"/>
                  </a:cubicBezTo>
                  <a:lnTo>
                    <a:pt x="22" y="56"/>
                  </a:lnTo>
                  <a:cubicBezTo>
                    <a:pt x="22" y="59"/>
                    <a:pt x="24" y="61"/>
                    <a:pt x="33" y="61"/>
                  </a:cubicBezTo>
                  <a:lnTo>
                    <a:pt x="33" y="65"/>
                  </a:lnTo>
                  <a:lnTo>
                    <a:pt x="0" y="65"/>
                  </a:lnTo>
                  <a:lnTo>
                    <a:pt x="0" y="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5" name="Freeform 48"/>
            <p:cNvSpPr>
              <a:spLocks noEditPoints="1"/>
            </p:cNvSpPr>
            <p:nvPr userDrawn="1"/>
          </p:nvSpPr>
          <p:spPr bwMode="auto">
            <a:xfrm>
              <a:off x="9842500" y="3887788"/>
              <a:ext cx="52388" cy="157162"/>
            </a:xfrm>
            <a:custGeom>
              <a:avLst/>
              <a:gdLst>
                <a:gd name="T0" fmla="*/ 7 w 32"/>
                <a:gd name="T1" fmla="*/ 9 h 97"/>
                <a:gd name="T2" fmla="*/ 7 w 32"/>
                <a:gd name="T3" fmla="*/ 9 h 97"/>
                <a:gd name="T4" fmla="*/ 15 w 32"/>
                <a:gd name="T5" fmla="*/ 0 h 97"/>
                <a:gd name="T6" fmla="*/ 23 w 32"/>
                <a:gd name="T7" fmla="*/ 8 h 97"/>
                <a:gd name="T8" fmla="*/ 15 w 32"/>
                <a:gd name="T9" fmla="*/ 17 h 97"/>
                <a:gd name="T10" fmla="*/ 7 w 32"/>
                <a:gd name="T11" fmla="*/ 9 h 97"/>
                <a:gd name="T12" fmla="*/ 0 w 32"/>
                <a:gd name="T13" fmla="*/ 93 h 97"/>
                <a:gd name="T14" fmla="*/ 0 w 32"/>
                <a:gd name="T15" fmla="*/ 93 h 97"/>
                <a:gd name="T16" fmla="*/ 10 w 32"/>
                <a:gd name="T17" fmla="*/ 88 h 97"/>
                <a:gd name="T18" fmla="*/ 10 w 32"/>
                <a:gd name="T19" fmla="*/ 44 h 97"/>
                <a:gd name="T20" fmla="*/ 0 w 32"/>
                <a:gd name="T21" fmla="*/ 38 h 97"/>
                <a:gd name="T22" fmla="*/ 0 w 32"/>
                <a:gd name="T23" fmla="*/ 33 h 97"/>
                <a:gd name="T24" fmla="*/ 22 w 32"/>
                <a:gd name="T25" fmla="*/ 33 h 97"/>
                <a:gd name="T26" fmla="*/ 22 w 32"/>
                <a:gd name="T27" fmla="*/ 88 h 97"/>
                <a:gd name="T28" fmla="*/ 32 w 32"/>
                <a:gd name="T29" fmla="*/ 93 h 97"/>
                <a:gd name="T30" fmla="*/ 32 w 32"/>
                <a:gd name="T31" fmla="*/ 97 h 97"/>
                <a:gd name="T32" fmla="*/ 0 w 32"/>
                <a:gd name="T33" fmla="*/ 97 h 97"/>
                <a:gd name="T34" fmla="*/ 0 w 32"/>
                <a:gd name="T35" fmla="*/ 9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97">
                  <a:moveTo>
                    <a:pt x="7" y="9"/>
                  </a:moveTo>
                  <a:lnTo>
                    <a:pt x="7" y="9"/>
                  </a:lnTo>
                  <a:cubicBezTo>
                    <a:pt x="7" y="4"/>
                    <a:pt x="11" y="0"/>
                    <a:pt x="15" y="0"/>
                  </a:cubicBezTo>
                  <a:cubicBezTo>
                    <a:pt x="20" y="0"/>
                    <a:pt x="23" y="3"/>
                    <a:pt x="23" y="8"/>
                  </a:cubicBezTo>
                  <a:cubicBezTo>
                    <a:pt x="23" y="13"/>
                    <a:pt x="20" y="17"/>
                    <a:pt x="15" y="17"/>
                  </a:cubicBezTo>
                  <a:cubicBezTo>
                    <a:pt x="11" y="17"/>
                    <a:pt x="7" y="14"/>
                    <a:pt x="7" y="9"/>
                  </a:cubicBezTo>
                  <a:close/>
                  <a:moveTo>
                    <a:pt x="0" y="93"/>
                  </a:moveTo>
                  <a:lnTo>
                    <a:pt x="0" y="93"/>
                  </a:lnTo>
                  <a:cubicBezTo>
                    <a:pt x="8" y="93"/>
                    <a:pt x="10" y="91"/>
                    <a:pt x="10" y="88"/>
                  </a:cubicBezTo>
                  <a:lnTo>
                    <a:pt x="10" y="44"/>
                  </a:lnTo>
                  <a:cubicBezTo>
                    <a:pt x="10" y="40"/>
                    <a:pt x="8" y="38"/>
                    <a:pt x="0" y="38"/>
                  </a:cubicBezTo>
                  <a:lnTo>
                    <a:pt x="0" y="33"/>
                  </a:lnTo>
                  <a:lnTo>
                    <a:pt x="22" y="33"/>
                  </a:lnTo>
                  <a:lnTo>
                    <a:pt x="22" y="88"/>
                  </a:lnTo>
                  <a:cubicBezTo>
                    <a:pt x="22" y="91"/>
                    <a:pt x="24" y="93"/>
                    <a:pt x="32" y="93"/>
                  </a:cubicBezTo>
                  <a:lnTo>
                    <a:pt x="32" y="97"/>
                  </a:lnTo>
                  <a:lnTo>
                    <a:pt x="0" y="97"/>
                  </a:lnTo>
                  <a:lnTo>
                    <a:pt x="0" y="9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6" name="Freeform 49"/>
            <p:cNvSpPr>
              <a:spLocks/>
            </p:cNvSpPr>
            <p:nvPr userDrawn="1"/>
          </p:nvSpPr>
          <p:spPr bwMode="auto">
            <a:xfrm>
              <a:off x="9910763" y="3940175"/>
              <a:ext cx="117475" cy="104775"/>
            </a:xfrm>
            <a:custGeom>
              <a:avLst/>
              <a:gdLst>
                <a:gd name="T0" fmla="*/ 0 w 73"/>
                <a:gd name="T1" fmla="*/ 61 h 65"/>
                <a:gd name="T2" fmla="*/ 0 w 73"/>
                <a:gd name="T3" fmla="*/ 61 h 65"/>
                <a:gd name="T4" fmla="*/ 10 w 73"/>
                <a:gd name="T5" fmla="*/ 56 h 65"/>
                <a:gd name="T6" fmla="*/ 10 w 73"/>
                <a:gd name="T7" fmla="*/ 12 h 65"/>
                <a:gd name="T8" fmla="*/ 0 w 73"/>
                <a:gd name="T9" fmla="*/ 6 h 65"/>
                <a:gd name="T10" fmla="*/ 0 w 73"/>
                <a:gd name="T11" fmla="*/ 1 h 65"/>
                <a:gd name="T12" fmla="*/ 22 w 73"/>
                <a:gd name="T13" fmla="*/ 1 h 65"/>
                <a:gd name="T14" fmla="*/ 22 w 73"/>
                <a:gd name="T15" fmla="*/ 10 h 65"/>
                <a:gd name="T16" fmla="*/ 47 w 73"/>
                <a:gd name="T17" fmla="*/ 0 h 65"/>
                <a:gd name="T18" fmla="*/ 63 w 73"/>
                <a:gd name="T19" fmla="*/ 20 h 65"/>
                <a:gd name="T20" fmla="*/ 63 w 73"/>
                <a:gd name="T21" fmla="*/ 56 h 65"/>
                <a:gd name="T22" fmla="*/ 73 w 73"/>
                <a:gd name="T23" fmla="*/ 61 h 65"/>
                <a:gd name="T24" fmla="*/ 73 w 73"/>
                <a:gd name="T25" fmla="*/ 65 h 65"/>
                <a:gd name="T26" fmla="*/ 42 w 73"/>
                <a:gd name="T27" fmla="*/ 65 h 65"/>
                <a:gd name="T28" fmla="*/ 42 w 73"/>
                <a:gd name="T29" fmla="*/ 61 h 65"/>
                <a:gd name="T30" fmla="*/ 51 w 73"/>
                <a:gd name="T31" fmla="*/ 56 h 65"/>
                <a:gd name="T32" fmla="*/ 51 w 73"/>
                <a:gd name="T33" fmla="*/ 25 h 65"/>
                <a:gd name="T34" fmla="*/ 38 w 73"/>
                <a:gd name="T35" fmla="*/ 9 h 65"/>
                <a:gd name="T36" fmla="*/ 22 w 73"/>
                <a:gd name="T37" fmla="*/ 15 h 65"/>
                <a:gd name="T38" fmla="*/ 22 w 73"/>
                <a:gd name="T39" fmla="*/ 56 h 65"/>
                <a:gd name="T40" fmla="*/ 31 w 73"/>
                <a:gd name="T41" fmla="*/ 61 h 65"/>
                <a:gd name="T42" fmla="*/ 31 w 73"/>
                <a:gd name="T43" fmla="*/ 65 h 65"/>
                <a:gd name="T44" fmla="*/ 0 w 73"/>
                <a:gd name="T45" fmla="*/ 65 h 65"/>
                <a:gd name="T46" fmla="*/ 0 w 73"/>
                <a:gd name="T4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 h="65">
                  <a:moveTo>
                    <a:pt x="0" y="61"/>
                  </a:moveTo>
                  <a:lnTo>
                    <a:pt x="0" y="61"/>
                  </a:lnTo>
                  <a:cubicBezTo>
                    <a:pt x="8" y="61"/>
                    <a:pt x="10" y="59"/>
                    <a:pt x="10" y="56"/>
                  </a:cubicBezTo>
                  <a:lnTo>
                    <a:pt x="10" y="12"/>
                  </a:lnTo>
                  <a:cubicBezTo>
                    <a:pt x="10" y="8"/>
                    <a:pt x="8" y="6"/>
                    <a:pt x="0" y="6"/>
                  </a:cubicBezTo>
                  <a:lnTo>
                    <a:pt x="0" y="1"/>
                  </a:lnTo>
                  <a:lnTo>
                    <a:pt x="22" y="1"/>
                  </a:lnTo>
                  <a:lnTo>
                    <a:pt x="22" y="10"/>
                  </a:lnTo>
                  <a:cubicBezTo>
                    <a:pt x="29" y="5"/>
                    <a:pt x="38" y="0"/>
                    <a:pt x="47" y="0"/>
                  </a:cubicBezTo>
                  <a:cubicBezTo>
                    <a:pt x="57" y="0"/>
                    <a:pt x="63" y="7"/>
                    <a:pt x="63" y="20"/>
                  </a:cubicBezTo>
                  <a:lnTo>
                    <a:pt x="63" y="56"/>
                  </a:lnTo>
                  <a:cubicBezTo>
                    <a:pt x="63" y="59"/>
                    <a:pt x="65" y="61"/>
                    <a:pt x="73" y="61"/>
                  </a:cubicBezTo>
                  <a:lnTo>
                    <a:pt x="73" y="65"/>
                  </a:lnTo>
                  <a:lnTo>
                    <a:pt x="42" y="65"/>
                  </a:lnTo>
                  <a:lnTo>
                    <a:pt x="42" y="61"/>
                  </a:lnTo>
                  <a:cubicBezTo>
                    <a:pt x="50" y="61"/>
                    <a:pt x="51" y="59"/>
                    <a:pt x="51" y="56"/>
                  </a:cubicBezTo>
                  <a:lnTo>
                    <a:pt x="51" y="25"/>
                  </a:lnTo>
                  <a:cubicBezTo>
                    <a:pt x="51" y="12"/>
                    <a:pt x="46" y="9"/>
                    <a:pt x="38" y="9"/>
                  </a:cubicBezTo>
                  <a:cubicBezTo>
                    <a:pt x="32" y="9"/>
                    <a:pt x="26" y="12"/>
                    <a:pt x="22" y="15"/>
                  </a:cubicBezTo>
                  <a:lnTo>
                    <a:pt x="22" y="56"/>
                  </a:lnTo>
                  <a:cubicBezTo>
                    <a:pt x="22" y="59"/>
                    <a:pt x="24" y="61"/>
                    <a:pt x="31" y="61"/>
                  </a:cubicBezTo>
                  <a:lnTo>
                    <a:pt x="31" y="65"/>
                  </a:lnTo>
                  <a:lnTo>
                    <a:pt x="0" y="65"/>
                  </a:lnTo>
                  <a:lnTo>
                    <a:pt x="0" y="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7" name="Freeform 50"/>
            <p:cNvSpPr>
              <a:spLocks noEditPoints="1"/>
            </p:cNvSpPr>
            <p:nvPr userDrawn="1"/>
          </p:nvSpPr>
          <p:spPr bwMode="auto">
            <a:xfrm>
              <a:off x="10037763" y="3927475"/>
              <a:ext cx="101600" cy="165100"/>
            </a:xfrm>
            <a:custGeom>
              <a:avLst/>
              <a:gdLst>
                <a:gd name="T0" fmla="*/ 42 w 63"/>
                <a:gd name="T1" fmla="*/ 30 h 102"/>
                <a:gd name="T2" fmla="*/ 42 w 63"/>
                <a:gd name="T3" fmla="*/ 30 h 102"/>
                <a:gd name="T4" fmla="*/ 29 w 63"/>
                <a:gd name="T5" fmla="*/ 12 h 102"/>
                <a:gd name="T6" fmla="*/ 17 w 63"/>
                <a:gd name="T7" fmla="*/ 30 h 102"/>
                <a:gd name="T8" fmla="*/ 30 w 63"/>
                <a:gd name="T9" fmla="*/ 47 h 102"/>
                <a:gd name="T10" fmla="*/ 42 w 63"/>
                <a:gd name="T11" fmla="*/ 30 h 102"/>
                <a:gd name="T12" fmla="*/ 52 w 63"/>
                <a:gd name="T13" fmla="*/ 83 h 102"/>
                <a:gd name="T14" fmla="*/ 52 w 63"/>
                <a:gd name="T15" fmla="*/ 83 h 102"/>
                <a:gd name="T16" fmla="*/ 34 w 63"/>
                <a:gd name="T17" fmla="*/ 74 h 102"/>
                <a:gd name="T18" fmla="*/ 22 w 63"/>
                <a:gd name="T19" fmla="*/ 74 h 102"/>
                <a:gd name="T20" fmla="*/ 10 w 63"/>
                <a:gd name="T21" fmla="*/ 85 h 102"/>
                <a:gd name="T22" fmla="*/ 32 w 63"/>
                <a:gd name="T23" fmla="*/ 97 h 102"/>
                <a:gd name="T24" fmla="*/ 52 w 63"/>
                <a:gd name="T25" fmla="*/ 83 h 102"/>
                <a:gd name="T26" fmla="*/ 41 w 63"/>
                <a:gd name="T27" fmla="*/ 11 h 102"/>
                <a:gd name="T28" fmla="*/ 41 w 63"/>
                <a:gd name="T29" fmla="*/ 11 h 102"/>
                <a:gd name="T30" fmla="*/ 55 w 63"/>
                <a:gd name="T31" fmla="*/ 0 h 102"/>
                <a:gd name="T32" fmla="*/ 63 w 63"/>
                <a:gd name="T33" fmla="*/ 6 h 102"/>
                <a:gd name="T34" fmla="*/ 58 w 63"/>
                <a:gd name="T35" fmla="*/ 12 h 102"/>
                <a:gd name="T36" fmla="*/ 52 w 63"/>
                <a:gd name="T37" fmla="*/ 5 h 102"/>
                <a:gd name="T38" fmla="*/ 44 w 63"/>
                <a:gd name="T39" fmla="*/ 12 h 102"/>
                <a:gd name="T40" fmla="*/ 54 w 63"/>
                <a:gd name="T41" fmla="*/ 29 h 102"/>
                <a:gd name="T42" fmla="*/ 29 w 63"/>
                <a:gd name="T43" fmla="*/ 51 h 102"/>
                <a:gd name="T44" fmla="*/ 21 w 63"/>
                <a:gd name="T45" fmla="*/ 50 h 102"/>
                <a:gd name="T46" fmla="*/ 14 w 63"/>
                <a:gd name="T47" fmla="*/ 57 h 102"/>
                <a:gd name="T48" fmla="*/ 29 w 63"/>
                <a:gd name="T49" fmla="*/ 62 h 102"/>
                <a:gd name="T50" fmla="*/ 34 w 63"/>
                <a:gd name="T51" fmla="*/ 62 h 102"/>
                <a:gd name="T52" fmla="*/ 61 w 63"/>
                <a:gd name="T53" fmla="*/ 79 h 102"/>
                <a:gd name="T54" fmla="*/ 28 w 63"/>
                <a:gd name="T55" fmla="*/ 102 h 102"/>
                <a:gd name="T56" fmla="*/ 0 w 63"/>
                <a:gd name="T57" fmla="*/ 87 h 102"/>
                <a:gd name="T58" fmla="*/ 18 w 63"/>
                <a:gd name="T59" fmla="*/ 72 h 102"/>
                <a:gd name="T60" fmla="*/ 18 w 63"/>
                <a:gd name="T61" fmla="*/ 71 h 102"/>
                <a:gd name="T62" fmla="*/ 6 w 63"/>
                <a:gd name="T63" fmla="*/ 60 h 102"/>
                <a:gd name="T64" fmla="*/ 16 w 63"/>
                <a:gd name="T65" fmla="*/ 49 h 102"/>
                <a:gd name="T66" fmla="*/ 4 w 63"/>
                <a:gd name="T67" fmla="*/ 30 h 102"/>
                <a:gd name="T68" fmla="*/ 29 w 63"/>
                <a:gd name="T69" fmla="*/ 8 h 102"/>
                <a:gd name="T70" fmla="*/ 41 w 63"/>
                <a:gd name="T71" fmla="*/ 1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 h="102">
                  <a:moveTo>
                    <a:pt x="42" y="30"/>
                  </a:moveTo>
                  <a:lnTo>
                    <a:pt x="42" y="30"/>
                  </a:lnTo>
                  <a:cubicBezTo>
                    <a:pt x="42" y="18"/>
                    <a:pt x="36" y="12"/>
                    <a:pt x="29" y="12"/>
                  </a:cubicBezTo>
                  <a:cubicBezTo>
                    <a:pt x="22" y="12"/>
                    <a:pt x="17" y="17"/>
                    <a:pt x="17" y="30"/>
                  </a:cubicBezTo>
                  <a:cubicBezTo>
                    <a:pt x="17" y="43"/>
                    <a:pt x="23" y="47"/>
                    <a:pt x="30" y="47"/>
                  </a:cubicBezTo>
                  <a:cubicBezTo>
                    <a:pt x="37" y="47"/>
                    <a:pt x="42" y="43"/>
                    <a:pt x="42" y="30"/>
                  </a:cubicBezTo>
                  <a:close/>
                  <a:moveTo>
                    <a:pt x="52" y="83"/>
                  </a:moveTo>
                  <a:lnTo>
                    <a:pt x="52" y="83"/>
                  </a:lnTo>
                  <a:cubicBezTo>
                    <a:pt x="52" y="78"/>
                    <a:pt x="49" y="74"/>
                    <a:pt x="34" y="74"/>
                  </a:cubicBezTo>
                  <a:lnTo>
                    <a:pt x="22" y="74"/>
                  </a:lnTo>
                  <a:cubicBezTo>
                    <a:pt x="15" y="76"/>
                    <a:pt x="10" y="79"/>
                    <a:pt x="10" y="85"/>
                  </a:cubicBezTo>
                  <a:cubicBezTo>
                    <a:pt x="10" y="92"/>
                    <a:pt x="16" y="97"/>
                    <a:pt x="32" y="97"/>
                  </a:cubicBezTo>
                  <a:cubicBezTo>
                    <a:pt x="44" y="97"/>
                    <a:pt x="52" y="92"/>
                    <a:pt x="52" y="83"/>
                  </a:cubicBezTo>
                  <a:close/>
                  <a:moveTo>
                    <a:pt x="41" y="11"/>
                  </a:moveTo>
                  <a:lnTo>
                    <a:pt x="41" y="11"/>
                  </a:lnTo>
                  <a:cubicBezTo>
                    <a:pt x="44" y="5"/>
                    <a:pt x="49" y="0"/>
                    <a:pt x="55" y="0"/>
                  </a:cubicBezTo>
                  <a:cubicBezTo>
                    <a:pt x="60" y="0"/>
                    <a:pt x="63" y="3"/>
                    <a:pt x="63" y="6"/>
                  </a:cubicBezTo>
                  <a:cubicBezTo>
                    <a:pt x="63" y="10"/>
                    <a:pt x="61" y="12"/>
                    <a:pt x="58" y="12"/>
                  </a:cubicBezTo>
                  <a:cubicBezTo>
                    <a:pt x="55" y="12"/>
                    <a:pt x="52" y="9"/>
                    <a:pt x="52" y="5"/>
                  </a:cubicBezTo>
                  <a:cubicBezTo>
                    <a:pt x="49" y="6"/>
                    <a:pt x="46" y="9"/>
                    <a:pt x="44" y="12"/>
                  </a:cubicBezTo>
                  <a:cubicBezTo>
                    <a:pt x="50" y="15"/>
                    <a:pt x="54" y="21"/>
                    <a:pt x="54" y="29"/>
                  </a:cubicBezTo>
                  <a:cubicBezTo>
                    <a:pt x="54" y="43"/>
                    <a:pt x="44" y="51"/>
                    <a:pt x="29" y="51"/>
                  </a:cubicBezTo>
                  <a:cubicBezTo>
                    <a:pt x="27" y="51"/>
                    <a:pt x="24" y="51"/>
                    <a:pt x="21" y="50"/>
                  </a:cubicBezTo>
                  <a:cubicBezTo>
                    <a:pt x="17" y="52"/>
                    <a:pt x="14" y="54"/>
                    <a:pt x="14" y="57"/>
                  </a:cubicBezTo>
                  <a:cubicBezTo>
                    <a:pt x="14" y="60"/>
                    <a:pt x="17" y="62"/>
                    <a:pt x="29" y="62"/>
                  </a:cubicBezTo>
                  <a:lnTo>
                    <a:pt x="34" y="62"/>
                  </a:lnTo>
                  <a:cubicBezTo>
                    <a:pt x="52" y="62"/>
                    <a:pt x="61" y="67"/>
                    <a:pt x="61" y="79"/>
                  </a:cubicBezTo>
                  <a:cubicBezTo>
                    <a:pt x="61" y="91"/>
                    <a:pt x="50" y="102"/>
                    <a:pt x="28" y="102"/>
                  </a:cubicBezTo>
                  <a:cubicBezTo>
                    <a:pt x="11" y="102"/>
                    <a:pt x="0" y="95"/>
                    <a:pt x="0" y="87"/>
                  </a:cubicBezTo>
                  <a:cubicBezTo>
                    <a:pt x="0" y="80"/>
                    <a:pt x="7" y="73"/>
                    <a:pt x="18" y="72"/>
                  </a:cubicBezTo>
                  <a:lnTo>
                    <a:pt x="18" y="71"/>
                  </a:lnTo>
                  <a:cubicBezTo>
                    <a:pt x="9" y="70"/>
                    <a:pt x="6" y="67"/>
                    <a:pt x="6" y="60"/>
                  </a:cubicBezTo>
                  <a:cubicBezTo>
                    <a:pt x="6" y="56"/>
                    <a:pt x="10" y="52"/>
                    <a:pt x="16" y="49"/>
                  </a:cubicBezTo>
                  <a:cubicBezTo>
                    <a:pt x="9" y="46"/>
                    <a:pt x="4" y="40"/>
                    <a:pt x="4" y="30"/>
                  </a:cubicBezTo>
                  <a:cubicBezTo>
                    <a:pt x="4" y="17"/>
                    <a:pt x="15" y="8"/>
                    <a:pt x="29" y="8"/>
                  </a:cubicBezTo>
                  <a:cubicBezTo>
                    <a:pt x="34" y="8"/>
                    <a:pt x="38" y="9"/>
                    <a:pt x="41" y="1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8" name="Freeform 51"/>
            <p:cNvSpPr>
              <a:spLocks/>
            </p:cNvSpPr>
            <p:nvPr userDrawn="1"/>
          </p:nvSpPr>
          <p:spPr bwMode="auto">
            <a:xfrm>
              <a:off x="10153650" y="3940175"/>
              <a:ext cx="71438" cy="106362"/>
            </a:xfrm>
            <a:custGeom>
              <a:avLst/>
              <a:gdLst>
                <a:gd name="T0" fmla="*/ 0 w 45"/>
                <a:gd name="T1" fmla="*/ 45 h 66"/>
                <a:gd name="T2" fmla="*/ 0 w 45"/>
                <a:gd name="T3" fmla="*/ 45 h 66"/>
                <a:gd name="T4" fmla="*/ 4 w 45"/>
                <a:gd name="T5" fmla="*/ 45 h 66"/>
                <a:gd name="T6" fmla="*/ 25 w 45"/>
                <a:gd name="T7" fmla="*/ 62 h 66"/>
                <a:gd name="T8" fmla="*/ 36 w 45"/>
                <a:gd name="T9" fmla="*/ 51 h 66"/>
                <a:gd name="T10" fmla="*/ 20 w 45"/>
                <a:gd name="T11" fmla="*/ 38 h 66"/>
                <a:gd name="T12" fmla="*/ 0 w 45"/>
                <a:gd name="T13" fmla="*/ 20 h 66"/>
                <a:gd name="T14" fmla="*/ 23 w 45"/>
                <a:gd name="T15" fmla="*/ 0 h 66"/>
                <a:gd name="T16" fmla="*/ 36 w 45"/>
                <a:gd name="T17" fmla="*/ 4 h 66"/>
                <a:gd name="T18" fmla="*/ 39 w 45"/>
                <a:gd name="T19" fmla="*/ 0 h 66"/>
                <a:gd name="T20" fmla="*/ 42 w 45"/>
                <a:gd name="T21" fmla="*/ 0 h 66"/>
                <a:gd name="T22" fmla="*/ 42 w 45"/>
                <a:gd name="T23" fmla="*/ 19 h 66"/>
                <a:gd name="T24" fmla="*/ 38 w 45"/>
                <a:gd name="T25" fmla="*/ 19 h 66"/>
                <a:gd name="T26" fmla="*/ 21 w 45"/>
                <a:gd name="T27" fmla="*/ 4 h 66"/>
                <a:gd name="T28" fmla="*/ 10 w 45"/>
                <a:gd name="T29" fmla="*/ 15 h 66"/>
                <a:gd name="T30" fmla="*/ 26 w 45"/>
                <a:gd name="T31" fmla="*/ 27 h 66"/>
                <a:gd name="T32" fmla="*/ 45 w 45"/>
                <a:gd name="T33" fmla="*/ 45 h 66"/>
                <a:gd name="T34" fmla="*/ 23 w 45"/>
                <a:gd name="T35" fmla="*/ 66 h 66"/>
                <a:gd name="T36" fmla="*/ 7 w 45"/>
                <a:gd name="T37" fmla="*/ 62 h 66"/>
                <a:gd name="T38" fmla="*/ 3 w 45"/>
                <a:gd name="T39" fmla="*/ 66 h 66"/>
                <a:gd name="T40" fmla="*/ 0 w 45"/>
                <a:gd name="T41" fmla="*/ 66 h 66"/>
                <a:gd name="T42" fmla="*/ 0 w 45"/>
                <a:gd name="T43" fmla="*/ 4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66">
                  <a:moveTo>
                    <a:pt x="0" y="45"/>
                  </a:moveTo>
                  <a:lnTo>
                    <a:pt x="0" y="45"/>
                  </a:lnTo>
                  <a:lnTo>
                    <a:pt x="4" y="45"/>
                  </a:lnTo>
                  <a:cubicBezTo>
                    <a:pt x="10" y="55"/>
                    <a:pt x="17" y="62"/>
                    <a:pt x="25" y="62"/>
                  </a:cubicBezTo>
                  <a:cubicBezTo>
                    <a:pt x="32" y="62"/>
                    <a:pt x="36" y="57"/>
                    <a:pt x="36" y="51"/>
                  </a:cubicBezTo>
                  <a:cubicBezTo>
                    <a:pt x="36" y="45"/>
                    <a:pt x="32" y="42"/>
                    <a:pt x="20" y="38"/>
                  </a:cubicBezTo>
                  <a:cubicBezTo>
                    <a:pt x="5" y="34"/>
                    <a:pt x="0" y="29"/>
                    <a:pt x="0" y="20"/>
                  </a:cubicBezTo>
                  <a:cubicBezTo>
                    <a:pt x="0" y="8"/>
                    <a:pt x="9" y="0"/>
                    <a:pt x="23" y="0"/>
                  </a:cubicBezTo>
                  <a:cubicBezTo>
                    <a:pt x="27" y="0"/>
                    <a:pt x="33" y="2"/>
                    <a:pt x="36" y="4"/>
                  </a:cubicBezTo>
                  <a:lnTo>
                    <a:pt x="39" y="0"/>
                  </a:lnTo>
                  <a:lnTo>
                    <a:pt x="42" y="0"/>
                  </a:lnTo>
                  <a:lnTo>
                    <a:pt x="42" y="19"/>
                  </a:lnTo>
                  <a:lnTo>
                    <a:pt x="38" y="19"/>
                  </a:lnTo>
                  <a:cubicBezTo>
                    <a:pt x="33" y="10"/>
                    <a:pt x="28" y="4"/>
                    <a:pt x="21" y="4"/>
                  </a:cubicBezTo>
                  <a:cubicBezTo>
                    <a:pt x="15" y="4"/>
                    <a:pt x="10" y="9"/>
                    <a:pt x="10" y="15"/>
                  </a:cubicBezTo>
                  <a:cubicBezTo>
                    <a:pt x="10" y="20"/>
                    <a:pt x="15" y="23"/>
                    <a:pt x="26" y="27"/>
                  </a:cubicBezTo>
                  <a:cubicBezTo>
                    <a:pt x="39" y="30"/>
                    <a:pt x="45" y="35"/>
                    <a:pt x="45" y="45"/>
                  </a:cubicBezTo>
                  <a:cubicBezTo>
                    <a:pt x="45" y="57"/>
                    <a:pt x="38" y="66"/>
                    <a:pt x="23" y="66"/>
                  </a:cubicBezTo>
                  <a:cubicBezTo>
                    <a:pt x="18" y="66"/>
                    <a:pt x="11" y="64"/>
                    <a:pt x="7" y="62"/>
                  </a:cubicBezTo>
                  <a:lnTo>
                    <a:pt x="3" y="66"/>
                  </a:lnTo>
                  <a:lnTo>
                    <a:pt x="0" y="66"/>
                  </a:lnTo>
                  <a:lnTo>
                    <a:pt x="0" y="45"/>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9" name="Freeform 52"/>
            <p:cNvSpPr>
              <a:spLocks/>
            </p:cNvSpPr>
            <p:nvPr userDrawn="1"/>
          </p:nvSpPr>
          <p:spPr bwMode="auto">
            <a:xfrm>
              <a:off x="10242550" y="3940175"/>
              <a:ext cx="179388" cy="104775"/>
            </a:xfrm>
            <a:custGeom>
              <a:avLst/>
              <a:gdLst>
                <a:gd name="T0" fmla="*/ 42 w 111"/>
                <a:gd name="T1" fmla="*/ 61 h 65"/>
                <a:gd name="T2" fmla="*/ 42 w 111"/>
                <a:gd name="T3" fmla="*/ 61 h 65"/>
                <a:gd name="T4" fmla="*/ 50 w 111"/>
                <a:gd name="T5" fmla="*/ 56 h 65"/>
                <a:gd name="T6" fmla="*/ 50 w 111"/>
                <a:gd name="T7" fmla="*/ 25 h 65"/>
                <a:gd name="T8" fmla="*/ 36 w 111"/>
                <a:gd name="T9" fmla="*/ 9 h 65"/>
                <a:gd name="T10" fmla="*/ 22 w 111"/>
                <a:gd name="T11" fmla="*/ 15 h 65"/>
                <a:gd name="T12" fmla="*/ 22 w 111"/>
                <a:gd name="T13" fmla="*/ 56 h 65"/>
                <a:gd name="T14" fmla="*/ 30 w 111"/>
                <a:gd name="T15" fmla="*/ 61 h 65"/>
                <a:gd name="T16" fmla="*/ 30 w 111"/>
                <a:gd name="T17" fmla="*/ 65 h 65"/>
                <a:gd name="T18" fmla="*/ 0 w 111"/>
                <a:gd name="T19" fmla="*/ 65 h 65"/>
                <a:gd name="T20" fmla="*/ 0 w 111"/>
                <a:gd name="T21" fmla="*/ 61 h 65"/>
                <a:gd name="T22" fmla="*/ 10 w 111"/>
                <a:gd name="T23" fmla="*/ 56 h 65"/>
                <a:gd name="T24" fmla="*/ 10 w 111"/>
                <a:gd name="T25" fmla="*/ 12 h 65"/>
                <a:gd name="T26" fmla="*/ 0 w 111"/>
                <a:gd name="T27" fmla="*/ 6 h 65"/>
                <a:gd name="T28" fmla="*/ 0 w 111"/>
                <a:gd name="T29" fmla="*/ 1 h 65"/>
                <a:gd name="T30" fmla="*/ 21 w 111"/>
                <a:gd name="T31" fmla="*/ 1 h 65"/>
                <a:gd name="T32" fmla="*/ 21 w 111"/>
                <a:gd name="T33" fmla="*/ 10 h 65"/>
                <a:gd name="T34" fmla="*/ 46 w 111"/>
                <a:gd name="T35" fmla="*/ 0 h 65"/>
                <a:gd name="T36" fmla="*/ 60 w 111"/>
                <a:gd name="T37" fmla="*/ 12 h 65"/>
                <a:gd name="T38" fmla="*/ 86 w 111"/>
                <a:gd name="T39" fmla="*/ 0 h 65"/>
                <a:gd name="T40" fmla="*/ 101 w 111"/>
                <a:gd name="T41" fmla="*/ 20 h 65"/>
                <a:gd name="T42" fmla="*/ 101 w 111"/>
                <a:gd name="T43" fmla="*/ 56 h 65"/>
                <a:gd name="T44" fmla="*/ 111 w 111"/>
                <a:gd name="T45" fmla="*/ 61 h 65"/>
                <a:gd name="T46" fmla="*/ 111 w 111"/>
                <a:gd name="T47" fmla="*/ 65 h 65"/>
                <a:gd name="T48" fmla="*/ 81 w 111"/>
                <a:gd name="T49" fmla="*/ 65 h 65"/>
                <a:gd name="T50" fmla="*/ 81 w 111"/>
                <a:gd name="T51" fmla="*/ 61 h 65"/>
                <a:gd name="T52" fmla="*/ 89 w 111"/>
                <a:gd name="T53" fmla="*/ 56 h 65"/>
                <a:gd name="T54" fmla="*/ 89 w 111"/>
                <a:gd name="T55" fmla="*/ 25 h 65"/>
                <a:gd name="T56" fmla="*/ 76 w 111"/>
                <a:gd name="T57" fmla="*/ 9 h 65"/>
                <a:gd name="T58" fmla="*/ 61 w 111"/>
                <a:gd name="T59" fmla="*/ 16 h 65"/>
                <a:gd name="T60" fmla="*/ 61 w 111"/>
                <a:gd name="T61" fmla="*/ 21 h 65"/>
                <a:gd name="T62" fmla="*/ 61 w 111"/>
                <a:gd name="T63" fmla="*/ 56 h 65"/>
                <a:gd name="T64" fmla="*/ 71 w 111"/>
                <a:gd name="T65" fmla="*/ 61 h 65"/>
                <a:gd name="T66" fmla="*/ 71 w 111"/>
                <a:gd name="T67" fmla="*/ 65 h 65"/>
                <a:gd name="T68" fmla="*/ 42 w 111"/>
                <a:gd name="T69" fmla="*/ 65 h 65"/>
                <a:gd name="T70" fmla="*/ 42 w 111"/>
                <a:gd name="T71"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1" h="65">
                  <a:moveTo>
                    <a:pt x="42" y="61"/>
                  </a:moveTo>
                  <a:lnTo>
                    <a:pt x="42" y="61"/>
                  </a:lnTo>
                  <a:cubicBezTo>
                    <a:pt x="49" y="61"/>
                    <a:pt x="50" y="59"/>
                    <a:pt x="50" y="56"/>
                  </a:cubicBezTo>
                  <a:lnTo>
                    <a:pt x="50" y="25"/>
                  </a:lnTo>
                  <a:cubicBezTo>
                    <a:pt x="50" y="12"/>
                    <a:pt x="45" y="9"/>
                    <a:pt x="36" y="9"/>
                  </a:cubicBezTo>
                  <a:cubicBezTo>
                    <a:pt x="30" y="9"/>
                    <a:pt x="26" y="12"/>
                    <a:pt x="22" y="15"/>
                  </a:cubicBezTo>
                  <a:lnTo>
                    <a:pt x="22" y="56"/>
                  </a:lnTo>
                  <a:cubicBezTo>
                    <a:pt x="22" y="59"/>
                    <a:pt x="23" y="61"/>
                    <a:pt x="30" y="61"/>
                  </a:cubicBezTo>
                  <a:lnTo>
                    <a:pt x="30" y="65"/>
                  </a:lnTo>
                  <a:lnTo>
                    <a:pt x="0" y="65"/>
                  </a:lnTo>
                  <a:lnTo>
                    <a:pt x="0" y="61"/>
                  </a:lnTo>
                  <a:cubicBezTo>
                    <a:pt x="8" y="61"/>
                    <a:pt x="10" y="59"/>
                    <a:pt x="10" y="56"/>
                  </a:cubicBezTo>
                  <a:lnTo>
                    <a:pt x="10" y="12"/>
                  </a:lnTo>
                  <a:cubicBezTo>
                    <a:pt x="10" y="8"/>
                    <a:pt x="8" y="6"/>
                    <a:pt x="0" y="6"/>
                  </a:cubicBezTo>
                  <a:lnTo>
                    <a:pt x="0" y="1"/>
                  </a:lnTo>
                  <a:lnTo>
                    <a:pt x="21" y="1"/>
                  </a:lnTo>
                  <a:lnTo>
                    <a:pt x="21" y="10"/>
                  </a:lnTo>
                  <a:cubicBezTo>
                    <a:pt x="29" y="5"/>
                    <a:pt x="36" y="0"/>
                    <a:pt x="46" y="0"/>
                  </a:cubicBezTo>
                  <a:cubicBezTo>
                    <a:pt x="53" y="0"/>
                    <a:pt x="58" y="5"/>
                    <a:pt x="60" y="12"/>
                  </a:cubicBezTo>
                  <a:cubicBezTo>
                    <a:pt x="69" y="5"/>
                    <a:pt x="77" y="0"/>
                    <a:pt x="86" y="0"/>
                  </a:cubicBezTo>
                  <a:cubicBezTo>
                    <a:pt x="96" y="0"/>
                    <a:pt x="101" y="7"/>
                    <a:pt x="101" y="20"/>
                  </a:cubicBezTo>
                  <a:lnTo>
                    <a:pt x="101" y="56"/>
                  </a:lnTo>
                  <a:cubicBezTo>
                    <a:pt x="101" y="59"/>
                    <a:pt x="103" y="61"/>
                    <a:pt x="111" y="61"/>
                  </a:cubicBezTo>
                  <a:lnTo>
                    <a:pt x="111" y="65"/>
                  </a:lnTo>
                  <a:lnTo>
                    <a:pt x="81" y="65"/>
                  </a:lnTo>
                  <a:lnTo>
                    <a:pt x="81" y="61"/>
                  </a:lnTo>
                  <a:cubicBezTo>
                    <a:pt x="88" y="61"/>
                    <a:pt x="89" y="59"/>
                    <a:pt x="89" y="56"/>
                  </a:cubicBezTo>
                  <a:lnTo>
                    <a:pt x="89" y="25"/>
                  </a:lnTo>
                  <a:cubicBezTo>
                    <a:pt x="89" y="12"/>
                    <a:pt x="85" y="9"/>
                    <a:pt x="76" y="9"/>
                  </a:cubicBezTo>
                  <a:cubicBezTo>
                    <a:pt x="72" y="9"/>
                    <a:pt x="67" y="12"/>
                    <a:pt x="61" y="16"/>
                  </a:cubicBezTo>
                  <a:cubicBezTo>
                    <a:pt x="61" y="18"/>
                    <a:pt x="61" y="19"/>
                    <a:pt x="61" y="21"/>
                  </a:cubicBezTo>
                  <a:lnTo>
                    <a:pt x="61" y="56"/>
                  </a:lnTo>
                  <a:cubicBezTo>
                    <a:pt x="61" y="59"/>
                    <a:pt x="63" y="61"/>
                    <a:pt x="71" y="61"/>
                  </a:cubicBezTo>
                  <a:lnTo>
                    <a:pt x="71" y="65"/>
                  </a:lnTo>
                  <a:lnTo>
                    <a:pt x="42" y="65"/>
                  </a:lnTo>
                  <a:lnTo>
                    <a:pt x="42" y="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0" name="Freeform 53"/>
            <p:cNvSpPr>
              <a:spLocks noEditPoints="1"/>
            </p:cNvSpPr>
            <p:nvPr userDrawn="1"/>
          </p:nvSpPr>
          <p:spPr bwMode="auto">
            <a:xfrm>
              <a:off x="10439400" y="3887788"/>
              <a:ext cx="50800" cy="157162"/>
            </a:xfrm>
            <a:custGeom>
              <a:avLst/>
              <a:gdLst>
                <a:gd name="T0" fmla="*/ 8 w 32"/>
                <a:gd name="T1" fmla="*/ 9 h 97"/>
                <a:gd name="T2" fmla="*/ 8 w 32"/>
                <a:gd name="T3" fmla="*/ 9 h 97"/>
                <a:gd name="T4" fmla="*/ 15 w 32"/>
                <a:gd name="T5" fmla="*/ 0 h 97"/>
                <a:gd name="T6" fmla="*/ 23 w 32"/>
                <a:gd name="T7" fmla="*/ 8 h 97"/>
                <a:gd name="T8" fmla="*/ 15 w 32"/>
                <a:gd name="T9" fmla="*/ 17 h 97"/>
                <a:gd name="T10" fmla="*/ 8 w 32"/>
                <a:gd name="T11" fmla="*/ 9 h 97"/>
                <a:gd name="T12" fmla="*/ 0 w 32"/>
                <a:gd name="T13" fmla="*/ 93 h 97"/>
                <a:gd name="T14" fmla="*/ 0 w 32"/>
                <a:gd name="T15" fmla="*/ 93 h 97"/>
                <a:gd name="T16" fmla="*/ 10 w 32"/>
                <a:gd name="T17" fmla="*/ 88 h 97"/>
                <a:gd name="T18" fmla="*/ 10 w 32"/>
                <a:gd name="T19" fmla="*/ 44 h 97"/>
                <a:gd name="T20" fmla="*/ 0 w 32"/>
                <a:gd name="T21" fmla="*/ 38 h 97"/>
                <a:gd name="T22" fmla="*/ 0 w 32"/>
                <a:gd name="T23" fmla="*/ 33 h 97"/>
                <a:gd name="T24" fmla="*/ 22 w 32"/>
                <a:gd name="T25" fmla="*/ 33 h 97"/>
                <a:gd name="T26" fmla="*/ 22 w 32"/>
                <a:gd name="T27" fmla="*/ 88 h 97"/>
                <a:gd name="T28" fmla="*/ 32 w 32"/>
                <a:gd name="T29" fmla="*/ 93 h 97"/>
                <a:gd name="T30" fmla="*/ 32 w 32"/>
                <a:gd name="T31" fmla="*/ 97 h 97"/>
                <a:gd name="T32" fmla="*/ 0 w 32"/>
                <a:gd name="T33" fmla="*/ 97 h 97"/>
                <a:gd name="T34" fmla="*/ 0 w 32"/>
                <a:gd name="T35" fmla="*/ 9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97">
                  <a:moveTo>
                    <a:pt x="8" y="9"/>
                  </a:moveTo>
                  <a:lnTo>
                    <a:pt x="8" y="9"/>
                  </a:lnTo>
                  <a:cubicBezTo>
                    <a:pt x="8" y="4"/>
                    <a:pt x="11" y="0"/>
                    <a:pt x="15" y="0"/>
                  </a:cubicBezTo>
                  <a:cubicBezTo>
                    <a:pt x="20" y="0"/>
                    <a:pt x="23" y="3"/>
                    <a:pt x="23" y="8"/>
                  </a:cubicBezTo>
                  <a:cubicBezTo>
                    <a:pt x="23" y="13"/>
                    <a:pt x="20" y="17"/>
                    <a:pt x="15" y="17"/>
                  </a:cubicBezTo>
                  <a:cubicBezTo>
                    <a:pt x="11" y="17"/>
                    <a:pt x="8" y="14"/>
                    <a:pt x="8" y="9"/>
                  </a:cubicBezTo>
                  <a:close/>
                  <a:moveTo>
                    <a:pt x="0" y="93"/>
                  </a:moveTo>
                  <a:lnTo>
                    <a:pt x="0" y="93"/>
                  </a:lnTo>
                  <a:cubicBezTo>
                    <a:pt x="8" y="93"/>
                    <a:pt x="10" y="91"/>
                    <a:pt x="10" y="88"/>
                  </a:cubicBezTo>
                  <a:lnTo>
                    <a:pt x="10" y="44"/>
                  </a:lnTo>
                  <a:cubicBezTo>
                    <a:pt x="10" y="40"/>
                    <a:pt x="8" y="38"/>
                    <a:pt x="0" y="38"/>
                  </a:cubicBezTo>
                  <a:lnTo>
                    <a:pt x="0" y="33"/>
                  </a:lnTo>
                  <a:lnTo>
                    <a:pt x="22" y="33"/>
                  </a:lnTo>
                  <a:lnTo>
                    <a:pt x="22" y="88"/>
                  </a:lnTo>
                  <a:cubicBezTo>
                    <a:pt x="22" y="91"/>
                    <a:pt x="24" y="93"/>
                    <a:pt x="32" y="93"/>
                  </a:cubicBezTo>
                  <a:lnTo>
                    <a:pt x="32" y="97"/>
                  </a:lnTo>
                  <a:lnTo>
                    <a:pt x="0" y="97"/>
                  </a:lnTo>
                  <a:lnTo>
                    <a:pt x="0" y="9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1" name="Freeform 54"/>
            <p:cNvSpPr>
              <a:spLocks/>
            </p:cNvSpPr>
            <p:nvPr userDrawn="1"/>
          </p:nvSpPr>
          <p:spPr bwMode="auto">
            <a:xfrm>
              <a:off x="10506075" y="3940175"/>
              <a:ext cx="117475" cy="104775"/>
            </a:xfrm>
            <a:custGeom>
              <a:avLst/>
              <a:gdLst>
                <a:gd name="T0" fmla="*/ 0 w 73"/>
                <a:gd name="T1" fmla="*/ 61 h 65"/>
                <a:gd name="T2" fmla="*/ 0 w 73"/>
                <a:gd name="T3" fmla="*/ 61 h 65"/>
                <a:gd name="T4" fmla="*/ 11 w 73"/>
                <a:gd name="T5" fmla="*/ 56 h 65"/>
                <a:gd name="T6" fmla="*/ 11 w 73"/>
                <a:gd name="T7" fmla="*/ 12 h 65"/>
                <a:gd name="T8" fmla="*/ 0 w 73"/>
                <a:gd name="T9" fmla="*/ 6 h 65"/>
                <a:gd name="T10" fmla="*/ 0 w 73"/>
                <a:gd name="T11" fmla="*/ 1 h 65"/>
                <a:gd name="T12" fmla="*/ 22 w 73"/>
                <a:gd name="T13" fmla="*/ 1 h 65"/>
                <a:gd name="T14" fmla="*/ 22 w 73"/>
                <a:gd name="T15" fmla="*/ 10 h 65"/>
                <a:gd name="T16" fmla="*/ 47 w 73"/>
                <a:gd name="T17" fmla="*/ 0 h 65"/>
                <a:gd name="T18" fmla="*/ 63 w 73"/>
                <a:gd name="T19" fmla="*/ 20 h 65"/>
                <a:gd name="T20" fmla="*/ 63 w 73"/>
                <a:gd name="T21" fmla="*/ 56 h 65"/>
                <a:gd name="T22" fmla="*/ 73 w 73"/>
                <a:gd name="T23" fmla="*/ 61 h 65"/>
                <a:gd name="T24" fmla="*/ 73 w 73"/>
                <a:gd name="T25" fmla="*/ 65 h 65"/>
                <a:gd name="T26" fmla="*/ 42 w 73"/>
                <a:gd name="T27" fmla="*/ 65 h 65"/>
                <a:gd name="T28" fmla="*/ 42 w 73"/>
                <a:gd name="T29" fmla="*/ 61 h 65"/>
                <a:gd name="T30" fmla="*/ 51 w 73"/>
                <a:gd name="T31" fmla="*/ 56 h 65"/>
                <a:gd name="T32" fmla="*/ 51 w 73"/>
                <a:gd name="T33" fmla="*/ 25 h 65"/>
                <a:gd name="T34" fmla="*/ 38 w 73"/>
                <a:gd name="T35" fmla="*/ 9 h 65"/>
                <a:gd name="T36" fmla="*/ 22 w 73"/>
                <a:gd name="T37" fmla="*/ 15 h 65"/>
                <a:gd name="T38" fmla="*/ 22 w 73"/>
                <a:gd name="T39" fmla="*/ 56 h 65"/>
                <a:gd name="T40" fmla="*/ 31 w 73"/>
                <a:gd name="T41" fmla="*/ 61 h 65"/>
                <a:gd name="T42" fmla="*/ 31 w 73"/>
                <a:gd name="T43" fmla="*/ 65 h 65"/>
                <a:gd name="T44" fmla="*/ 0 w 73"/>
                <a:gd name="T45" fmla="*/ 65 h 65"/>
                <a:gd name="T46" fmla="*/ 0 w 73"/>
                <a:gd name="T4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 h="65">
                  <a:moveTo>
                    <a:pt x="0" y="61"/>
                  </a:moveTo>
                  <a:lnTo>
                    <a:pt x="0" y="61"/>
                  </a:lnTo>
                  <a:cubicBezTo>
                    <a:pt x="8" y="61"/>
                    <a:pt x="11" y="59"/>
                    <a:pt x="11" y="56"/>
                  </a:cubicBezTo>
                  <a:lnTo>
                    <a:pt x="11" y="12"/>
                  </a:lnTo>
                  <a:cubicBezTo>
                    <a:pt x="11" y="8"/>
                    <a:pt x="8" y="6"/>
                    <a:pt x="0" y="6"/>
                  </a:cubicBezTo>
                  <a:lnTo>
                    <a:pt x="0" y="1"/>
                  </a:lnTo>
                  <a:lnTo>
                    <a:pt x="22" y="1"/>
                  </a:lnTo>
                  <a:lnTo>
                    <a:pt x="22" y="10"/>
                  </a:lnTo>
                  <a:cubicBezTo>
                    <a:pt x="29" y="5"/>
                    <a:pt x="38" y="0"/>
                    <a:pt x="47" y="0"/>
                  </a:cubicBezTo>
                  <a:cubicBezTo>
                    <a:pt x="57" y="0"/>
                    <a:pt x="63" y="7"/>
                    <a:pt x="63" y="20"/>
                  </a:cubicBezTo>
                  <a:lnTo>
                    <a:pt x="63" y="56"/>
                  </a:lnTo>
                  <a:cubicBezTo>
                    <a:pt x="63" y="59"/>
                    <a:pt x="65" y="61"/>
                    <a:pt x="73" y="61"/>
                  </a:cubicBezTo>
                  <a:lnTo>
                    <a:pt x="73" y="65"/>
                  </a:lnTo>
                  <a:lnTo>
                    <a:pt x="42" y="65"/>
                  </a:lnTo>
                  <a:lnTo>
                    <a:pt x="42" y="61"/>
                  </a:lnTo>
                  <a:cubicBezTo>
                    <a:pt x="50" y="61"/>
                    <a:pt x="51" y="59"/>
                    <a:pt x="51" y="56"/>
                  </a:cubicBezTo>
                  <a:lnTo>
                    <a:pt x="51" y="25"/>
                  </a:lnTo>
                  <a:cubicBezTo>
                    <a:pt x="51" y="12"/>
                    <a:pt x="47" y="9"/>
                    <a:pt x="38" y="9"/>
                  </a:cubicBezTo>
                  <a:cubicBezTo>
                    <a:pt x="32" y="9"/>
                    <a:pt x="26" y="12"/>
                    <a:pt x="22" y="15"/>
                  </a:cubicBezTo>
                  <a:lnTo>
                    <a:pt x="22" y="56"/>
                  </a:lnTo>
                  <a:cubicBezTo>
                    <a:pt x="22" y="59"/>
                    <a:pt x="24" y="61"/>
                    <a:pt x="31" y="61"/>
                  </a:cubicBezTo>
                  <a:lnTo>
                    <a:pt x="31" y="65"/>
                  </a:lnTo>
                  <a:lnTo>
                    <a:pt x="0" y="65"/>
                  </a:lnTo>
                  <a:lnTo>
                    <a:pt x="0" y="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2" name="Freeform 55"/>
            <p:cNvSpPr>
              <a:spLocks noEditPoints="1"/>
            </p:cNvSpPr>
            <p:nvPr userDrawn="1"/>
          </p:nvSpPr>
          <p:spPr bwMode="auto">
            <a:xfrm>
              <a:off x="10642600" y="3887788"/>
              <a:ext cx="50800" cy="157162"/>
            </a:xfrm>
            <a:custGeom>
              <a:avLst/>
              <a:gdLst>
                <a:gd name="T0" fmla="*/ 8 w 32"/>
                <a:gd name="T1" fmla="*/ 9 h 97"/>
                <a:gd name="T2" fmla="*/ 8 w 32"/>
                <a:gd name="T3" fmla="*/ 9 h 97"/>
                <a:gd name="T4" fmla="*/ 16 w 32"/>
                <a:gd name="T5" fmla="*/ 0 h 97"/>
                <a:gd name="T6" fmla="*/ 23 w 32"/>
                <a:gd name="T7" fmla="*/ 8 h 97"/>
                <a:gd name="T8" fmla="*/ 16 w 32"/>
                <a:gd name="T9" fmla="*/ 17 h 97"/>
                <a:gd name="T10" fmla="*/ 8 w 32"/>
                <a:gd name="T11" fmla="*/ 9 h 97"/>
                <a:gd name="T12" fmla="*/ 0 w 32"/>
                <a:gd name="T13" fmla="*/ 93 h 97"/>
                <a:gd name="T14" fmla="*/ 0 w 32"/>
                <a:gd name="T15" fmla="*/ 93 h 97"/>
                <a:gd name="T16" fmla="*/ 10 w 32"/>
                <a:gd name="T17" fmla="*/ 88 h 97"/>
                <a:gd name="T18" fmla="*/ 10 w 32"/>
                <a:gd name="T19" fmla="*/ 44 h 97"/>
                <a:gd name="T20" fmla="*/ 0 w 32"/>
                <a:gd name="T21" fmla="*/ 38 h 97"/>
                <a:gd name="T22" fmla="*/ 0 w 32"/>
                <a:gd name="T23" fmla="*/ 33 h 97"/>
                <a:gd name="T24" fmla="*/ 22 w 32"/>
                <a:gd name="T25" fmla="*/ 33 h 97"/>
                <a:gd name="T26" fmla="*/ 22 w 32"/>
                <a:gd name="T27" fmla="*/ 88 h 97"/>
                <a:gd name="T28" fmla="*/ 32 w 32"/>
                <a:gd name="T29" fmla="*/ 93 h 97"/>
                <a:gd name="T30" fmla="*/ 32 w 32"/>
                <a:gd name="T31" fmla="*/ 97 h 97"/>
                <a:gd name="T32" fmla="*/ 0 w 32"/>
                <a:gd name="T33" fmla="*/ 97 h 97"/>
                <a:gd name="T34" fmla="*/ 0 w 32"/>
                <a:gd name="T35" fmla="*/ 9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97">
                  <a:moveTo>
                    <a:pt x="8" y="9"/>
                  </a:moveTo>
                  <a:lnTo>
                    <a:pt x="8" y="9"/>
                  </a:lnTo>
                  <a:cubicBezTo>
                    <a:pt x="8" y="4"/>
                    <a:pt x="11" y="0"/>
                    <a:pt x="16" y="0"/>
                  </a:cubicBezTo>
                  <a:cubicBezTo>
                    <a:pt x="20" y="0"/>
                    <a:pt x="23" y="3"/>
                    <a:pt x="23" y="8"/>
                  </a:cubicBezTo>
                  <a:cubicBezTo>
                    <a:pt x="23" y="13"/>
                    <a:pt x="20" y="17"/>
                    <a:pt x="16" y="17"/>
                  </a:cubicBezTo>
                  <a:cubicBezTo>
                    <a:pt x="11" y="17"/>
                    <a:pt x="8" y="14"/>
                    <a:pt x="8" y="9"/>
                  </a:cubicBezTo>
                  <a:close/>
                  <a:moveTo>
                    <a:pt x="0" y="93"/>
                  </a:moveTo>
                  <a:lnTo>
                    <a:pt x="0" y="93"/>
                  </a:lnTo>
                  <a:cubicBezTo>
                    <a:pt x="8" y="93"/>
                    <a:pt x="10" y="91"/>
                    <a:pt x="10" y="88"/>
                  </a:cubicBezTo>
                  <a:lnTo>
                    <a:pt x="10" y="44"/>
                  </a:lnTo>
                  <a:cubicBezTo>
                    <a:pt x="10" y="40"/>
                    <a:pt x="8" y="38"/>
                    <a:pt x="0" y="38"/>
                  </a:cubicBezTo>
                  <a:lnTo>
                    <a:pt x="0" y="33"/>
                  </a:lnTo>
                  <a:lnTo>
                    <a:pt x="22" y="33"/>
                  </a:lnTo>
                  <a:lnTo>
                    <a:pt x="22" y="88"/>
                  </a:lnTo>
                  <a:cubicBezTo>
                    <a:pt x="22" y="91"/>
                    <a:pt x="24" y="93"/>
                    <a:pt x="32" y="93"/>
                  </a:cubicBezTo>
                  <a:lnTo>
                    <a:pt x="32" y="97"/>
                  </a:lnTo>
                  <a:lnTo>
                    <a:pt x="0" y="97"/>
                  </a:lnTo>
                  <a:lnTo>
                    <a:pt x="0" y="9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3" name="Freeform 56"/>
            <p:cNvSpPr>
              <a:spLocks/>
            </p:cNvSpPr>
            <p:nvPr userDrawn="1"/>
          </p:nvSpPr>
          <p:spPr bwMode="auto">
            <a:xfrm>
              <a:off x="10710863" y="3940175"/>
              <a:ext cx="74613" cy="106362"/>
            </a:xfrm>
            <a:custGeom>
              <a:avLst/>
              <a:gdLst>
                <a:gd name="T0" fmla="*/ 0 w 46"/>
                <a:gd name="T1" fmla="*/ 45 h 66"/>
                <a:gd name="T2" fmla="*/ 0 w 46"/>
                <a:gd name="T3" fmla="*/ 45 h 66"/>
                <a:gd name="T4" fmla="*/ 4 w 46"/>
                <a:gd name="T5" fmla="*/ 45 h 66"/>
                <a:gd name="T6" fmla="*/ 25 w 46"/>
                <a:gd name="T7" fmla="*/ 62 h 66"/>
                <a:gd name="T8" fmla="*/ 37 w 46"/>
                <a:gd name="T9" fmla="*/ 51 h 66"/>
                <a:gd name="T10" fmla="*/ 20 w 46"/>
                <a:gd name="T11" fmla="*/ 38 h 66"/>
                <a:gd name="T12" fmla="*/ 1 w 46"/>
                <a:gd name="T13" fmla="*/ 20 h 66"/>
                <a:gd name="T14" fmla="*/ 23 w 46"/>
                <a:gd name="T15" fmla="*/ 0 h 66"/>
                <a:gd name="T16" fmla="*/ 37 w 46"/>
                <a:gd name="T17" fmla="*/ 4 h 66"/>
                <a:gd name="T18" fmla="*/ 39 w 46"/>
                <a:gd name="T19" fmla="*/ 0 h 66"/>
                <a:gd name="T20" fmla="*/ 42 w 46"/>
                <a:gd name="T21" fmla="*/ 0 h 66"/>
                <a:gd name="T22" fmla="*/ 42 w 46"/>
                <a:gd name="T23" fmla="*/ 19 h 66"/>
                <a:gd name="T24" fmla="*/ 38 w 46"/>
                <a:gd name="T25" fmla="*/ 19 h 66"/>
                <a:gd name="T26" fmla="*/ 22 w 46"/>
                <a:gd name="T27" fmla="*/ 4 h 66"/>
                <a:gd name="T28" fmla="*/ 11 w 46"/>
                <a:gd name="T29" fmla="*/ 15 h 66"/>
                <a:gd name="T30" fmla="*/ 26 w 46"/>
                <a:gd name="T31" fmla="*/ 27 h 66"/>
                <a:gd name="T32" fmla="*/ 46 w 46"/>
                <a:gd name="T33" fmla="*/ 45 h 66"/>
                <a:gd name="T34" fmla="*/ 24 w 46"/>
                <a:gd name="T35" fmla="*/ 66 h 66"/>
                <a:gd name="T36" fmla="*/ 8 w 46"/>
                <a:gd name="T37" fmla="*/ 62 h 66"/>
                <a:gd name="T38" fmla="*/ 3 w 46"/>
                <a:gd name="T39" fmla="*/ 66 h 66"/>
                <a:gd name="T40" fmla="*/ 0 w 46"/>
                <a:gd name="T41" fmla="*/ 66 h 66"/>
                <a:gd name="T42" fmla="*/ 0 w 46"/>
                <a:gd name="T43" fmla="*/ 4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66">
                  <a:moveTo>
                    <a:pt x="0" y="45"/>
                  </a:moveTo>
                  <a:lnTo>
                    <a:pt x="0" y="45"/>
                  </a:lnTo>
                  <a:lnTo>
                    <a:pt x="4" y="45"/>
                  </a:lnTo>
                  <a:cubicBezTo>
                    <a:pt x="11" y="55"/>
                    <a:pt x="17" y="62"/>
                    <a:pt x="25" y="62"/>
                  </a:cubicBezTo>
                  <a:cubicBezTo>
                    <a:pt x="33" y="62"/>
                    <a:pt x="37" y="57"/>
                    <a:pt x="37" y="51"/>
                  </a:cubicBezTo>
                  <a:cubicBezTo>
                    <a:pt x="37" y="45"/>
                    <a:pt x="33" y="42"/>
                    <a:pt x="20" y="38"/>
                  </a:cubicBezTo>
                  <a:cubicBezTo>
                    <a:pt x="6" y="34"/>
                    <a:pt x="1" y="29"/>
                    <a:pt x="1" y="20"/>
                  </a:cubicBezTo>
                  <a:cubicBezTo>
                    <a:pt x="1" y="8"/>
                    <a:pt x="10" y="0"/>
                    <a:pt x="23" y="0"/>
                  </a:cubicBezTo>
                  <a:cubicBezTo>
                    <a:pt x="28" y="0"/>
                    <a:pt x="34" y="2"/>
                    <a:pt x="37" y="4"/>
                  </a:cubicBezTo>
                  <a:lnTo>
                    <a:pt x="39" y="0"/>
                  </a:lnTo>
                  <a:lnTo>
                    <a:pt x="42" y="0"/>
                  </a:lnTo>
                  <a:lnTo>
                    <a:pt x="42" y="19"/>
                  </a:lnTo>
                  <a:lnTo>
                    <a:pt x="38" y="19"/>
                  </a:lnTo>
                  <a:cubicBezTo>
                    <a:pt x="34" y="10"/>
                    <a:pt x="29" y="4"/>
                    <a:pt x="22" y="4"/>
                  </a:cubicBezTo>
                  <a:cubicBezTo>
                    <a:pt x="15" y="4"/>
                    <a:pt x="11" y="9"/>
                    <a:pt x="11" y="15"/>
                  </a:cubicBezTo>
                  <a:cubicBezTo>
                    <a:pt x="11" y="20"/>
                    <a:pt x="15" y="23"/>
                    <a:pt x="26" y="27"/>
                  </a:cubicBezTo>
                  <a:cubicBezTo>
                    <a:pt x="40" y="30"/>
                    <a:pt x="46" y="35"/>
                    <a:pt x="46" y="45"/>
                  </a:cubicBezTo>
                  <a:cubicBezTo>
                    <a:pt x="46" y="57"/>
                    <a:pt x="38" y="66"/>
                    <a:pt x="24" y="66"/>
                  </a:cubicBezTo>
                  <a:cubicBezTo>
                    <a:pt x="19" y="66"/>
                    <a:pt x="11" y="64"/>
                    <a:pt x="8" y="62"/>
                  </a:cubicBezTo>
                  <a:lnTo>
                    <a:pt x="3" y="66"/>
                  </a:lnTo>
                  <a:lnTo>
                    <a:pt x="0" y="66"/>
                  </a:lnTo>
                  <a:lnTo>
                    <a:pt x="0" y="45"/>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48" name="Freeform 57"/>
            <p:cNvSpPr>
              <a:spLocks/>
            </p:cNvSpPr>
            <p:nvPr userDrawn="1"/>
          </p:nvSpPr>
          <p:spPr bwMode="auto">
            <a:xfrm>
              <a:off x="10799763" y="3903663"/>
              <a:ext cx="73025" cy="142875"/>
            </a:xfrm>
            <a:custGeom>
              <a:avLst/>
              <a:gdLst>
                <a:gd name="T0" fmla="*/ 12 w 46"/>
                <a:gd name="T1" fmla="*/ 71 h 88"/>
                <a:gd name="T2" fmla="*/ 12 w 46"/>
                <a:gd name="T3" fmla="*/ 71 h 88"/>
                <a:gd name="T4" fmla="*/ 12 w 46"/>
                <a:gd name="T5" fmla="*/ 29 h 88"/>
                <a:gd name="T6" fmla="*/ 0 w 46"/>
                <a:gd name="T7" fmla="*/ 29 h 88"/>
                <a:gd name="T8" fmla="*/ 0 w 46"/>
                <a:gd name="T9" fmla="*/ 26 h 88"/>
                <a:gd name="T10" fmla="*/ 12 w 46"/>
                <a:gd name="T11" fmla="*/ 23 h 88"/>
                <a:gd name="T12" fmla="*/ 12 w 46"/>
                <a:gd name="T13" fmla="*/ 5 h 88"/>
                <a:gd name="T14" fmla="*/ 23 w 46"/>
                <a:gd name="T15" fmla="*/ 0 h 88"/>
                <a:gd name="T16" fmla="*/ 23 w 46"/>
                <a:gd name="T17" fmla="*/ 23 h 88"/>
                <a:gd name="T18" fmla="*/ 44 w 46"/>
                <a:gd name="T19" fmla="*/ 23 h 88"/>
                <a:gd name="T20" fmla="*/ 44 w 46"/>
                <a:gd name="T21" fmla="*/ 29 h 88"/>
                <a:gd name="T22" fmla="*/ 23 w 46"/>
                <a:gd name="T23" fmla="*/ 29 h 88"/>
                <a:gd name="T24" fmla="*/ 23 w 46"/>
                <a:gd name="T25" fmla="*/ 69 h 88"/>
                <a:gd name="T26" fmla="*/ 32 w 46"/>
                <a:gd name="T27" fmla="*/ 81 h 88"/>
                <a:gd name="T28" fmla="*/ 42 w 46"/>
                <a:gd name="T29" fmla="*/ 73 h 88"/>
                <a:gd name="T30" fmla="*/ 46 w 46"/>
                <a:gd name="T31" fmla="*/ 75 h 88"/>
                <a:gd name="T32" fmla="*/ 27 w 46"/>
                <a:gd name="T33" fmla="*/ 88 h 88"/>
                <a:gd name="T34" fmla="*/ 12 w 46"/>
                <a:gd name="T35" fmla="*/ 7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88">
                  <a:moveTo>
                    <a:pt x="12" y="71"/>
                  </a:moveTo>
                  <a:lnTo>
                    <a:pt x="12" y="71"/>
                  </a:lnTo>
                  <a:lnTo>
                    <a:pt x="12" y="29"/>
                  </a:lnTo>
                  <a:lnTo>
                    <a:pt x="0" y="29"/>
                  </a:lnTo>
                  <a:lnTo>
                    <a:pt x="0" y="26"/>
                  </a:lnTo>
                  <a:lnTo>
                    <a:pt x="12" y="23"/>
                  </a:lnTo>
                  <a:lnTo>
                    <a:pt x="12" y="5"/>
                  </a:lnTo>
                  <a:lnTo>
                    <a:pt x="23" y="0"/>
                  </a:lnTo>
                  <a:lnTo>
                    <a:pt x="23" y="23"/>
                  </a:lnTo>
                  <a:lnTo>
                    <a:pt x="44" y="23"/>
                  </a:lnTo>
                  <a:lnTo>
                    <a:pt x="44" y="29"/>
                  </a:lnTo>
                  <a:lnTo>
                    <a:pt x="23" y="29"/>
                  </a:lnTo>
                  <a:lnTo>
                    <a:pt x="23" y="69"/>
                  </a:lnTo>
                  <a:cubicBezTo>
                    <a:pt x="23" y="77"/>
                    <a:pt x="26" y="81"/>
                    <a:pt x="32" y="81"/>
                  </a:cubicBezTo>
                  <a:cubicBezTo>
                    <a:pt x="36" y="81"/>
                    <a:pt x="39" y="78"/>
                    <a:pt x="42" y="73"/>
                  </a:cubicBezTo>
                  <a:lnTo>
                    <a:pt x="46" y="75"/>
                  </a:lnTo>
                  <a:cubicBezTo>
                    <a:pt x="40" y="85"/>
                    <a:pt x="36" y="88"/>
                    <a:pt x="27" y="88"/>
                  </a:cubicBezTo>
                  <a:cubicBezTo>
                    <a:pt x="17" y="88"/>
                    <a:pt x="12" y="83"/>
                    <a:pt x="12" y="7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49" name="Freeform 58"/>
            <p:cNvSpPr>
              <a:spLocks noEditPoints="1"/>
            </p:cNvSpPr>
            <p:nvPr userDrawn="1"/>
          </p:nvSpPr>
          <p:spPr bwMode="auto">
            <a:xfrm>
              <a:off x="10883900" y="3940175"/>
              <a:ext cx="92075" cy="106362"/>
            </a:xfrm>
            <a:custGeom>
              <a:avLst/>
              <a:gdLst>
                <a:gd name="T0" fmla="*/ 13 w 57"/>
                <a:gd name="T1" fmla="*/ 27 h 66"/>
                <a:gd name="T2" fmla="*/ 13 w 57"/>
                <a:gd name="T3" fmla="*/ 27 h 66"/>
                <a:gd name="T4" fmla="*/ 43 w 57"/>
                <a:gd name="T5" fmla="*/ 26 h 66"/>
                <a:gd name="T6" fmla="*/ 29 w 57"/>
                <a:gd name="T7" fmla="*/ 4 h 66"/>
                <a:gd name="T8" fmla="*/ 13 w 57"/>
                <a:gd name="T9" fmla="*/ 27 h 66"/>
                <a:gd name="T10" fmla="*/ 0 w 57"/>
                <a:gd name="T11" fmla="*/ 34 h 66"/>
                <a:gd name="T12" fmla="*/ 0 w 57"/>
                <a:gd name="T13" fmla="*/ 34 h 66"/>
                <a:gd name="T14" fmla="*/ 30 w 57"/>
                <a:gd name="T15" fmla="*/ 0 h 66"/>
                <a:gd name="T16" fmla="*/ 56 w 57"/>
                <a:gd name="T17" fmla="*/ 31 h 66"/>
                <a:gd name="T18" fmla="*/ 13 w 57"/>
                <a:gd name="T19" fmla="*/ 31 h 66"/>
                <a:gd name="T20" fmla="*/ 13 w 57"/>
                <a:gd name="T21" fmla="*/ 32 h 66"/>
                <a:gd name="T22" fmla="*/ 13 w 57"/>
                <a:gd name="T23" fmla="*/ 32 h 66"/>
                <a:gd name="T24" fmla="*/ 35 w 57"/>
                <a:gd name="T25" fmla="*/ 59 h 66"/>
                <a:gd name="T26" fmla="*/ 54 w 57"/>
                <a:gd name="T27" fmla="*/ 47 h 66"/>
                <a:gd name="T28" fmla="*/ 57 w 57"/>
                <a:gd name="T29" fmla="*/ 50 h 66"/>
                <a:gd name="T30" fmla="*/ 30 w 57"/>
                <a:gd name="T31" fmla="*/ 66 h 66"/>
                <a:gd name="T32" fmla="*/ 0 w 57"/>
                <a:gd name="T33"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66">
                  <a:moveTo>
                    <a:pt x="13" y="27"/>
                  </a:moveTo>
                  <a:lnTo>
                    <a:pt x="13" y="27"/>
                  </a:lnTo>
                  <a:lnTo>
                    <a:pt x="43" y="26"/>
                  </a:lnTo>
                  <a:cubicBezTo>
                    <a:pt x="45" y="14"/>
                    <a:pt x="40" y="4"/>
                    <a:pt x="29" y="4"/>
                  </a:cubicBezTo>
                  <a:cubicBezTo>
                    <a:pt x="21" y="4"/>
                    <a:pt x="14" y="11"/>
                    <a:pt x="13" y="27"/>
                  </a:cubicBezTo>
                  <a:close/>
                  <a:moveTo>
                    <a:pt x="0" y="34"/>
                  </a:moveTo>
                  <a:lnTo>
                    <a:pt x="0" y="34"/>
                  </a:lnTo>
                  <a:cubicBezTo>
                    <a:pt x="0" y="15"/>
                    <a:pt x="12" y="0"/>
                    <a:pt x="30" y="0"/>
                  </a:cubicBezTo>
                  <a:cubicBezTo>
                    <a:pt x="49" y="0"/>
                    <a:pt x="57" y="16"/>
                    <a:pt x="56" y="31"/>
                  </a:cubicBezTo>
                  <a:lnTo>
                    <a:pt x="13" y="31"/>
                  </a:lnTo>
                  <a:lnTo>
                    <a:pt x="13" y="32"/>
                  </a:lnTo>
                  <a:lnTo>
                    <a:pt x="13" y="32"/>
                  </a:lnTo>
                  <a:cubicBezTo>
                    <a:pt x="13" y="48"/>
                    <a:pt x="21" y="59"/>
                    <a:pt x="35" y="59"/>
                  </a:cubicBezTo>
                  <a:cubicBezTo>
                    <a:pt x="42" y="59"/>
                    <a:pt x="49" y="54"/>
                    <a:pt x="54" y="47"/>
                  </a:cubicBezTo>
                  <a:lnTo>
                    <a:pt x="57" y="50"/>
                  </a:lnTo>
                  <a:cubicBezTo>
                    <a:pt x="52" y="58"/>
                    <a:pt x="45" y="66"/>
                    <a:pt x="30" y="66"/>
                  </a:cubicBezTo>
                  <a:cubicBezTo>
                    <a:pt x="11" y="66"/>
                    <a:pt x="0" y="52"/>
                    <a:pt x="0" y="3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51" name="Freeform 59"/>
            <p:cNvSpPr>
              <a:spLocks/>
            </p:cNvSpPr>
            <p:nvPr userDrawn="1"/>
          </p:nvSpPr>
          <p:spPr bwMode="auto">
            <a:xfrm>
              <a:off x="10990263" y="3940175"/>
              <a:ext cx="82550" cy="104775"/>
            </a:xfrm>
            <a:custGeom>
              <a:avLst/>
              <a:gdLst>
                <a:gd name="T0" fmla="*/ 0 w 51"/>
                <a:gd name="T1" fmla="*/ 61 h 65"/>
                <a:gd name="T2" fmla="*/ 0 w 51"/>
                <a:gd name="T3" fmla="*/ 61 h 65"/>
                <a:gd name="T4" fmla="*/ 10 w 51"/>
                <a:gd name="T5" fmla="*/ 56 h 65"/>
                <a:gd name="T6" fmla="*/ 10 w 51"/>
                <a:gd name="T7" fmla="*/ 12 h 65"/>
                <a:gd name="T8" fmla="*/ 0 w 51"/>
                <a:gd name="T9" fmla="*/ 6 h 65"/>
                <a:gd name="T10" fmla="*/ 0 w 51"/>
                <a:gd name="T11" fmla="*/ 1 h 65"/>
                <a:gd name="T12" fmla="*/ 22 w 51"/>
                <a:gd name="T13" fmla="*/ 1 h 65"/>
                <a:gd name="T14" fmla="*/ 22 w 51"/>
                <a:gd name="T15" fmla="*/ 12 h 65"/>
                <a:gd name="T16" fmla="*/ 40 w 51"/>
                <a:gd name="T17" fmla="*/ 0 h 65"/>
                <a:gd name="T18" fmla="*/ 51 w 51"/>
                <a:gd name="T19" fmla="*/ 10 h 65"/>
                <a:gd name="T20" fmla="*/ 43 w 51"/>
                <a:gd name="T21" fmla="*/ 18 h 65"/>
                <a:gd name="T22" fmla="*/ 36 w 51"/>
                <a:gd name="T23" fmla="*/ 11 h 65"/>
                <a:gd name="T24" fmla="*/ 36 w 51"/>
                <a:gd name="T25" fmla="*/ 8 h 65"/>
                <a:gd name="T26" fmla="*/ 22 w 51"/>
                <a:gd name="T27" fmla="*/ 16 h 65"/>
                <a:gd name="T28" fmla="*/ 22 w 51"/>
                <a:gd name="T29" fmla="*/ 56 h 65"/>
                <a:gd name="T30" fmla="*/ 34 w 51"/>
                <a:gd name="T31" fmla="*/ 61 h 65"/>
                <a:gd name="T32" fmla="*/ 34 w 51"/>
                <a:gd name="T33" fmla="*/ 65 h 65"/>
                <a:gd name="T34" fmla="*/ 0 w 51"/>
                <a:gd name="T35" fmla="*/ 65 h 65"/>
                <a:gd name="T36" fmla="*/ 0 w 51"/>
                <a:gd name="T3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65">
                  <a:moveTo>
                    <a:pt x="0" y="61"/>
                  </a:moveTo>
                  <a:lnTo>
                    <a:pt x="0" y="61"/>
                  </a:lnTo>
                  <a:cubicBezTo>
                    <a:pt x="8" y="61"/>
                    <a:pt x="10" y="59"/>
                    <a:pt x="10" y="56"/>
                  </a:cubicBezTo>
                  <a:lnTo>
                    <a:pt x="10" y="12"/>
                  </a:lnTo>
                  <a:cubicBezTo>
                    <a:pt x="10" y="8"/>
                    <a:pt x="8" y="6"/>
                    <a:pt x="0" y="6"/>
                  </a:cubicBezTo>
                  <a:lnTo>
                    <a:pt x="0" y="1"/>
                  </a:lnTo>
                  <a:lnTo>
                    <a:pt x="22" y="1"/>
                  </a:lnTo>
                  <a:lnTo>
                    <a:pt x="22" y="12"/>
                  </a:lnTo>
                  <a:cubicBezTo>
                    <a:pt x="26" y="5"/>
                    <a:pt x="33" y="0"/>
                    <a:pt x="40" y="0"/>
                  </a:cubicBezTo>
                  <a:cubicBezTo>
                    <a:pt x="47" y="0"/>
                    <a:pt x="51" y="5"/>
                    <a:pt x="51" y="10"/>
                  </a:cubicBezTo>
                  <a:cubicBezTo>
                    <a:pt x="51" y="14"/>
                    <a:pt x="48" y="18"/>
                    <a:pt x="43" y="18"/>
                  </a:cubicBezTo>
                  <a:cubicBezTo>
                    <a:pt x="39" y="18"/>
                    <a:pt x="36" y="15"/>
                    <a:pt x="36" y="11"/>
                  </a:cubicBezTo>
                  <a:cubicBezTo>
                    <a:pt x="36" y="10"/>
                    <a:pt x="36" y="9"/>
                    <a:pt x="36" y="8"/>
                  </a:cubicBezTo>
                  <a:cubicBezTo>
                    <a:pt x="30" y="8"/>
                    <a:pt x="25" y="12"/>
                    <a:pt x="22" y="16"/>
                  </a:cubicBezTo>
                  <a:lnTo>
                    <a:pt x="22" y="56"/>
                  </a:lnTo>
                  <a:cubicBezTo>
                    <a:pt x="22" y="59"/>
                    <a:pt x="24" y="61"/>
                    <a:pt x="34" y="61"/>
                  </a:cubicBezTo>
                  <a:lnTo>
                    <a:pt x="34" y="65"/>
                  </a:lnTo>
                  <a:lnTo>
                    <a:pt x="0" y="65"/>
                  </a:lnTo>
                  <a:lnTo>
                    <a:pt x="0" y="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52" name="Freeform 60"/>
            <p:cNvSpPr>
              <a:spLocks noEditPoints="1"/>
            </p:cNvSpPr>
            <p:nvPr userDrawn="1"/>
          </p:nvSpPr>
          <p:spPr bwMode="auto">
            <a:xfrm>
              <a:off x="11087100" y="3887788"/>
              <a:ext cx="52388" cy="157162"/>
            </a:xfrm>
            <a:custGeom>
              <a:avLst/>
              <a:gdLst>
                <a:gd name="T0" fmla="*/ 8 w 32"/>
                <a:gd name="T1" fmla="*/ 9 h 97"/>
                <a:gd name="T2" fmla="*/ 8 w 32"/>
                <a:gd name="T3" fmla="*/ 9 h 97"/>
                <a:gd name="T4" fmla="*/ 16 w 32"/>
                <a:gd name="T5" fmla="*/ 0 h 97"/>
                <a:gd name="T6" fmla="*/ 24 w 32"/>
                <a:gd name="T7" fmla="*/ 8 h 97"/>
                <a:gd name="T8" fmla="*/ 16 w 32"/>
                <a:gd name="T9" fmla="*/ 17 h 97"/>
                <a:gd name="T10" fmla="*/ 8 w 32"/>
                <a:gd name="T11" fmla="*/ 9 h 97"/>
                <a:gd name="T12" fmla="*/ 0 w 32"/>
                <a:gd name="T13" fmla="*/ 93 h 97"/>
                <a:gd name="T14" fmla="*/ 0 w 32"/>
                <a:gd name="T15" fmla="*/ 93 h 97"/>
                <a:gd name="T16" fmla="*/ 10 w 32"/>
                <a:gd name="T17" fmla="*/ 88 h 97"/>
                <a:gd name="T18" fmla="*/ 10 w 32"/>
                <a:gd name="T19" fmla="*/ 44 h 97"/>
                <a:gd name="T20" fmla="*/ 0 w 32"/>
                <a:gd name="T21" fmla="*/ 38 h 97"/>
                <a:gd name="T22" fmla="*/ 0 w 32"/>
                <a:gd name="T23" fmla="*/ 33 h 97"/>
                <a:gd name="T24" fmla="*/ 22 w 32"/>
                <a:gd name="T25" fmla="*/ 33 h 97"/>
                <a:gd name="T26" fmla="*/ 22 w 32"/>
                <a:gd name="T27" fmla="*/ 88 h 97"/>
                <a:gd name="T28" fmla="*/ 32 w 32"/>
                <a:gd name="T29" fmla="*/ 93 h 97"/>
                <a:gd name="T30" fmla="*/ 32 w 32"/>
                <a:gd name="T31" fmla="*/ 97 h 97"/>
                <a:gd name="T32" fmla="*/ 0 w 32"/>
                <a:gd name="T33" fmla="*/ 97 h 97"/>
                <a:gd name="T34" fmla="*/ 0 w 32"/>
                <a:gd name="T35" fmla="*/ 9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97">
                  <a:moveTo>
                    <a:pt x="8" y="9"/>
                  </a:moveTo>
                  <a:lnTo>
                    <a:pt x="8" y="9"/>
                  </a:lnTo>
                  <a:cubicBezTo>
                    <a:pt x="8" y="4"/>
                    <a:pt x="11" y="0"/>
                    <a:pt x="16" y="0"/>
                  </a:cubicBezTo>
                  <a:cubicBezTo>
                    <a:pt x="20" y="0"/>
                    <a:pt x="24" y="3"/>
                    <a:pt x="24" y="8"/>
                  </a:cubicBezTo>
                  <a:cubicBezTo>
                    <a:pt x="24" y="13"/>
                    <a:pt x="20" y="17"/>
                    <a:pt x="16" y="17"/>
                  </a:cubicBezTo>
                  <a:cubicBezTo>
                    <a:pt x="11" y="17"/>
                    <a:pt x="8" y="14"/>
                    <a:pt x="8" y="9"/>
                  </a:cubicBezTo>
                  <a:close/>
                  <a:moveTo>
                    <a:pt x="0" y="93"/>
                  </a:moveTo>
                  <a:lnTo>
                    <a:pt x="0" y="93"/>
                  </a:lnTo>
                  <a:cubicBezTo>
                    <a:pt x="8" y="93"/>
                    <a:pt x="10" y="91"/>
                    <a:pt x="10" y="88"/>
                  </a:cubicBezTo>
                  <a:lnTo>
                    <a:pt x="10" y="44"/>
                  </a:lnTo>
                  <a:cubicBezTo>
                    <a:pt x="10" y="40"/>
                    <a:pt x="8" y="38"/>
                    <a:pt x="0" y="38"/>
                  </a:cubicBezTo>
                  <a:lnTo>
                    <a:pt x="0" y="33"/>
                  </a:lnTo>
                  <a:lnTo>
                    <a:pt x="22" y="33"/>
                  </a:lnTo>
                  <a:lnTo>
                    <a:pt x="22" y="88"/>
                  </a:lnTo>
                  <a:cubicBezTo>
                    <a:pt x="22" y="91"/>
                    <a:pt x="24" y="93"/>
                    <a:pt x="32" y="93"/>
                  </a:cubicBezTo>
                  <a:lnTo>
                    <a:pt x="32" y="97"/>
                  </a:lnTo>
                  <a:lnTo>
                    <a:pt x="0" y="97"/>
                  </a:lnTo>
                  <a:lnTo>
                    <a:pt x="0" y="9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53" name="Freeform 61"/>
            <p:cNvSpPr>
              <a:spLocks noEditPoints="1"/>
            </p:cNvSpPr>
            <p:nvPr userDrawn="1"/>
          </p:nvSpPr>
          <p:spPr bwMode="auto">
            <a:xfrm>
              <a:off x="11150600" y="3940175"/>
              <a:ext cx="90488" cy="106362"/>
            </a:xfrm>
            <a:custGeom>
              <a:avLst/>
              <a:gdLst>
                <a:gd name="T0" fmla="*/ 13 w 57"/>
                <a:gd name="T1" fmla="*/ 27 h 66"/>
                <a:gd name="T2" fmla="*/ 13 w 57"/>
                <a:gd name="T3" fmla="*/ 27 h 66"/>
                <a:gd name="T4" fmla="*/ 43 w 57"/>
                <a:gd name="T5" fmla="*/ 26 h 66"/>
                <a:gd name="T6" fmla="*/ 29 w 57"/>
                <a:gd name="T7" fmla="*/ 4 h 66"/>
                <a:gd name="T8" fmla="*/ 13 w 57"/>
                <a:gd name="T9" fmla="*/ 27 h 66"/>
                <a:gd name="T10" fmla="*/ 0 w 57"/>
                <a:gd name="T11" fmla="*/ 34 h 66"/>
                <a:gd name="T12" fmla="*/ 0 w 57"/>
                <a:gd name="T13" fmla="*/ 34 h 66"/>
                <a:gd name="T14" fmla="*/ 30 w 57"/>
                <a:gd name="T15" fmla="*/ 0 h 66"/>
                <a:gd name="T16" fmla="*/ 56 w 57"/>
                <a:gd name="T17" fmla="*/ 31 h 66"/>
                <a:gd name="T18" fmla="*/ 13 w 57"/>
                <a:gd name="T19" fmla="*/ 31 h 66"/>
                <a:gd name="T20" fmla="*/ 13 w 57"/>
                <a:gd name="T21" fmla="*/ 32 h 66"/>
                <a:gd name="T22" fmla="*/ 13 w 57"/>
                <a:gd name="T23" fmla="*/ 32 h 66"/>
                <a:gd name="T24" fmla="*/ 34 w 57"/>
                <a:gd name="T25" fmla="*/ 59 h 66"/>
                <a:gd name="T26" fmla="*/ 54 w 57"/>
                <a:gd name="T27" fmla="*/ 47 h 66"/>
                <a:gd name="T28" fmla="*/ 57 w 57"/>
                <a:gd name="T29" fmla="*/ 50 h 66"/>
                <a:gd name="T30" fmla="*/ 30 w 57"/>
                <a:gd name="T31" fmla="*/ 66 h 66"/>
                <a:gd name="T32" fmla="*/ 0 w 57"/>
                <a:gd name="T33"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66">
                  <a:moveTo>
                    <a:pt x="13" y="27"/>
                  </a:moveTo>
                  <a:lnTo>
                    <a:pt x="13" y="27"/>
                  </a:lnTo>
                  <a:lnTo>
                    <a:pt x="43" y="26"/>
                  </a:lnTo>
                  <a:cubicBezTo>
                    <a:pt x="44" y="14"/>
                    <a:pt x="39" y="4"/>
                    <a:pt x="29" y="4"/>
                  </a:cubicBezTo>
                  <a:cubicBezTo>
                    <a:pt x="21" y="4"/>
                    <a:pt x="14" y="11"/>
                    <a:pt x="13" y="27"/>
                  </a:cubicBezTo>
                  <a:close/>
                  <a:moveTo>
                    <a:pt x="0" y="34"/>
                  </a:moveTo>
                  <a:lnTo>
                    <a:pt x="0" y="34"/>
                  </a:lnTo>
                  <a:cubicBezTo>
                    <a:pt x="0" y="15"/>
                    <a:pt x="12" y="0"/>
                    <a:pt x="30" y="0"/>
                  </a:cubicBezTo>
                  <a:cubicBezTo>
                    <a:pt x="48" y="0"/>
                    <a:pt x="57" y="16"/>
                    <a:pt x="56" y="31"/>
                  </a:cubicBezTo>
                  <a:lnTo>
                    <a:pt x="13" y="31"/>
                  </a:lnTo>
                  <a:lnTo>
                    <a:pt x="13" y="32"/>
                  </a:lnTo>
                  <a:lnTo>
                    <a:pt x="13" y="32"/>
                  </a:lnTo>
                  <a:cubicBezTo>
                    <a:pt x="13" y="48"/>
                    <a:pt x="20" y="59"/>
                    <a:pt x="34" y="59"/>
                  </a:cubicBezTo>
                  <a:cubicBezTo>
                    <a:pt x="42" y="59"/>
                    <a:pt x="48" y="54"/>
                    <a:pt x="54" y="47"/>
                  </a:cubicBezTo>
                  <a:lnTo>
                    <a:pt x="57" y="50"/>
                  </a:lnTo>
                  <a:cubicBezTo>
                    <a:pt x="52" y="58"/>
                    <a:pt x="44" y="66"/>
                    <a:pt x="30" y="66"/>
                  </a:cubicBezTo>
                  <a:cubicBezTo>
                    <a:pt x="10" y="66"/>
                    <a:pt x="0" y="52"/>
                    <a:pt x="0" y="3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54" name="Freeform 62"/>
            <p:cNvSpPr>
              <a:spLocks/>
            </p:cNvSpPr>
            <p:nvPr userDrawn="1"/>
          </p:nvSpPr>
          <p:spPr bwMode="auto">
            <a:xfrm>
              <a:off x="11252200" y="3903663"/>
              <a:ext cx="74613" cy="142875"/>
            </a:xfrm>
            <a:custGeom>
              <a:avLst/>
              <a:gdLst>
                <a:gd name="T0" fmla="*/ 12 w 46"/>
                <a:gd name="T1" fmla="*/ 71 h 88"/>
                <a:gd name="T2" fmla="*/ 12 w 46"/>
                <a:gd name="T3" fmla="*/ 71 h 88"/>
                <a:gd name="T4" fmla="*/ 12 w 46"/>
                <a:gd name="T5" fmla="*/ 29 h 88"/>
                <a:gd name="T6" fmla="*/ 0 w 46"/>
                <a:gd name="T7" fmla="*/ 29 h 88"/>
                <a:gd name="T8" fmla="*/ 0 w 46"/>
                <a:gd name="T9" fmla="*/ 26 h 88"/>
                <a:gd name="T10" fmla="*/ 12 w 46"/>
                <a:gd name="T11" fmla="*/ 23 h 88"/>
                <a:gd name="T12" fmla="*/ 12 w 46"/>
                <a:gd name="T13" fmla="*/ 5 h 88"/>
                <a:gd name="T14" fmla="*/ 24 w 46"/>
                <a:gd name="T15" fmla="*/ 0 h 88"/>
                <a:gd name="T16" fmla="*/ 24 w 46"/>
                <a:gd name="T17" fmla="*/ 23 h 88"/>
                <a:gd name="T18" fmla="*/ 44 w 46"/>
                <a:gd name="T19" fmla="*/ 23 h 88"/>
                <a:gd name="T20" fmla="*/ 44 w 46"/>
                <a:gd name="T21" fmla="*/ 29 h 88"/>
                <a:gd name="T22" fmla="*/ 24 w 46"/>
                <a:gd name="T23" fmla="*/ 29 h 88"/>
                <a:gd name="T24" fmla="*/ 24 w 46"/>
                <a:gd name="T25" fmla="*/ 69 h 88"/>
                <a:gd name="T26" fmla="*/ 32 w 46"/>
                <a:gd name="T27" fmla="*/ 81 h 88"/>
                <a:gd name="T28" fmla="*/ 42 w 46"/>
                <a:gd name="T29" fmla="*/ 73 h 88"/>
                <a:gd name="T30" fmla="*/ 46 w 46"/>
                <a:gd name="T31" fmla="*/ 75 h 88"/>
                <a:gd name="T32" fmla="*/ 27 w 46"/>
                <a:gd name="T33" fmla="*/ 88 h 88"/>
                <a:gd name="T34" fmla="*/ 12 w 46"/>
                <a:gd name="T35" fmla="*/ 7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88">
                  <a:moveTo>
                    <a:pt x="12" y="71"/>
                  </a:moveTo>
                  <a:lnTo>
                    <a:pt x="12" y="71"/>
                  </a:lnTo>
                  <a:lnTo>
                    <a:pt x="12" y="29"/>
                  </a:lnTo>
                  <a:lnTo>
                    <a:pt x="0" y="29"/>
                  </a:lnTo>
                  <a:lnTo>
                    <a:pt x="0" y="26"/>
                  </a:lnTo>
                  <a:lnTo>
                    <a:pt x="12" y="23"/>
                  </a:lnTo>
                  <a:lnTo>
                    <a:pt x="12" y="5"/>
                  </a:lnTo>
                  <a:lnTo>
                    <a:pt x="24" y="0"/>
                  </a:lnTo>
                  <a:lnTo>
                    <a:pt x="24" y="23"/>
                  </a:lnTo>
                  <a:lnTo>
                    <a:pt x="44" y="23"/>
                  </a:lnTo>
                  <a:lnTo>
                    <a:pt x="44" y="29"/>
                  </a:lnTo>
                  <a:lnTo>
                    <a:pt x="24" y="29"/>
                  </a:lnTo>
                  <a:lnTo>
                    <a:pt x="24" y="69"/>
                  </a:lnTo>
                  <a:cubicBezTo>
                    <a:pt x="24" y="77"/>
                    <a:pt x="26" y="81"/>
                    <a:pt x="32" y="81"/>
                  </a:cubicBezTo>
                  <a:cubicBezTo>
                    <a:pt x="36" y="81"/>
                    <a:pt x="39" y="78"/>
                    <a:pt x="42" y="73"/>
                  </a:cubicBezTo>
                  <a:lnTo>
                    <a:pt x="46" y="75"/>
                  </a:lnTo>
                  <a:cubicBezTo>
                    <a:pt x="40" y="85"/>
                    <a:pt x="36" y="88"/>
                    <a:pt x="27" y="88"/>
                  </a:cubicBezTo>
                  <a:cubicBezTo>
                    <a:pt x="17" y="88"/>
                    <a:pt x="12" y="83"/>
                    <a:pt x="12" y="7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55" name="Freeform 63"/>
            <p:cNvSpPr>
              <a:spLocks/>
            </p:cNvSpPr>
            <p:nvPr userDrawn="1"/>
          </p:nvSpPr>
          <p:spPr bwMode="auto">
            <a:xfrm>
              <a:off x="9569450" y="3225800"/>
              <a:ext cx="533400" cy="169862"/>
            </a:xfrm>
            <a:custGeom>
              <a:avLst/>
              <a:gdLst>
                <a:gd name="T0" fmla="*/ 276 w 332"/>
                <a:gd name="T1" fmla="*/ 50 h 105"/>
                <a:gd name="T2" fmla="*/ 276 w 332"/>
                <a:gd name="T3" fmla="*/ 50 h 105"/>
                <a:gd name="T4" fmla="*/ 190 w 332"/>
                <a:gd name="T5" fmla="*/ 63 h 105"/>
                <a:gd name="T6" fmla="*/ 71 w 332"/>
                <a:gd name="T7" fmla="*/ 38 h 105"/>
                <a:gd name="T8" fmla="*/ 81 w 332"/>
                <a:gd name="T9" fmla="*/ 20 h 105"/>
                <a:gd name="T10" fmla="*/ 81 w 332"/>
                <a:gd name="T11" fmla="*/ 20 h 105"/>
                <a:gd name="T12" fmla="*/ 81 w 332"/>
                <a:gd name="T13" fmla="*/ 18 h 105"/>
                <a:gd name="T14" fmla="*/ 74 w 332"/>
                <a:gd name="T15" fmla="*/ 2 h 105"/>
                <a:gd name="T16" fmla="*/ 58 w 332"/>
                <a:gd name="T17" fmla="*/ 10 h 105"/>
                <a:gd name="T18" fmla="*/ 66 w 332"/>
                <a:gd name="T19" fmla="*/ 25 h 105"/>
                <a:gd name="T20" fmla="*/ 67 w 332"/>
                <a:gd name="T21" fmla="*/ 26 h 105"/>
                <a:gd name="T22" fmla="*/ 63 w 332"/>
                <a:gd name="T23" fmla="*/ 34 h 105"/>
                <a:gd name="T24" fmla="*/ 9 w 332"/>
                <a:gd name="T25" fmla="*/ 1 h 105"/>
                <a:gd name="T26" fmla="*/ 0 w 332"/>
                <a:gd name="T27" fmla="*/ 13 h 105"/>
                <a:gd name="T28" fmla="*/ 52 w 332"/>
                <a:gd name="T29" fmla="*/ 56 h 105"/>
                <a:gd name="T30" fmla="*/ 41 w 332"/>
                <a:gd name="T31" fmla="*/ 77 h 105"/>
                <a:gd name="T32" fmla="*/ 41 w 332"/>
                <a:gd name="T33" fmla="*/ 77 h 105"/>
                <a:gd name="T34" fmla="*/ 40 w 332"/>
                <a:gd name="T35" fmla="*/ 79 h 105"/>
                <a:gd name="T36" fmla="*/ 48 w 332"/>
                <a:gd name="T37" fmla="*/ 94 h 105"/>
                <a:gd name="T38" fmla="*/ 63 w 332"/>
                <a:gd name="T39" fmla="*/ 87 h 105"/>
                <a:gd name="T40" fmla="*/ 56 w 332"/>
                <a:gd name="T41" fmla="*/ 71 h 105"/>
                <a:gd name="T42" fmla="*/ 54 w 332"/>
                <a:gd name="T43" fmla="*/ 71 h 105"/>
                <a:gd name="T44" fmla="*/ 59 w 332"/>
                <a:gd name="T45" fmla="*/ 61 h 105"/>
                <a:gd name="T46" fmla="*/ 213 w 332"/>
                <a:gd name="T47" fmla="*/ 105 h 105"/>
                <a:gd name="T48" fmla="*/ 332 w 332"/>
                <a:gd name="T49" fmla="*/ 79 h 105"/>
                <a:gd name="T50" fmla="*/ 326 w 332"/>
                <a:gd name="T51" fmla="*/ 80 h 105"/>
                <a:gd name="T52" fmla="*/ 276 w 332"/>
                <a:gd name="T53" fmla="*/ 5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2" h="105">
                  <a:moveTo>
                    <a:pt x="276" y="50"/>
                  </a:moveTo>
                  <a:lnTo>
                    <a:pt x="276" y="50"/>
                  </a:lnTo>
                  <a:cubicBezTo>
                    <a:pt x="249" y="58"/>
                    <a:pt x="220" y="63"/>
                    <a:pt x="190" y="63"/>
                  </a:cubicBezTo>
                  <a:cubicBezTo>
                    <a:pt x="148" y="63"/>
                    <a:pt x="107" y="54"/>
                    <a:pt x="71" y="38"/>
                  </a:cubicBezTo>
                  <a:lnTo>
                    <a:pt x="81" y="20"/>
                  </a:lnTo>
                  <a:lnTo>
                    <a:pt x="81" y="20"/>
                  </a:lnTo>
                  <a:cubicBezTo>
                    <a:pt x="81" y="19"/>
                    <a:pt x="81" y="18"/>
                    <a:pt x="81" y="18"/>
                  </a:cubicBezTo>
                  <a:cubicBezTo>
                    <a:pt x="84" y="11"/>
                    <a:pt x="80" y="4"/>
                    <a:pt x="74" y="2"/>
                  </a:cubicBezTo>
                  <a:cubicBezTo>
                    <a:pt x="68" y="0"/>
                    <a:pt x="61" y="3"/>
                    <a:pt x="58" y="10"/>
                  </a:cubicBezTo>
                  <a:cubicBezTo>
                    <a:pt x="56" y="16"/>
                    <a:pt x="60" y="23"/>
                    <a:pt x="66" y="25"/>
                  </a:cubicBezTo>
                  <a:cubicBezTo>
                    <a:pt x="66" y="26"/>
                    <a:pt x="67" y="26"/>
                    <a:pt x="67" y="26"/>
                  </a:cubicBezTo>
                  <a:lnTo>
                    <a:pt x="63" y="34"/>
                  </a:lnTo>
                  <a:cubicBezTo>
                    <a:pt x="44" y="25"/>
                    <a:pt x="26" y="13"/>
                    <a:pt x="9" y="1"/>
                  </a:cubicBezTo>
                  <a:lnTo>
                    <a:pt x="0" y="13"/>
                  </a:lnTo>
                  <a:cubicBezTo>
                    <a:pt x="15" y="29"/>
                    <a:pt x="33" y="44"/>
                    <a:pt x="52" y="56"/>
                  </a:cubicBezTo>
                  <a:lnTo>
                    <a:pt x="41" y="77"/>
                  </a:lnTo>
                  <a:lnTo>
                    <a:pt x="41" y="77"/>
                  </a:lnTo>
                  <a:cubicBezTo>
                    <a:pt x="41" y="78"/>
                    <a:pt x="40" y="78"/>
                    <a:pt x="40" y="79"/>
                  </a:cubicBezTo>
                  <a:cubicBezTo>
                    <a:pt x="38" y="85"/>
                    <a:pt x="41" y="92"/>
                    <a:pt x="48" y="94"/>
                  </a:cubicBezTo>
                  <a:cubicBezTo>
                    <a:pt x="54" y="97"/>
                    <a:pt x="61" y="93"/>
                    <a:pt x="63" y="87"/>
                  </a:cubicBezTo>
                  <a:cubicBezTo>
                    <a:pt x="66" y="80"/>
                    <a:pt x="62" y="73"/>
                    <a:pt x="56" y="71"/>
                  </a:cubicBezTo>
                  <a:cubicBezTo>
                    <a:pt x="55" y="71"/>
                    <a:pt x="55" y="71"/>
                    <a:pt x="54" y="71"/>
                  </a:cubicBezTo>
                  <a:lnTo>
                    <a:pt x="59" y="61"/>
                  </a:lnTo>
                  <a:cubicBezTo>
                    <a:pt x="104" y="89"/>
                    <a:pt x="157" y="105"/>
                    <a:pt x="213" y="105"/>
                  </a:cubicBezTo>
                  <a:cubicBezTo>
                    <a:pt x="255" y="105"/>
                    <a:pt x="296" y="96"/>
                    <a:pt x="332" y="79"/>
                  </a:cubicBezTo>
                  <a:cubicBezTo>
                    <a:pt x="330" y="80"/>
                    <a:pt x="328" y="80"/>
                    <a:pt x="326" y="80"/>
                  </a:cubicBezTo>
                  <a:cubicBezTo>
                    <a:pt x="304" y="80"/>
                    <a:pt x="286" y="68"/>
                    <a:pt x="276" y="5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56" name="Freeform 64"/>
            <p:cNvSpPr>
              <a:spLocks/>
            </p:cNvSpPr>
            <p:nvPr userDrawn="1"/>
          </p:nvSpPr>
          <p:spPr bwMode="auto">
            <a:xfrm>
              <a:off x="9563100" y="2638425"/>
              <a:ext cx="207963" cy="119062"/>
            </a:xfrm>
            <a:custGeom>
              <a:avLst/>
              <a:gdLst>
                <a:gd name="T0" fmla="*/ 17 w 129"/>
                <a:gd name="T1" fmla="*/ 56 h 73"/>
                <a:gd name="T2" fmla="*/ 17 w 129"/>
                <a:gd name="T3" fmla="*/ 56 h 73"/>
                <a:gd name="T4" fmla="*/ 21 w 129"/>
                <a:gd name="T5" fmla="*/ 52 h 73"/>
                <a:gd name="T6" fmla="*/ 25 w 129"/>
                <a:gd name="T7" fmla="*/ 52 h 73"/>
                <a:gd name="T8" fmla="*/ 25 w 129"/>
                <a:gd name="T9" fmla="*/ 53 h 73"/>
                <a:gd name="T10" fmla="*/ 38 w 129"/>
                <a:gd name="T11" fmla="*/ 68 h 73"/>
                <a:gd name="T12" fmla="*/ 50 w 129"/>
                <a:gd name="T13" fmla="*/ 69 h 73"/>
                <a:gd name="T14" fmla="*/ 55 w 129"/>
                <a:gd name="T15" fmla="*/ 67 h 73"/>
                <a:gd name="T16" fmla="*/ 66 w 129"/>
                <a:gd name="T17" fmla="*/ 44 h 73"/>
                <a:gd name="T18" fmla="*/ 66 w 129"/>
                <a:gd name="T19" fmla="*/ 44 h 73"/>
                <a:gd name="T20" fmla="*/ 68 w 129"/>
                <a:gd name="T21" fmla="*/ 44 h 73"/>
                <a:gd name="T22" fmla="*/ 69 w 129"/>
                <a:gd name="T23" fmla="*/ 73 h 73"/>
                <a:gd name="T24" fmla="*/ 85 w 129"/>
                <a:gd name="T25" fmla="*/ 70 h 73"/>
                <a:gd name="T26" fmla="*/ 76 w 129"/>
                <a:gd name="T27" fmla="*/ 48 h 73"/>
                <a:gd name="T28" fmla="*/ 120 w 129"/>
                <a:gd name="T29" fmla="*/ 40 h 73"/>
                <a:gd name="T30" fmla="*/ 129 w 129"/>
                <a:gd name="T31" fmla="*/ 13 h 73"/>
                <a:gd name="T32" fmla="*/ 71 w 129"/>
                <a:gd name="T33" fmla="*/ 24 h 73"/>
                <a:gd name="T34" fmla="*/ 72 w 129"/>
                <a:gd name="T35" fmla="*/ 0 h 73"/>
                <a:gd name="T36" fmla="*/ 56 w 129"/>
                <a:gd name="T37" fmla="*/ 3 h 73"/>
                <a:gd name="T38" fmla="*/ 66 w 129"/>
                <a:gd name="T39" fmla="*/ 31 h 73"/>
                <a:gd name="T40" fmla="*/ 63 w 129"/>
                <a:gd name="T41" fmla="*/ 31 h 73"/>
                <a:gd name="T42" fmla="*/ 62 w 129"/>
                <a:gd name="T43" fmla="*/ 27 h 73"/>
                <a:gd name="T44" fmla="*/ 62 w 129"/>
                <a:gd name="T45" fmla="*/ 27 h 73"/>
                <a:gd name="T46" fmla="*/ 62 w 129"/>
                <a:gd name="T47" fmla="*/ 26 h 73"/>
                <a:gd name="T48" fmla="*/ 62 w 129"/>
                <a:gd name="T49" fmla="*/ 25 h 73"/>
                <a:gd name="T50" fmla="*/ 54 w 129"/>
                <a:gd name="T51" fmla="*/ 23 h 73"/>
                <a:gd name="T52" fmla="*/ 51 w 129"/>
                <a:gd name="T53" fmla="*/ 26 h 73"/>
                <a:gd name="T54" fmla="*/ 44 w 129"/>
                <a:gd name="T55" fmla="*/ 25 h 73"/>
                <a:gd name="T56" fmla="*/ 41 w 129"/>
                <a:gd name="T57" fmla="*/ 28 h 73"/>
                <a:gd name="T58" fmla="*/ 34 w 129"/>
                <a:gd name="T59" fmla="*/ 27 h 73"/>
                <a:gd name="T60" fmla="*/ 32 w 129"/>
                <a:gd name="T61" fmla="*/ 30 h 73"/>
                <a:gd name="T62" fmla="*/ 25 w 129"/>
                <a:gd name="T63" fmla="*/ 29 h 73"/>
                <a:gd name="T64" fmla="*/ 22 w 129"/>
                <a:gd name="T65" fmla="*/ 35 h 73"/>
                <a:gd name="T66" fmla="*/ 23 w 129"/>
                <a:gd name="T67" fmla="*/ 39 h 73"/>
                <a:gd name="T68" fmla="*/ 19 w 129"/>
                <a:gd name="T69" fmla="*/ 39 h 73"/>
                <a:gd name="T70" fmla="*/ 7 w 129"/>
                <a:gd name="T71" fmla="*/ 38 h 73"/>
                <a:gd name="T72" fmla="*/ 3 w 129"/>
                <a:gd name="T73" fmla="*/ 52 h 73"/>
                <a:gd name="T74" fmla="*/ 17 w 129"/>
                <a:gd name="T75" fmla="*/ 5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9" h="73">
                  <a:moveTo>
                    <a:pt x="17" y="56"/>
                  </a:moveTo>
                  <a:lnTo>
                    <a:pt x="17" y="56"/>
                  </a:lnTo>
                  <a:cubicBezTo>
                    <a:pt x="19" y="55"/>
                    <a:pt x="20" y="54"/>
                    <a:pt x="21" y="52"/>
                  </a:cubicBezTo>
                  <a:lnTo>
                    <a:pt x="25" y="52"/>
                  </a:lnTo>
                  <a:lnTo>
                    <a:pt x="25" y="53"/>
                  </a:lnTo>
                  <a:cubicBezTo>
                    <a:pt x="27" y="60"/>
                    <a:pt x="32" y="65"/>
                    <a:pt x="38" y="68"/>
                  </a:cubicBezTo>
                  <a:cubicBezTo>
                    <a:pt x="42" y="69"/>
                    <a:pt x="46" y="70"/>
                    <a:pt x="50" y="69"/>
                  </a:cubicBezTo>
                  <a:cubicBezTo>
                    <a:pt x="52" y="68"/>
                    <a:pt x="53" y="68"/>
                    <a:pt x="55" y="67"/>
                  </a:cubicBezTo>
                  <a:cubicBezTo>
                    <a:pt x="63" y="63"/>
                    <a:pt x="68" y="54"/>
                    <a:pt x="66" y="44"/>
                  </a:cubicBezTo>
                  <a:lnTo>
                    <a:pt x="66" y="44"/>
                  </a:lnTo>
                  <a:lnTo>
                    <a:pt x="68" y="44"/>
                  </a:lnTo>
                  <a:cubicBezTo>
                    <a:pt x="69" y="53"/>
                    <a:pt x="69" y="63"/>
                    <a:pt x="69" y="73"/>
                  </a:cubicBezTo>
                  <a:lnTo>
                    <a:pt x="85" y="70"/>
                  </a:lnTo>
                  <a:cubicBezTo>
                    <a:pt x="81" y="63"/>
                    <a:pt x="78" y="55"/>
                    <a:pt x="76" y="48"/>
                  </a:cubicBezTo>
                  <a:lnTo>
                    <a:pt x="120" y="40"/>
                  </a:lnTo>
                  <a:cubicBezTo>
                    <a:pt x="124" y="31"/>
                    <a:pt x="127" y="22"/>
                    <a:pt x="129" y="13"/>
                  </a:cubicBezTo>
                  <a:lnTo>
                    <a:pt x="71" y="24"/>
                  </a:lnTo>
                  <a:cubicBezTo>
                    <a:pt x="71" y="16"/>
                    <a:pt x="71" y="8"/>
                    <a:pt x="72" y="0"/>
                  </a:cubicBezTo>
                  <a:lnTo>
                    <a:pt x="56" y="3"/>
                  </a:lnTo>
                  <a:cubicBezTo>
                    <a:pt x="60" y="12"/>
                    <a:pt x="63" y="21"/>
                    <a:pt x="66" y="31"/>
                  </a:cubicBezTo>
                  <a:lnTo>
                    <a:pt x="63" y="31"/>
                  </a:lnTo>
                  <a:lnTo>
                    <a:pt x="62" y="27"/>
                  </a:lnTo>
                  <a:lnTo>
                    <a:pt x="62" y="27"/>
                  </a:lnTo>
                  <a:lnTo>
                    <a:pt x="62" y="26"/>
                  </a:lnTo>
                  <a:cubicBezTo>
                    <a:pt x="62" y="26"/>
                    <a:pt x="62" y="25"/>
                    <a:pt x="62" y="25"/>
                  </a:cubicBezTo>
                  <a:cubicBezTo>
                    <a:pt x="60" y="22"/>
                    <a:pt x="57" y="21"/>
                    <a:pt x="54" y="23"/>
                  </a:cubicBezTo>
                  <a:cubicBezTo>
                    <a:pt x="52" y="23"/>
                    <a:pt x="52" y="24"/>
                    <a:pt x="51" y="26"/>
                  </a:cubicBezTo>
                  <a:cubicBezTo>
                    <a:pt x="49" y="24"/>
                    <a:pt x="46" y="23"/>
                    <a:pt x="44" y="25"/>
                  </a:cubicBezTo>
                  <a:cubicBezTo>
                    <a:pt x="43" y="25"/>
                    <a:pt x="42" y="26"/>
                    <a:pt x="41" y="28"/>
                  </a:cubicBezTo>
                  <a:cubicBezTo>
                    <a:pt x="40" y="26"/>
                    <a:pt x="37" y="25"/>
                    <a:pt x="34" y="27"/>
                  </a:cubicBezTo>
                  <a:cubicBezTo>
                    <a:pt x="33" y="27"/>
                    <a:pt x="32" y="28"/>
                    <a:pt x="32" y="30"/>
                  </a:cubicBezTo>
                  <a:cubicBezTo>
                    <a:pt x="30" y="28"/>
                    <a:pt x="27" y="27"/>
                    <a:pt x="25" y="29"/>
                  </a:cubicBezTo>
                  <a:cubicBezTo>
                    <a:pt x="23" y="30"/>
                    <a:pt x="21" y="32"/>
                    <a:pt x="22" y="35"/>
                  </a:cubicBezTo>
                  <a:lnTo>
                    <a:pt x="23" y="39"/>
                  </a:lnTo>
                  <a:lnTo>
                    <a:pt x="19" y="39"/>
                  </a:lnTo>
                  <a:cubicBezTo>
                    <a:pt x="15" y="37"/>
                    <a:pt x="11" y="36"/>
                    <a:pt x="7" y="38"/>
                  </a:cubicBezTo>
                  <a:cubicBezTo>
                    <a:pt x="2" y="41"/>
                    <a:pt x="0" y="47"/>
                    <a:pt x="3" y="52"/>
                  </a:cubicBezTo>
                  <a:cubicBezTo>
                    <a:pt x="6" y="57"/>
                    <a:pt x="12" y="59"/>
                    <a:pt x="17" y="56"/>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57" name="Freeform 65"/>
            <p:cNvSpPr>
              <a:spLocks/>
            </p:cNvSpPr>
            <p:nvPr userDrawn="1"/>
          </p:nvSpPr>
          <p:spPr bwMode="auto">
            <a:xfrm>
              <a:off x="9709150" y="2736850"/>
              <a:ext cx="85725" cy="44450"/>
            </a:xfrm>
            <a:custGeom>
              <a:avLst/>
              <a:gdLst>
                <a:gd name="T0" fmla="*/ 20 w 53"/>
                <a:gd name="T1" fmla="*/ 1 h 27"/>
                <a:gd name="T2" fmla="*/ 20 w 53"/>
                <a:gd name="T3" fmla="*/ 1 h 27"/>
                <a:gd name="T4" fmla="*/ 13 w 53"/>
                <a:gd name="T5" fmla="*/ 0 h 27"/>
                <a:gd name="T6" fmla="*/ 0 w 53"/>
                <a:gd name="T7" fmla="*/ 14 h 27"/>
                <a:gd name="T8" fmla="*/ 14 w 53"/>
                <a:gd name="T9" fmla="*/ 27 h 27"/>
                <a:gd name="T10" fmla="*/ 53 w 53"/>
                <a:gd name="T11" fmla="*/ 12 h 27"/>
                <a:gd name="T12" fmla="*/ 21 w 53"/>
                <a:gd name="T13" fmla="*/ 17 h 27"/>
                <a:gd name="T14" fmla="*/ 13 w 53"/>
                <a:gd name="T15" fmla="*/ 9 h 27"/>
                <a:gd name="T16" fmla="*/ 20 w 53"/>
                <a:gd name="T17"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7">
                  <a:moveTo>
                    <a:pt x="20" y="1"/>
                  </a:moveTo>
                  <a:lnTo>
                    <a:pt x="20" y="1"/>
                  </a:lnTo>
                  <a:cubicBezTo>
                    <a:pt x="17" y="0"/>
                    <a:pt x="14" y="0"/>
                    <a:pt x="13" y="0"/>
                  </a:cubicBezTo>
                  <a:cubicBezTo>
                    <a:pt x="5" y="0"/>
                    <a:pt x="0" y="7"/>
                    <a:pt x="0" y="14"/>
                  </a:cubicBezTo>
                  <a:cubicBezTo>
                    <a:pt x="0" y="21"/>
                    <a:pt x="7" y="27"/>
                    <a:pt x="14" y="27"/>
                  </a:cubicBezTo>
                  <a:cubicBezTo>
                    <a:pt x="20" y="26"/>
                    <a:pt x="46" y="15"/>
                    <a:pt x="53" y="12"/>
                  </a:cubicBezTo>
                  <a:cubicBezTo>
                    <a:pt x="45" y="14"/>
                    <a:pt x="25" y="17"/>
                    <a:pt x="21" y="17"/>
                  </a:cubicBezTo>
                  <a:cubicBezTo>
                    <a:pt x="17" y="17"/>
                    <a:pt x="13" y="14"/>
                    <a:pt x="13" y="9"/>
                  </a:cubicBezTo>
                  <a:cubicBezTo>
                    <a:pt x="13" y="5"/>
                    <a:pt x="16" y="2"/>
                    <a:pt x="20" y="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58" name="Freeform 66"/>
            <p:cNvSpPr>
              <a:spLocks/>
            </p:cNvSpPr>
            <p:nvPr userDrawn="1"/>
          </p:nvSpPr>
          <p:spPr bwMode="auto">
            <a:xfrm>
              <a:off x="9804400" y="2560638"/>
              <a:ext cx="265113" cy="139700"/>
            </a:xfrm>
            <a:custGeom>
              <a:avLst/>
              <a:gdLst>
                <a:gd name="T0" fmla="*/ 1 w 165"/>
                <a:gd name="T1" fmla="*/ 45 h 86"/>
                <a:gd name="T2" fmla="*/ 1 w 165"/>
                <a:gd name="T3" fmla="*/ 45 h 86"/>
                <a:gd name="T4" fmla="*/ 16 w 165"/>
                <a:gd name="T5" fmla="*/ 54 h 86"/>
                <a:gd name="T6" fmla="*/ 38 w 165"/>
                <a:gd name="T7" fmla="*/ 66 h 86"/>
                <a:gd name="T8" fmla="*/ 51 w 165"/>
                <a:gd name="T9" fmla="*/ 72 h 86"/>
                <a:gd name="T10" fmla="*/ 51 w 165"/>
                <a:gd name="T11" fmla="*/ 72 h 86"/>
                <a:gd name="T12" fmla="*/ 75 w 165"/>
                <a:gd name="T13" fmla="*/ 85 h 86"/>
                <a:gd name="T14" fmla="*/ 76 w 165"/>
                <a:gd name="T15" fmla="*/ 86 h 86"/>
                <a:gd name="T16" fmla="*/ 103 w 165"/>
                <a:gd name="T17" fmla="*/ 63 h 86"/>
                <a:gd name="T18" fmla="*/ 109 w 165"/>
                <a:gd name="T19" fmla="*/ 62 h 86"/>
                <a:gd name="T20" fmla="*/ 155 w 165"/>
                <a:gd name="T21" fmla="*/ 53 h 86"/>
                <a:gd name="T22" fmla="*/ 165 w 165"/>
                <a:gd name="T23" fmla="*/ 38 h 86"/>
                <a:gd name="T24" fmla="*/ 150 w 165"/>
                <a:gd name="T25" fmla="*/ 29 h 86"/>
                <a:gd name="T26" fmla="*/ 104 w 165"/>
                <a:gd name="T27" fmla="*/ 37 h 86"/>
                <a:gd name="T28" fmla="*/ 77 w 165"/>
                <a:gd name="T29" fmla="*/ 42 h 86"/>
                <a:gd name="T30" fmla="*/ 81 w 165"/>
                <a:gd name="T31" fmla="*/ 49 h 86"/>
                <a:gd name="T32" fmla="*/ 82 w 165"/>
                <a:gd name="T33" fmla="*/ 49 h 86"/>
                <a:gd name="T34" fmla="*/ 82 w 165"/>
                <a:gd name="T35" fmla="*/ 50 h 86"/>
                <a:gd name="T36" fmla="*/ 82 w 165"/>
                <a:gd name="T37" fmla="*/ 51 h 86"/>
                <a:gd name="T38" fmla="*/ 82 w 165"/>
                <a:gd name="T39" fmla="*/ 51 h 86"/>
                <a:gd name="T40" fmla="*/ 82 w 165"/>
                <a:gd name="T41" fmla="*/ 52 h 86"/>
                <a:gd name="T42" fmla="*/ 82 w 165"/>
                <a:gd name="T43" fmla="*/ 52 h 86"/>
                <a:gd name="T44" fmla="*/ 82 w 165"/>
                <a:gd name="T45" fmla="*/ 54 h 86"/>
                <a:gd name="T46" fmla="*/ 82 w 165"/>
                <a:gd name="T47" fmla="*/ 57 h 86"/>
                <a:gd name="T48" fmla="*/ 82 w 165"/>
                <a:gd name="T49" fmla="*/ 57 h 86"/>
                <a:gd name="T50" fmla="*/ 82 w 165"/>
                <a:gd name="T51" fmla="*/ 58 h 86"/>
                <a:gd name="T52" fmla="*/ 77 w 165"/>
                <a:gd name="T53" fmla="*/ 65 h 86"/>
                <a:gd name="T54" fmla="*/ 76 w 165"/>
                <a:gd name="T55" fmla="*/ 66 h 86"/>
                <a:gd name="T56" fmla="*/ 74 w 165"/>
                <a:gd name="T57" fmla="*/ 67 h 86"/>
                <a:gd name="T58" fmla="*/ 68 w 165"/>
                <a:gd name="T59" fmla="*/ 68 h 86"/>
                <a:gd name="T60" fmla="*/ 60 w 165"/>
                <a:gd name="T61" fmla="*/ 66 h 86"/>
                <a:gd name="T62" fmla="*/ 57 w 165"/>
                <a:gd name="T63" fmla="*/ 62 h 86"/>
                <a:gd name="T64" fmla="*/ 56 w 165"/>
                <a:gd name="T65" fmla="*/ 61 h 86"/>
                <a:gd name="T66" fmla="*/ 55 w 165"/>
                <a:gd name="T67" fmla="*/ 60 h 86"/>
                <a:gd name="T68" fmla="*/ 54 w 165"/>
                <a:gd name="T69" fmla="*/ 54 h 86"/>
                <a:gd name="T70" fmla="*/ 68 w 165"/>
                <a:gd name="T71" fmla="*/ 40 h 86"/>
                <a:gd name="T72" fmla="*/ 70 w 165"/>
                <a:gd name="T73" fmla="*/ 40 h 86"/>
                <a:gd name="T74" fmla="*/ 63 w 165"/>
                <a:gd name="T75" fmla="*/ 19 h 86"/>
                <a:gd name="T76" fmla="*/ 42 w 165"/>
                <a:gd name="T77" fmla="*/ 25 h 86"/>
                <a:gd name="T78" fmla="*/ 44 w 165"/>
                <a:gd name="T79" fmla="*/ 41 h 86"/>
                <a:gd name="T80" fmla="*/ 24 w 165"/>
                <a:gd name="T81" fmla="*/ 47 h 86"/>
                <a:gd name="T82" fmla="*/ 19 w 165"/>
                <a:gd name="T83" fmla="*/ 27 h 86"/>
                <a:gd name="T84" fmla="*/ 32 w 165"/>
                <a:gd name="T85" fmla="*/ 20 h 86"/>
                <a:gd name="T86" fmla="*/ 26 w 165"/>
                <a:gd name="T87" fmla="*/ 0 h 86"/>
                <a:gd name="T88" fmla="*/ 5 w 165"/>
                <a:gd name="T89" fmla="*/ 5 h 86"/>
                <a:gd name="T90" fmla="*/ 4 w 165"/>
                <a:gd name="T91" fmla="*/ 7 h 86"/>
                <a:gd name="T92" fmla="*/ 4 w 165"/>
                <a:gd name="T93" fmla="*/ 8 h 86"/>
                <a:gd name="T94" fmla="*/ 4 w 165"/>
                <a:gd name="T95" fmla="*/ 9 h 86"/>
                <a:gd name="T96" fmla="*/ 4 w 165"/>
                <a:gd name="T97" fmla="*/ 11 h 86"/>
                <a:gd name="T98" fmla="*/ 4 w 165"/>
                <a:gd name="T99" fmla="*/ 13 h 86"/>
                <a:gd name="T100" fmla="*/ 3 w 165"/>
                <a:gd name="T101" fmla="*/ 20 h 86"/>
                <a:gd name="T102" fmla="*/ 3 w 165"/>
                <a:gd name="T103" fmla="*/ 23 h 86"/>
                <a:gd name="T104" fmla="*/ 3 w 165"/>
                <a:gd name="T105" fmla="*/ 25 h 86"/>
                <a:gd name="T106" fmla="*/ 0 w 165"/>
                <a:gd name="T107" fmla="*/ 46 h 86"/>
                <a:gd name="T108" fmla="*/ 0 w 165"/>
                <a:gd name="T109" fmla="*/ 46 h 86"/>
                <a:gd name="T110" fmla="*/ 1 w 165"/>
                <a:gd name="T111" fmla="*/ 4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86">
                  <a:moveTo>
                    <a:pt x="1" y="45"/>
                  </a:moveTo>
                  <a:lnTo>
                    <a:pt x="1" y="45"/>
                  </a:lnTo>
                  <a:lnTo>
                    <a:pt x="16" y="54"/>
                  </a:lnTo>
                  <a:lnTo>
                    <a:pt x="38" y="66"/>
                  </a:lnTo>
                  <a:lnTo>
                    <a:pt x="51" y="72"/>
                  </a:lnTo>
                  <a:lnTo>
                    <a:pt x="51" y="72"/>
                  </a:lnTo>
                  <a:lnTo>
                    <a:pt x="75" y="85"/>
                  </a:lnTo>
                  <a:lnTo>
                    <a:pt x="76" y="86"/>
                  </a:lnTo>
                  <a:cubicBezTo>
                    <a:pt x="76" y="86"/>
                    <a:pt x="94" y="70"/>
                    <a:pt x="103" y="63"/>
                  </a:cubicBezTo>
                  <a:lnTo>
                    <a:pt x="109" y="62"/>
                  </a:lnTo>
                  <a:lnTo>
                    <a:pt x="155" y="53"/>
                  </a:lnTo>
                  <a:lnTo>
                    <a:pt x="165" y="38"/>
                  </a:lnTo>
                  <a:lnTo>
                    <a:pt x="150" y="29"/>
                  </a:lnTo>
                  <a:lnTo>
                    <a:pt x="104" y="37"/>
                  </a:lnTo>
                  <a:lnTo>
                    <a:pt x="77" y="42"/>
                  </a:lnTo>
                  <a:cubicBezTo>
                    <a:pt x="79" y="44"/>
                    <a:pt x="81" y="46"/>
                    <a:pt x="81" y="49"/>
                  </a:cubicBezTo>
                  <a:cubicBezTo>
                    <a:pt x="82" y="49"/>
                    <a:pt x="82" y="49"/>
                    <a:pt x="82" y="49"/>
                  </a:cubicBezTo>
                  <a:cubicBezTo>
                    <a:pt x="82" y="49"/>
                    <a:pt x="82" y="50"/>
                    <a:pt x="82" y="50"/>
                  </a:cubicBezTo>
                  <a:cubicBezTo>
                    <a:pt x="82" y="50"/>
                    <a:pt x="82" y="50"/>
                    <a:pt x="82" y="51"/>
                  </a:cubicBezTo>
                  <a:cubicBezTo>
                    <a:pt x="82" y="51"/>
                    <a:pt x="82" y="51"/>
                    <a:pt x="82" y="51"/>
                  </a:cubicBezTo>
                  <a:cubicBezTo>
                    <a:pt x="82" y="51"/>
                    <a:pt x="82" y="52"/>
                    <a:pt x="82" y="52"/>
                  </a:cubicBezTo>
                  <a:cubicBezTo>
                    <a:pt x="82" y="52"/>
                    <a:pt x="82" y="52"/>
                    <a:pt x="82" y="52"/>
                  </a:cubicBezTo>
                  <a:cubicBezTo>
                    <a:pt x="82" y="53"/>
                    <a:pt x="82" y="53"/>
                    <a:pt x="82" y="54"/>
                  </a:cubicBezTo>
                  <a:cubicBezTo>
                    <a:pt x="82" y="55"/>
                    <a:pt x="82" y="56"/>
                    <a:pt x="82" y="57"/>
                  </a:cubicBezTo>
                  <a:cubicBezTo>
                    <a:pt x="82" y="57"/>
                    <a:pt x="82" y="57"/>
                    <a:pt x="82" y="57"/>
                  </a:cubicBezTo>
                  <a:cubicBezTo>
                    <a:pt x="82" y="57"/>
                    <a:pt x="82" y="58"/>
                    <a:pt x="82" y="58"/>
                  </a:cubicBezTo>
                  <a:cubicBezTo>
                    <a:pt x="81" y="61"/>
                    <a:pt x="79" y="63"/>
                    <a:pt x="77" y="65"/>
                  </a:cubicBezTo>
                  <a:cubicBezTo>
                    <a:pt x="77" y="65"/>
                    <a:pt x="76" y="66"/>
                    <a:pt x="76" y="66"/>
                  </a:cubicBezTo>
                  <a:cubicBezTo>
                    <a:pt x="75" y="66"/>
                    <a:pt x="75" y="66"/>
                    <a:pt x="74" y="67"/>
                  </a:cubicBezTo>
                  <a:cubicBezTo>
                    <a:pt x="72" y="67"/>
                    <a:pt x="70" y="68"/>
                    <a:pt x="68" y="68"/>
                  </a:cubicBezTo>
                  <a:cubicBezTo>
                    <a:pt x="65" y="68"/>
                    <a:pt x="63" y="67"/>
                    <a:pt x="60" y="66"/>
                  </a:cubicBezTo>
                  <a:cubicBezTo>
                    <a:pt x="59" y="65"/>
                    <a:pt x="58" y="64"/>
                    <a:pt x="57" y="62"/>
                  </a:cubicBezTo>
                  <a:cubicBezTo>
                    <a:pt x="57" y="62"/>
                    <a:pt x="56" y="62"/>
                    <a:pt x="56" y="61"/>
                  </a:cubicBezTo>
                  <a:cubicBezTo>
                    <a:pt x="56" y="61"/>
                    <a:pt x="56" y="60"/>
                    <a:pt x="55" y="60"/>
                  </a:cubicBezTo>
                  <a:cubicBezTo>
                    <a:pt x="55" y="58"/>
                    <a:pt x="54" y="56"/>
                    <a:pt x="54" y="54"/>
                  </a:cubicBezTo>
                  <a:cubicBezTo>
                    <a:pt x="54" y="46"/>
                    <a:pt x="60" y="40"/>
                    <a:pt x="68" y="40"/>
                  </a:cubicBezTo>
                  <a:cubicBezTo>
                    <a:pt x="69" y="40"/>
                    <a:pt x="69" y="40"/>
                    <a:pt x="70" y="40"/>
                  </a:cubicBezTo>
                  <a:lnTo>
                    <a:pt x="63" y="19"/>
                  </a:lnTo>
                  <a:lnTo>
                    <a:pt x="42" y="25"/>
                  </a:lnTo>
                  <a:cubicBezTo>
                    <a:pt x="46" y="29"/>
                    <a:pt x="46" y="35"/>
                    <a:pt x="44" y="41"/>
                  </a:cubicBezTo>
                  <a:cubicBezTo>
                    <a:pt x="40" y="48"/>
                    <a:pt x="31" y="50"/>
                    <a:pt x="24" y="47"/>
                  </a:cubicBezTo>
                  <a:cubicBezTo>
                    <a:pt x="17" y="43"/>
                    <a:pt x="15" y="34"/>
                    <a:pt x="19" y="27"/>
                  </a:cubicBezTo>
                  <a:cubicBezTo>
                    <a:pt x="21" y="22"/>
                    <a:pt x="27" y="19"/>
                    <a:pt x="32" y="20"/>
                  </a:cubicBezTo>
                  <a:lnTo>
                    <a:pt x="26" y="0"/>
                  </a:lnTo>
                  <a:lnTo>
                    <a:pt x="5" y="5"/>
                  </a:lnTo>
                  <a:cubicBezTo>
                    <a:pt x="5" y="6"/>
                    <a:pt x="4" y="6"/>
                    <a:pt x="4" y="7"/>
                  </a:cubicBezTo>
                  <a:lnTo>
                    <a:pt x="4" y="8"/>
                  </a:lnTo>
                  <a:cubicBezTo>
                    <a:pt x="4" y="9"/>
                    <a:pt x="4" y="9"/>
                    <a:pt x="4" y="9"/>
                  </a:cubicBezTo>
                  <a:lnTo>
                    <a:pt x="4" y="11"/>
                  </a:lnTo>
                  <a:cubicBezTo>
                    <a:pt x="4" y="12"/>
                    <a:pt x="4" y="12"/>
                    <a:pt x="4" y="13"/>
                  </a:cubicBezTo>
                  <a:lnTo>
                    <a:pt x="3" y="20"/>
                  </a:lnTo>
                  <a:cubicBezTo>
                    <a:pt x="3" y="21"/>
                    <a:pt x="3" y="22"/>
                    <a:pt x="3" y="23"/>
                  </a:cubicBezTo>
                  <a:lnTo>
                    <a:pt x="3" y="25"/>
                  </a:lnTo>
                  <a:cubicBezTo>
                    <a:pt x="1" y="35"/>
                    <a:pt x="0" y="46"/>
                    <a:pt x="0" y="46"/>
                  </a:cubicBezTo>
                  <a:lnTo>
                    <a:pt x="0" y="46"/>
                  </a:lnTo>
                  <a:lnTo>
                    <a:pt x="1" y="45"/>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59" name="Freeform 67"/>
            <p:cNvSpPr>
              <a:spLocks noEditPoints="1"/>
            </p:cNvSpPr>
            <p:nvPr userDrawn="1"/>
          </p:nvSpPr>
          <p:spPr bwMode="auto">
            <a:xfrm>
              <a:off x="9548813" y="2641600"/>
              <a:ext cx="554038" cy="649287"/>
            </a:xfrm>
            <a:custGeom>
              <a:avLst/>
              <a:gdLst>
                <a:gd name="T0" fmla="*/ 161 w 345"/>
                <a:gd name="T1" fmla="*/ 35 h 400"/>
                <a:gd name="T2" fmla="*/ 169 w 345"/>
                <a:gd name="T3" fmla="*/ 29 h 400"/>
                <a:gd name="T4" fmla="*/ 325 w 345"/>
                <a:gd name="T5" fmla="*/ 74 h 400"/>
                <a:gd name="T6" fmla="*/ 46 w 345"/>
                <a:gd name="T7" fmla="*/ 202 h 400"/>
                <a:gd name="T8" fmla="*/ 98 w 345"/>
                <a:gd name="T9" fmla="*/ 209 h 400"/>
                <a:gd name="T10" fmla="*/ 124 w 345"/>
                <a:gd name="T11" fmla="*/ 210 h 400"/>
                <a:gd name="T12" fmla="*/ 152 w 345"/>
                <a:gd name="T13" fmla="*/ 205 h 400"/>
                <a:gd name="T14" fmla="*/ 185 w 345"/>
                <a:gd name="T15" fmla="*/ 188 h 400"/>
                <a:gd name="T16" fmla="*/ 199 w 345"/>
                <a:gd name="T17" fmla="*/ 199 h 400"/>
                <a:gd name="T18" fmla="*/ 156 w 345"/>
                <a:gd name="T19" fmla="*/ 307 h 400"/>
                <a:gd name="T20" fmla="*/ 132 w 345"/>
                <a:gd name="T21" fmla="*/ 329 h 400"/>
                <a:gd name="T22" fmla="*/ 115 w 345"/>
                <a:gd name="T23" fmla="*/ 330 h 400"/>
                <a:gd name="T24" fmla="*/ 98 w 345"/>
                <a:gd name="T25" fmla="*/ 323 h 400"/>
                <a:gd name="T26" fmla="*/ 81 w 345"/>
                <a:gd name="T27" fmla="*/ 343 h 400"/>
                <a:gd name="T28" fmla="*/ 188 w 345"/>
                <a:gd name="T29" fmla="*/ 288 h 400"/>
                <a:gd name="T30" fmla="*/ 195 w 345"/>
                <a:gd name="T31" fmla="*/ 265 h 400"/>
                <a:gd name="T32" fmla="*/ 221 w 345"/>
                <a:gd name="T33" fmla="*/ 248 h 400"/>
                <a:gd name="T34" fmla="*/ 230 w 345"/>
                <a:gd name="T35" fmla="*/ 247 h 400"/>
                <a:gd name="T36" fmla="*/ 256 w 345"/>
                <a:gd name="T37" fmla="*/ 293 h 400"/>
                <a:gd name="T38" fmla="*/ 275 w 345"/>
                <a:gd name="T39" fmla="*/ 351 h 400"/>
                <a:gd name="T40" fmla="*/ 248 w 345"/>
                <a:gd name="T41" fmla="*/ 371 h 400"/>
                <a:gd name="T42" fmla="*/ 253 w 345"/>
                <a:gd name="T43" fmla="*/ 400 h 400"/>
                <a:gd name="T44" fmla="*/ 311 w 345"/>
                <a:gd name="T45" fmla="*/ 400 h 400"/>
                <a:gd name="T46" fmla="*/ 328 w 345"/>
                <a:gd name="T47" fmla="*/ 281 h 400"/>
                <a:gd name="T48" fmla="*/ 288 w 345"/>
                <a:gd name="T49" fmla="*/ 240 h 400"/>
                <a:gd name="T50" fmla="*/ 312 w 345"/>
                <a:gd name="T51" fmla="*/ 202 h 400"/>
                <a:gd name="T52" fmla="*/ 295 w 345"/>
                <a:gd name="T53" fmla="*/ 28 h 400"/>
                <a:gd name="T54" fmla="*/ 261 w 345"/>
                <a:gd name="T55" fmla="*/ 127 h 400"/>
                <a:gd name="T56" fmla="*/ 255 w 345"/>
                <a:gd name="T57" fmla="*/ 135 h 400"/>
                <a:gd name="T58" fmla="*/ 250 w 345"/>
                <a:gd name="T59" fmla="*/ 144 h 400"/>
                <a:gd name="T60" fmla="*/ 248 w 345"/>
                <a:gd name="T61" fmla="*/ 155 h 400"/>
                <a:gd name="T62" fmla="*/ 268 w 345"/>
                <a:gd name="T63" fmla="*/ 144 h 400"/>
                <a:gd name="T64" fmla="*/ 274 w 345"/>
                <a:gd name="T65" fmla="*/ 136 h 400"/>
                <a:gd name="T66" fmla="*/ 288 w 345"/>
                <a:gd name="T67" fmla="*/ 129 h 400"/>
                <a:gd name="T68" fmla="*/ 324 w 345"/>
                <a:gd name="T69" fmla="*/ 163 h 400"/>
                <a:gd name="T70" fmla="*/ 214 w 345"/>
                <a:gd name="T71" fmla="*/ 130 h 400"/>
                <a:gd name="T72" fmla="*/ 191 w 345"/>
                <a:gd name="T73" fmla="*/ 102 h 400"/>
                <a:gd name="T74" fmla="*/ 201 w 345"/>
                <a:gd name="T75" fmla="*/ 78 h 400"/>
                <a:gd name="T76" fmla="*/ 211 w 345"/>
                <a:gd name="T77" fmla="*/ 53 h 400"/>
                <a:gd name="T78" fmla="*/ 200 w 345"/>
                <a:gd name="T79" fmla="*/ 24 h 400"/>
                <a:gd name="T80" fmla="*/ 154 w 345"/>
                <a:gd name="T81" fmla="*/ 0 h 400"/>
                <a:gd name="T82" fmla="*/ 135 w 345"/>
                <a:gd name="T83" fmla="*/ 35 h 400"/>
                <a:gd name="T84" fmla="*/ 135 w 345"/>
                <a:gd name="T85" fmla="*/ 55 h 400"/>
                <a:gd name="T86" fmla="*/ 154 w 345"/>
                <a:gd name="T87" fmla="*/ 94 h 400"/>
                <a:gd name="T88" fmla="*/ 136 w 345"/>
                <a:gd name="T89" fmla="*/ 110 h 400"/>
                <a:gd name="T90" fmla="*/ 111 w 345"/>
                <a:gd name="T91" fmla="*/ 145 h 400"/>
                <a:gd name="T92" fmla="*/ 85 w 345"/>
                <a:gd name="T93" fmla="*/ 127 h 400"/>
                <a:gd name="T94" fmla="*/ 86 w 345"/>
                <a:gd name="T95" fmla="*/ 102 h 400"/>
                <a:gd name="T96" fmla="*/ 80 w 345"/>
                <a:gd name="T97" fmla="*/ 97 h 400"/>
                <a:gd name="T98" fmla="*/ 47 w 345"/>
                <a:gd name="T99" fmla="*/ 72 h 400"/>
                <a:gd name="T100" fmla="*/ 47 w 345"/>
                <a:gd name="T101" fmla="*/ 134 h 400"/>
                <a:gd name="T102" fmla="*/ 138 w 345"/>
                <a:gd name="T103" fmla="*/ 155 h 400"/>
                <a:gd name="T104" fmla="*/ 47 w 345"/>
                <a:gd name="T105" fmla="*/ 162 h 400"/>
                <a:gd name="T106" fmla="*/ 46 w 345"/>
                <a:gd name="T107" fmla="*/ 20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5" h="400">
                  <a:moveTo>
                    <a:pt x="169" y="29"/>
                  </a:moveTo>
                  <a:lnTo>
                    <a:pt x="169" y="29"/>
                  </a:lnTo>
                  <a:cubicBezTo>
                    <a:pt x="169" y="29"/>
                    <a:pt x="169" y="30"/>
                    <a:pt x="169" y="30"/>
                  </a:cubicBezTo>
                  <a:cubicBezTo>
                    <a:pt x="168" y="33"/>
                    <a:pt x="164" y="36"/>
                    <a:pt x="161" y="35"/>
                  </a:cubicBezTo>
                  <a:cubicBezTo>
                    <a:pt x="159" y="35"/>
                    <a:pt x="157" y="34"/>
                    <a:pt x="156" y="33"/>
                  </a:cubicBezTo>
                  <a:cubicBezTo>
                    <a:pt x="155" y="31"/>
                    <a:pt x="154" y="29"/>
                    <a:pt x="154" y="27"/>
                  </a:cubicBezTo>
                  <a:cubicBezTo>
                    <a:pt x="155" y="23"/>
                    <a:pt x="158" y="20"/>
                    <a:pt x="162" y="20"/>
                  </a:cubicBezTo>
                  <a:cubicBezTo>
                    <a:pt x="166" y="21"/>
                    <a:pt x="169" y="24"/>
                    <a:pt x="169" y="29"/>
                  </a:cubicBezTo>
                  <a:close/>
                  <a:moveTo>
                    <a:pt x="264" y="74"/>
                  </a:moveTo>
                  <a:lnTo>
                    <a:pt x="264" y="74"/>
                  </a:lnTo>
                  <a:cubicBezTo>
                    <a:pt x="264" y="58"/>
                    <a:pt x="278" y="44"/>
                    <a:pt x="295" y="44"/>
                  </a:cubicBezTo>
                  <a:cubicBezTo>
                    <a:pt x="311" y="44"/>
                    <a:pt x="325" y="58"/>
                    <a:pt x="325" y="74"/>
                  </a:cubicBezTo>
                  <a:cubicBezTo>
                    <a:pt x="325" y="91"/>
                    <a:pt x="311" y="105"/>
                    <a:pt x="295" y="105"/>
                  </a:cubicBezTo>
                  <a:cubicBezTo>
                    <a:pt x="278" y="105"/>
                    <a:pt x="264" y="91"/>
                    <a:pt x="264" y="74"/>
                  </a:cubicBezTo>
                  <a:close/>
                  <a:moveTo>
                    <a:pt x="46" y="202"/>
                  </a:moveTo>
                  <a:lnTo>
                    <a:pt x="46" y="202"/>
                  </a:lnTo>
                  <a:cubicBezTo>
                    <a:pt x="48" y="208"/>
                    <a:pt x="47" y="215"/>
                    <a:pt x="43" y="221"/>
                  </a:cubicBezTo>
                  <a:cubicBezTo>
                    <a:pt x="47" y="219"/>
                    <a:pt x="51" y="217"/>
                    <a:pt x="54" y="214"/>
                  </a:cubicBezTo>
                  <a:cubicBezTo>
                    <a:pt x="59" y="209"/>
                    <a:pt x="63" y="204"/>
                    <a:pt x="64" y="197"/>
                  </a:cubicBezTo>
                  <a:cubicBezTo>
                    <a:pt x="74" y="203"/>
                    <a:pt x="86" y="207"/>
                    <a:pt x="98" y="209"/>
                  </a:cubicBezTo>
                  <a:cubicBezTo>
                    <a:pt x="102" y="202"/>
                    <a:pt x="104" y="194"/>
                    <a:pt x="104" y="186"/>
                  </a:cubicBezTo>
                  <a:cubicBezTo>
                    <a:pt x="105" y="187"/>
                    <a:pt x="106" y="188"/>
                    <a:pt x="106" y="189"/>
                  </a:cubicBezTo>
                  <a:cubicBezTo>
                    <a:pt x="109" y="196"/>
                    <a:pt x="110" y="203"/>
                    <a:pt x="108" y="210"/>
                  </a:cubicBezTo>
                  <a:cubicBezTo>
                    <a:pt x="113" y="210"/>
                    <a:pt x="118" y="210"/>
                    <a:pt x="124" y="210"/>
                  </a:cubicBezTo>
                  <a:cubicBezTo>
                    <a:pt x="128" y="202"/>
                    <a:pt x="130" y="194"/>
                    <a:pt x="130" y="185"/>
                  </a:cubicBezTo>
                  <a:cubicBezTo>
                    <a:pt x="131" y="186"/>
                    <a:pt x="132" y="187"/>
                    <a:pt x="132" y="188"/>
                  </a:cubicBezTo>
                  <a:cubicBezTo>
                    <a:pt x="135" y="195"/>
                    <a:pt x="136" y="202"/>
                    <a:pt x="135" y="209"/>
                  </a:cubicBezTo>
                  <a:cubicBezTo>
                    <a:pt x="141" y="208"/>
                    <a:pt x="146" y="207"/>
                    <a:pt x="152" y="205"/>
                  </a:cubicBezTo>
                  <a:cubicBezTo>
                    <a:pt x="155" y="199"/>
                    <a:pt x="156" y="192"/>
                    <a:pt x="156" y="184"/>
                  </a:cubicBezTo>
                  <a:cubicBezTo>
                    <a:pt x="157" y="186"/>
                    <a:pt x="158" y="186"/>
                    <a:pt x="158" y="188"/>
                  </a:cubicBezTo>
                  <a:cubicBezTo>
                    <a:pt x="160" y="192"/>
                    <a:pt x="161" y="197"/>
                    <a:pt x="161" y="202"/>
                  </a:cubicBezTo>
                  <a:cubicBezTo>
                    <a:pt x="170" y="198"/>
                    <a:pt x="178" y="194"/>
                    <a:pt x="185" y="188"/>
                  </a:cubicBezTo>
                  <a:cubicBezTo>
                    <a:pt x="189" y="185"/>
                    <a:pt x="193" y="181"/>
                    <a:pt x="195" y="176"/>
                  </a:cubicBezTo>
                  <a:cubicBezTo>
                    <a:pt x="195" y="178"/>
                    <a:pt x="194" y="181"/>
                    <a:pt x="193" y="183"/>
                  </a:cubicBezTo>
                  <a:cubicBezTo>
                    <a:pt x="192" y="186"/>
                    <a:pt x="191" y="188"/>
                    <a:pt x="189" y="191"/>
                  </a:cubicBezTo>
                  <a:cubicBezTo>
                    <a:pt x="193" y="193"/>
                    <a:pt x="196" y="196"/>
                    <a:pt x="199" y="199"/>
                  </a:cubicBezTo>
                  <a:cubicBezTo>
                    <a:pt x="200" y="200"/>
                    <a:pt x="201" y="201"/>
                    <a:pt x="202" y="202"/>
                  </a:cubicBezTo>
                  <a:cubicBezTo>
                    <a:pt x="171" y="207"/>
                    <a:pt x="145" y="229"/>
                    <a:pt x="134" y="258"/>
                  </a:cubicBezTo>
                  <a:cubicBezTo>
                    <a:pt x="148" y="263"/>
                    <a:pt x="159" y="277"/>
                    <a:pt x="159" y="293"/>
                  </a:cubicBezTo>
                  <a:cubicBezTo>
                    <a:pt x="159" y="298"/>
                    <a:pt x="158" y="303"/>
                    <a:pt x="156" y="307"/>
                  </a:cubicBezTo>
                  <a:cubicBezTo>
                    <a:pt x="155" y="309"/>
                    <a:pt x="154" y="310"/>
                    <a:pt x="154" y="312"/>
                  </a:cubicBezTo>
                  <a:cubicBezTo>
                    <a:pt x="153" y="312"/>
                    <a:pt x="153" y="313"/>
                    <a:pt x="152" y="314"/>
                  </a:cubicBezTo>
                  <a:cubicBezTo>
                    <a:pt x="152" y="314"/>
                    <a:pt x="151" y="315"/>
                    <a:pt x="151" y="316"/>
                  </a:cubicBezTo>
                  <a:cubicBezTo>
                    <a:pt x="146" y="322"/>
                    <a:pt x="140" y="327"/>
                    <a:pt x="132" y="329"/>
                  </a:cubicBezTo>
                  <a:cubicBezTo>
                    <a:pt x="129" y="330"/>
                    <a:pt x="125" y="331"/>
                    <a:pt x="121" y="331"/>
                  </a:cubicBezTo>
                  <a:cubicBezTo>
                    <a:pt x="121" y="331"/>
                    <a:pt x="121" y="331"/>
                    <a:pt x="121" y="331"/>
                  </a:cubicBezTo>
                  <a:cubicBezTo>
                    <a:pt x="119" y="331"/>
                    <a:pt x="118" y="330"/>
                    <a:pt x="117" y="330"/>
                  </a:cubicBezTo>
                  <a:cubicBezTo>
                    <a:pt x="116" y="330"/>
                    <a:pt x="116" y="330"/>
                    <a:pt x="115" y="330"/>
                  </a:cubicBezTo>
                  <a:cubicBezTo>
                    <a:pt x="114" y="330"/>
                    <a:pt x="113" y="330"/>
                    <a:pt x="111" y="329"/>
                  </a:cubicBezTo>
                  <a:cubicBezTo>
                    <a:pt x="111" y="329"/>
                    <a:pt x="111" y="329"/>
                    <a:pt x="111" y="329"/>
                  </a:cubicBezTo>
                  <a:cubicBezTo>
                    <a:pt x="107" y="328"/>
                    <a:pt x="104" y="326"/>
                    <a:pt x="101" y="324"/>
                  </a:cubicBezTo>
                  <a:cubicBezTo>
                    <a:pt x="100" y="324"/>
                    <a:pt x="99" y="323"/>
                    <a:pt x="98" y="323"/>
                  </a:cubicBezTo>
                  <a:cubicBezTo>
                    <a:pt x="94" y="321"/>
                    <a:pt x="90" y="319"/>
                    <a:pt x="85" y="319"/>
                  </a:cubicBezTo>
                  <a:cubicBezTo>
                    <a:pt x="69" y="319"/>
                    <a:pt x="57" y="332"/>
                    <a:pt x="57" y="347"/>
                  </a:cubicBezTo>
                  <a:cubicBezTo>
                    <a:pt x="57" y="350"/>
                    <a:pt x="57" y="352"/>
                    <a:pt x="58" y="354"/>
                  </a:cubicBezTo>
                  <a:cubicBezTo>
                    <a:pt x="64" y="348"/>
                    <a:pt x="72" y="343"/>
                    <a:pt x="81" y="343"/>
                  </a:cubicBezTo>
                  <a:cubicBezTo>
                    <a:pt x="97" y="343"/>
                    <a:pt x="111" y="357"/>
                    <a:pt x="111" y="373"/>
                  </a:cubicBezTo>
                  <a:cubicBezTo>
                    <a:pt x="111" y="375"/>
                    <a:pt x="110" y="378"/>
                    <a:pt x="110" y="380"/>
                  </a:cubicBezTo>
                  <a:cubicBezTo>
                    <a:pt x="152" y="380"/>
                    <a:pt x="186" y="350"/>
                    <a:pt x="194" y="311"/>
                  </a:cubicBezTo>
                  <a:cubicBezTo>
                    <a:pt x="190" y="304"/>
                    <a:pt x="188" y="297"/>
                    <a:pt x="188" y="288"/>
                  </a:cubicBezTo>
                  <a:cubicBezTo>
                    <a:pt x="188" y="280"/>
                    <a:pt x="190" y="272"/>
                    <a:pt x="194" y="266"/>
                  </a:cubicBezTo>
                  <a:cubicBezTo>
                    <a:pt x="194" y="266"/>
                    <a:pt x="194" y="266"/>
                    <a:pt x="194" y="266"/>
                  </a:cubicBezTo>
                  <a:cubicBezTo>
                    <a:pt x="194" y="266"/>
                    <a:pt x="194" y="265"/>
                    <a:pt x="195" y="265"/>
                  </a:cubicBezTo>
                  <a:cubicBezTo>
                    <a:pt x="195" y="265"/>
                    <a:pt x="195" y="265"/>
                    <a:pt x="195" y="265"/>
                  </a:cubicBezTo>
                  <a:cubicBezTo>
                    <a:pt x="195" y="264"/>
                    <a:pt x="196" y="263"/>
                    <a:pt x="197" y="263"/>
                  </a:cubicBezTo>
                  <a:cubicBezTo>
                    <a:pt x="197" y="263"/>
                    <a:pt x="197" y="262"/>
                    <a:pt x="197" y="262"/>
                  </a:cubicBezTo>
                  <a:cubicBezTo>
                    <a:pt x="202" y="256"/>
                    <a:pt x="210" y="251"/>
                    <a:pt x="218" y="248"/>
                  </a:cubicBezTo>
                  <a:cubicBezTo>
                    <a:pt x="219" y="248"/>
                    <a:pt x="220" y="248"/>
                    <a:pt x="221" y="248"/>
                  </a:cubicBezTo>
                  <a:lnTo>
                    <a:pt x="221" y="248"/>
                  </a:lnTo>
                  <a:cubicBezTo>
                    <a:pt x="220" y="237"/>
                    <a:pt x="222" y="225"/>
                    <a:pt x="226" y="214"/>
                  </a:cubicBezTo>
                  <a:cubicBezTo>
                    <a:pt x="227" y="211"/>
                    <a:pt x="228" y="208"/>
                    <a:pt x="230" y="205"/>
                  </a:cubicBezTo>
                  <a:cubicBezTo>
                    <a:pt x="226" y="219"/>
                    <a:pt x="226" y="233"/>
                    <a:pt x="230" y="247"/>
                  </a:cubicBezTo>
                  <a:cubicBezTo>
                    <a:pt x="230" y="247"/>
                    <a:pt x="230" y="248"/>
                    <a:pt x="230" y="248"/>
                  </a:cubicBezTo>
                  <a:cubicBezTo>
                    <a:pt x="230" y="248"/>
                    <a:pt x="230" y="248"/>
                    <a:pt x="230" y="248"/>
                  </a:cubicBezTo>
                  <a:lnTo>
                    <a:pt x="230" y="248"/>
                  </a:lnTo>
                  <a:cubicBezTo>
                    <a:pt x="234" y="266"/>
                    <a:pt x="243" y="281"/>
                    <a:pt x="256" y="293"/>
                  </a:cubicBezTo>
                  <a:cubicBezTo>
                    <a:pt x="261" y="290"/>
                    <a:pt x="266" y="289"/>
                    <a:pt x="272" y="289"/>
                  </a:cubicBezTo>
                  <a:cubicBezTo>
                    <a:pt x="287" y="289"/>
                    <a:pt x="300" y="300"/>
                    <a:pt x="302" y="315"/>
                  </a:cubicBezTo>
                  <a:cubicBezTo>
                    <a:pt x="302" y="317"/>
                    <a:pt x="303" y="318"/>
                    <a:pt x="303" y="320"/>
                  </a:cubicBezTo>
                  <a:cubicBezTo>
                    <a:pt x="303" y="336"/>
                    <a:pt x="291" y="349"/>
                    <a:pt x="275" y="351"/>
                  </a:cubicBezTo>
                  <a:cubicBezTo>
                    <a:pt x="275" y="351"/>
                    <a:pt x="274" y="351"/>
                    <a:pt x="274" y="351"/>
                  </a:cubicBezTo>
                  <a:cubicBezTo>
                    <a:pt x="265" y="352"/>
                    <a:pt x="258" y="356"/>
                    <a:pt x="253" y="363"/>
                  </a:cubicBezTo>
                  <a:lnTo>
                    <a:pt x="253" y="363"/>
                  </a:lnTo>
                  <a:cubicBezTo>
                    <a:pt x="251" y="365"/>
                    <a:pt x="249" y="368"/>
                    <a:pt x="248" y="371"/>
                  </a:cubicBezTo>
                  <a:cubicBezTo>
                    <a:pt x="248" y="372"/>
                    <a:pt x="248" y="372"/>
                    <a:pt x="248" y="372"/>
                  </a:cubicBezTo>
                  <a:cubicBezTo>
                    <a:pt x="247" y="373"/>
                    <a:pt x="247" y="374"/>
                    <a:pt x="247" y="375"/>
                  </a:cubicBezTo>
                  <a:cubicBezTo>
                    <a:pt x="247" y="377"/>
                    <a:pt x="246" y="380"/>
                    <a:pt x="246" y="382"/>
                  </a:cubicBezTo>
                  <a:cubicBezTo>
                    <a:pt x="246" y="389"/>
                    <a:pt x="249" y="395"/>
                    <a:pt x="253" y="400"/>
                  </a:cubicBezTo>
                  <a:cubicBezTo>
                    <a:pt x="252" y="392"/>
                    <a:pt x="255" y="385"/>
                    <a:pt x="261" y="379"/>
                  </a:cubicBezTo>
                  <a:cubicBezTo>
                    <a:pt x="273" y="367"/>
                    <a:pt x="291" y="367"/>
                    <a:pt x="303" y="379"/>
                  </a:cubicBezTo>
                  <a:cubicBezTo>
                    <a:pt x="305" y="381"/>
                    <a:pt x="307" y="384"/>
                    <a:pt x="308" y="387"/>
                  </a:cubicBezTo>
                  <a:cubicBezTo>
                    <a:pt x="310" y="391"/>
                    <a:pt x="311" y="395"/>
                    <a:pt x="311" y="400"/>
                  </a:cubicBezTo>
                  <a:cubicBezTo>
                    <a:pt x="314" y="399"/>
                    <a:pt x="317" y="397"/>
                    <a:pt x="320" y="394"/>
                  </a:cubicBezTo>
                  <a:cubicBezTo>
                    <a:pt x="336" y="378"/>
                    <a:pt x="345" y="356"/>
                    <a:pt x="345" y="334"/>
                  </a:cubicBezTo>
                  <a:cubicBezTo>
                    <a:pt x="345" y="327"/>
                    <a:pt x="344" y="320"/>
                    <a:pt x="343" y="312"/>
                  </a:cubicBezTo>
                  <a:cubicBezTo>
                    <a:pt x="340" y="301"/>
                    <a:pt x="335" y="291"/>
                    <a:pt x="328" y="281"/>
                  </a:cubicBezTo>
                  <a:cubicBezTo>
                    <a:pt x="328" y="281"/>
                    <a:pt x="328" y="281"/>
                    <a:pt x="327" y="281"/>
                  </a:cubicBezTo>
                  <a:cubicBezTo>
                    <a:pt x="309" y="281"/>
                    <a:pt x="294" y="269"/>
                    <a:pt x="289" y="252"/>
                  </a:cubicBezTo>
                  <a:cubicBezTo>
                    <a:pt x="289" y="252"/>
                    <a:pt x="289" y="252"/>
                    <a:pt x="289" y="252"/>
                  </a:cubicBezTo>
                  <a:cubicBezTo>
                    <a:pt x="288" y="248"/>
                    <a:pt x="288" y="244"/>
                    <a:pt x="288" y="240"/>
                  </a:cubicBezTo>
                  <a:cubicBezTo>
                    <a:pt x="288" y="237"/>
                    <a:pt x="288" y="233"/>
                    <a:pt x="289" y="230"/>
                  </a:cubicBezTo>
                  <a:cubicBezTo>
                    <a:pt x="289" y="230"/>
                    <a:pt x="289" y="229"/>
                    <a:pt x="289" y="229"/>
                  </a:cubicBezTo>
                  <a:cubicBezTo>
                    <a:pt x="289" y="228"/>
                    <a:pt x="289" y="228"/>
                    <a:pt x="290" y="228"/>
                  </a:cubicBezTo>
                  <a:cubicBezTo>
                    <a:pt x="293" y="216"/>
                    <a:pt x="301" y="207"/>
                    <a:pt x="312" y="202"/>
                  </a:cubicBezTo>
                  <a:cubicBezTo>
                    <a:pt x="329" y="195"/>
                    <a:pt x="341" y="178"/>
                    <a:pt x="341" y="159"/>
                  </a:cubicBezTo>
                  <a:cubicBezTo>
                    <a:pt x="341" y="140"/>
                    <a:pt x="330" y="124"/>
                    <a:pt x="314" y="117"/>
                  </a:cubicBezTo>
                  <a:cubicBezTo>
                    <a:pt x="330" y="109"/>
                    <a:pt x="341" y="93"/>
                    <a:pt x="341" y="74"/>
                  </a:cubicBezTo>
                  <a:cubicBezTo>
                    <a:pt x="341" y="49"/>
                    <a:pt x="320" y="28"/>
                    <a:pt x="295" y="28"/>
                  </a:cubicBezTo>
                  <a:cubicBezTo>
                    <a:pt x="269" y="28"/>
                    <a:pt x="248" y="49"/>
                    <a:pt x="248" y="74"/>
                  </a:cubicBezTo>
                  <a:cubicBezTo>
                    <a:pt x="248" y="93"/>
                    <a:pt x="259" y="109"/>
                    <a:pt x="275" y="117"/>
                  </a:cubicBezTo>
                  <a:cubicBezTo>
                    <a:pt x="270" y="119"/>
                    <a:pt x="265" y="122"/>
                    <a:pt x="261" y="126"/>
                  </a:cubicBezTo>
                  <a:cubicBezTo>
                    <a:pt x="261" y="126"/>
                    <a:pt x="261" y="127"/>
                    <a:pt x="261" y="127"/>
                  </a:cubicBezTo>
                  <a:cubicBezTo>
                    <a:pt x="260" y="128"/>
                    <a:pt x="259" y="129"/>
                    <a:pt x="258" y="130"/>
                  </a:cubicBezTo>
                  <a:cubicBezTo>
                    <a:pt x="258" y="130"/>
                    <a:pt x="258" y="130"/>
                    <a:pt x="258" y="131"/>
                  </a:cubicBezTo>
                  <a:cubicBezTo>
                    <a:pt x="257" y="132"/>
                    <a:pt x="256" y="133"/>
                    <a:pt x="255" y="134"/>
                  </a:cubicBezTo>
                  <a:cubicBezTo>
                    <a:pt x="255" y="135"/>
                    <a:pt x="255" y="135"/>
                    <a:pt x="255" y="135"/>
                  </a:cubicBezTo>
                  <a:cubicBezTo>
                    <a:pt x="254" y="136"/>
                    <a:pt x="253" y="137"/>
                    <a:pt x="253" y="138"/>
                  </a:cubicBezTo>
                  <a:cubicBezTo>
                    <a:pt x="253" y="139"/>
                    <a:pt x="252" y="139"/>
                    <a:pt x="252" y="140"/>
                  </a:cubicBezTo>
                  <a:cubicBezTo>
                    <a:pt x="252" y="141"/>
                    <a:pt x="251" y="142"/>
                    <a:pt x="251" y="144"/>
                  </a:cubicBezTo>
                  <a:cubicBezTo>
                    <a:pt x="251" y="144"/>
                    <a:pt x="250" y="144"/>
                    <a:pt x="250" y="144"/>
                  </a:cubicBezTo>
                  <a:cubicBezTo>
                    <a:pt x="250" y="146"/>
                    <a:pt x="249" y="149"/>
                    <a:pt x="249" y="152"/>
                  </a:cubicBezTo>
                  <a:cubicBezTo>
                    <a:pt x="249" y="153"/>
                    <a:pt x="248" y="154"/>
                    <a:pt x="248" y="155"/>
                  </a:cubicBezTo>
                  <a:lnTo>
                    <a:pt x="248" y="155"/>
                  </a:lnTo>
                  <a:lnTo>
                    <a:pt x="248" y="155"/>
                  </a:lnTo>
                  <a:cubicBezTo>
                    <a:pt x="248" y="156"/>
                    <a:pt x="248" y="157"/>
                    <a:pt x="248" y="158"/>
                  </a:cubicBezTo>
                  <a:cubicBezTo>
                    <a:pt x="248" y="182"/>
                    <a:pt x="281" y="176"/>
                    <a:pt x="281" y="176"/>
                  </a:cubicBezTo>
                  <a:cubicBezTo>
                    <a:pt x="281" y="176"/>
                    <a:pt x="273" y="173"/>
                    <a:pt x="273" y="166"/>
                  </a:cubicBezTo>
                  <a:cubicBezTo>
                    <a:pt x="273" y="158"/>
                    <a:pt x="287" y="146"/>
                    <a:pt x="268" y="144"/>
                  </a:cubicBezTo>
                  <a:cubicBezTo>
                    <a:pt x="269" y="143"/>
                    <a:pt x="269" y="141"/>
                    <a:pt x="270" y="140"/>
                  </a:cubicBezTo>
                  <a:lnTo>
                    <a:pt x="270" y="140"/>
                  </a:lnTo>
                  <a:cubicBezTo>
                    <a:pt x="271" y="139"/>
                    <a:pt x="272" y="138"/>
                    <a:pt x="274" y="137"/>
                  </a:cubicBezTo>
                  <a:cubicBezTo>
                    <a:pt x="274" y="137"/>
                    <a:pt x="274" y="136"/>
                    <a:pt x="274" y="136"/>
                  </a:cubicBezTo>
                  <a:cubicBezTo>
                    <a:pt x="275" y="135"/>
                    <a:pt x="276" y="134"/>
                    <a:pt x="277" y="134"/>
                  </a:cubicBezTo>
                  <a:cubicBezTo>
                    <a:pt x="278" y="133"/>
                    <a:pt x="278" y="133"/>
                    <a:pt x="278" y="133"/>
                  </a:cubicBezTo>
                  <a:cubicBezTo>
                    <a:pt x="281" y="131"/>
                    <a:pt x="284" y="130"/>
                    <a:pt x="287" y="129"/>
                  </a:cubicBezTo>
                  <a:cubicBezTo>
                    <a:pt x="288" y="129"/>
                    <a:pt x="288" y="129"/>
                    <a:pt x="288" y="129"/>
                  </a:cubicBezTo>
                  <a:cubicBezTo>
                    <a:pt x="290" y="129"/>
                    <a:pt x="291" y="128"/>
                    <a:pt x="293" y="128"/>
                  </a:cubicBezTo>
                  <a:cubicBezTo>
                    <a:pt x="293" y="128"/>
                    <a:pt x="294" y="128"/>
                    <a:pt x="295" y="128"/>
                  </a:cubicBezTo>
                  <a:cubicBezTo>
                    <a:pt x="311" y="128"/>
                    <a:pt x="325" y="142"/>
                    <a:pt x="325" y="159"/>
                  </a:cubicBezTo>
                  <a:cubicBezTo>
                    <a:pt x="325" y="160"/>
                    <a:pt x="325" y="162"/>
                    <a:pt x="324" y="163"/>
                  </a:cubicBezTo>
                  <a:cubicBezTo>
                    <a:pt x="323" y="180"/>
                    <a:pt x="305" y="195"/>
                    <a:pt x="283" y="196"/>
                  </a:cubicBezTo>
                  <a:cubicBezTo>
                    <a:pt x="282" y="196"/>
                    <a:pt x="282" y="196"/>
                    <a:pt x="281" y="196"/>
                  </a:cubicBezTo>
                  <a:cubicBezTo>
                    <a:pt x="268" y="196"/>
                    <a:pt x="255" y="193"/>
                    <a:pt x="244" y="186"/>
                  </a:cubicBezTo>
                  <a:cubicBezTo>
                    <a:pt x="226" y="174"/>
                    <a:pt x="214" y="154"/>
                    <a:pt x="214" y="130"/>
                  </a:cubicBezTo>
                  <a:cubicBezTo>
                    <a:pt x="214" y="130"/>
                    <a:pt x="214" y="130"/>
                    <a:pt x="214" y="130"/>
                  </a:cubicBezTo>
                  <a:cubicBezTo>
                    <a:pt x="214" y="128"/>
                    <a:pt x="213" y="127"/>
                    <a:pt x="212" y="125"/>
                  </a:cubicBezTo>
                  <a:cubicBezTo>
                    <a:pt x="207" y="115"/>
                    <a:pt x="198" y="107"/>
                    <a:pt x="188" y="102"/>
                  </a:cubicBezTo>
                  <a:cubicBezTo>
                    <a:pt x="189" y="102"/>
                    <a:pt x="190" y="102"/>
                    <a:pt x="191" y="102"/>
                  </a:cubicBezTo>
                  <a:cubicBezTo>
                    <a:pt x="200" y="101"/>
                    <a:pt x="208" y="104"/>
                    <a:pt x="214" y="109"/>
                  </a:cubicBezTo>
                  <a:cubicBezTo>
                    <a:pt x="214" y="104"/>
                    <a:pt x="216" y="98"/>
                    <a:pt x="217" y="93"/>
                  </a:cubicBezTo>
                  <a:cubicBezTo>
                    <a:pt x="212" y="87"/>
                    <a:pt x="205" y="81"/>
                    <a:pt x="197" y="78"/>
                  </a:cubicBezTo>
                  <a:cubicBezTo>
                    <a:pt x="199" y="78"/>
                    <a:pt x="200" y="78"/>
                    <a:pt x="201" y="78"/>
                  </a:cubicBezTo>
                  <a:cubicBezTo>
                    <a:pt x="208" y="77"/>
                    <a:pt x="215" y="79"/>
                    <a:pt x="220" y="83"/>
                  </a:cubicBezTo>
                  <a:cubicBezTo>
                    <a:pt x="222" y="78"/>
                    <a:pt x="225" y="74"/>
                    <a:pt x="227" y="70"/>
                  </a:cubicBezTo>
                  <a:cubicBezTo>
                    <a:pt x="222" y="63"/>
                    <a:pt x="215" y="57"/>
                    <a:pt x="207" y="54"/>
                  </a:cubicBezTo>
                  <a:cubicBezTo>
                    <a:pt x="208" y="54"/>
                    <a:pt x="209" y="53"/>
                    <a:pt x="211" y="53"/>
                  </a:cubicBezTo>
                  <a:cubicBezTo>
                    <a:pt x="219" y="53"/>
                    <a:pt x="226" y="56"/>
                    <a:pt x="232" y="60"/>
                  </a:cubicBezTo>
                  <a:lnTo>
                    <a:pt x="232" y="41"/>
                  </a:lnTo>
                  <a:lnTo>
                    <a:pt x="232" y="41"/>
                  </a:lnTo>
                  <a:lnTo>
                    <a:pt x="200" y="24"/>
                  </a:lnTo>
                  <a:lnTo>
                    <a:pt x="181" y="14"/>
                  </a:lnTo>
                  <a:lnTo>
                    <a:pt x="165" y="6"/>
                  </a:lnTo>
                  <a:lnTo>
                    <a:pt x="165" y="6"/>
                  </a:lnTo>
                  <a:lnTo>
                    <a:pt x="154" y="0"/>
                  </a:lnTo>
                  <a:cubicBezTo>
                    <a:pt x="154" y="2"/>
                    <a:pt x="153" y="4"/>
                    <a:pt x="152" y="5"/>
                  </a:cubicBezTo>
                  <a:cubicBezTo>
                    <a:pt x="152" y="6"/>
                    <a:pt x="152" y="7"/>
                    <a:pt x="151" y="8"/>
                  </a:cubicBezTo>
                  <a:cubicBezTo>
                    <a:pt x="148" y="17"/>
                    <a:pt x="143" y="25"/>
                    <a:pt x="136" y="33"/>
                  </a:cubicBezTo>
                  <a:cubicBezTo>
                    <a:pt x="136" y="34"/>
                    <a:pt x="135" y="35"/>
                    <a:pt x="135" y="35"/>
                  </a:cubicBezTo>
                  <a:cubicBezTo>
                    <a:pt x="135" y="36"/>
                    <a:pt x="134" y="36"/>
                    <a:pt x="133" y="37"/>
                  </a:cubicBezTo>
                  <a:cubicBezTo>
                    <a:pt x="133" y="37"/>
                    <a:pt x="133" y="38"/>
                    <a:pt x="132" y="38"/>
                  </a:cubicBezTo>
                  <a:cubicBezTo>
                    <a:pt x="135" y="41"/>
                    <a:pt x="136" y="45"/>
                    <a:pt x="136" y="49"/>
                  </a:cubicBezTo>
                  <a:cubicBezTo>
                    <a:pt x="136" y="51"/>
                    <a:pt x="136" y="53"/>
                    <a:pt x="135" y="55"/>
                  </a:cubicBezTo>
                  <a:cubicBezTo>
                    <a:pt x="136" y="57"/>
                    <a:pt x="137" y="60"/>
                    <a:pt x="138" y="62"/>
                  </a:cubicBezTo>
                  <a:cubicBezTo>
                    <a:pt x="141" y="57"/>
                    <a:pt x="147" y="54"/>
                    <a:pt x="154" y="54"/>
                  </a:cubicBezTo>
                  <a:cubicBezTo>
                    <a:pt x="166" y="54"/>
                    <a:pt x="175" y="63"/>
                    <a:pt x="175" y="74"/>
                  </a:cubicBezTo>
                  <a:cubicBezTo>
                    <a:pt x="175" y="85"/>
                    <a:pt x="166" y="94"/>
                    <a:pt x="154" y="94"/>
                  </a:cubicBezTo>
                  <a:cubicBezTo>
                    <a:pt x="149" y="94"/>
                    <a:pt x="144" y="92"/>
                    <a:pt x="140" y="89"/>
                  </a:cubicBezTo>
                  <a:cubicBezTo>
                    <a:pt x="140" y="95"/>
                    <a:pt x="139" y="102"/>
                    <a:pt x="137" y="108"/>
                  </a:cubicBezTo>
                  <a:cubicBezTo>
                    <a:pt x="137" y="108"/>
                    <a:pt x="137" y="108"/>
                    <a:pt x="137" y="108"/>
                  </a:cubicBezTo>
                  <a:cubicBezTo>
                    <a:pt x="137" y="109"/>
                    <a:pt x="137" y="109"/>
                    <a:pt x="136" y="110"/>
                  </a:cubicBezTo>
                  <a:cubicBezTo>
                    <a:pt x="136" y="112"/>
                    <a:pt x="135" y="114"/>
                    <a:pt x="134" y="116"/>
                  </a:cubicBezTo>
                  <a:cubicBezTo>
                    <a:pt x="133" y="120"/>
                    <a:pt x="131" y="123"/>
                    <a:pt x="129" y="126"/>
                  </a:cubicBezTo>
                  <a:cubicBezTo>
                    <a:pt x="126" y="131"/>
                    <a:pt x="123" y="135"/>
                    <a:pt x="119" y="138"/>
                  </a:cubicBezTo>
                  <a:cubicBezTo>
                    <a:pt x="117" y="141"/>
                    <a:pt x="114" y="143"/>
                    <a:pt x="111" y="145"/>
                  </a:cubicBezTo>
                  <a:cubicBezTo>
                    <a:pt x="118" y="136"/>
                    <a:pt x="122" y="127"/>
                    <a:pt x="124" y="116"/>
                  </a:cubicBezTo>
                  <a:cubicBezTo>
                    <a:pt x="112" y="116"/>
                    <a:pt x="102" y="113"/>
                    <a:pt x="93" y="107"/>
                  </a:cubicBezTo>
                  <a:cubicBezTo>
                    <a:pt x="92" y="112"/>
                    <a:pt x="91" y="116"/>
                    <a:pt x="89" y="120"/>
                  </a:cubicBezTo>
                  <a:cubicBezTo>
                    <a:pt x="88" y="123"/>
                    <a:pt x="86" y="125"/>
                    <a:pt x="85" y="127"/>
                  </a:cubicBezTo>
                  <a:cubicBezTo>
                    <a:pt x="88" y="119"/>
                    <a:pt x="88" y="111"/>
                    <a:pt x="86" y="103"/>
                  </a:cubicBezTo>
                  <a:lnTo>
                    <a:pt x="86" y="103"/>
                  </a:lnTo>
                  <a:lnTo>
                    <a:pt x="86" y="103"/>
                  </a:lnTo>
                  <a:lnTo>
                    <a:pt x="86" y="102"/>
                  </a:lnTo>
                  <a:cubicBezTo>
                    <a:pt x="86" y="102"/>
                    <a:pt x="86" y="102"/>
                    <a:pt x="85" y="102"/>
                  </a:cubicBezTo>
                  <a:cubicBezTo>
                    <a:pt x="78" y="101"/>
                    <a:pt x="71" y="101"/>
                    <a:pt x="64" y="104"/>
                  </a:cubicBezTo>
                  <a:cubicBezTo>
                    <a:pt x="66" y="102"/>
                    <a:pt x="68" y="101"/>
                    <a:pt x="70" y="100"/>
                  </a:cubicBezTo>
                  <a:cubicBezTo>
                    <a:pt x="74" y="98"/>
                    <a:pt x="77" y="97"/>
                    <a:pt x="80" y="97"/>
                  </a:cubicBezTo>
                  <a:cubicBezTo>
                    <a:pt x="73" y="89"/>
                    <a:pt x="68" y="80"/>
                    <a:pt x="65" y="70"/>
                  </a:cubicBezTo>
                  <a:cubicBezTo>
                    <a:pt x="65" y="71"/>
                    <a:pt x="64" y="71"/>
                    <a:pt x="64" y="71"/>
                  </a:cubicBezTo>
                  <a:cubicBezTo>
                    <a:pt x="62" y="72"/>
                    <a:pt x="61" y="73"/>
                    <a:pt x="59" y="73"/>
                  </a:cubicBezTo>
                  <a:cubicBezTo>
                    <a:pt x="55" y="74"/>
                    <a:pt x="51" y="73"/>
                    <a:pt x="47" y="72"/>
                  </a:cubicBezTo>
                  <a:lnTo>
                    <a:pt x="47" y="86"/>
                  </a:lnTo>
                  <a:lnTo>
                    <a:pt x="47" y="86"/>
                  </a:lnTo>
                  <a:cubicBezTo>
                    <a:pt x="47" y="93"/>
                    <a:pt x="49" y="100"/>
                    <a:pt x="51" y="106"/>
                  </a:cubicBezTo>
                  <a:lnTo>
                    <a:pt x="47" y="134"/>
                  </a:lnTo>
                  <a:lnTo>
                    <a:pt x="74" y="138"/>
                  </a:lnTo>
                  <a:cubicBezTo>
                    <a:pt x="84" y="145"/>
                    <a:pt x="95" y="150"/>
                    <a:pt x="107" y="151"/>
                  </a:cubicBezTo>
                  <a:cubicBezTo>
                    <a:pt x="105" y="152"/>
                    <a:pt x="103" y="154"/>
                    <a:pt x="100" y="155"/>
                  </a:cubicBezTo>
                  <a:lnTo>
                    <a:pt x="138" y="155"/>
                  </a:lnTo>
                  <a:lnTo>
                    <a:pt x="141" y="155"/>
                  </a:lnTo>
                  <a:cubicBezTo>
                    <a:pt x="135" y="160"/>
                    <a:pt x="126" y="166"/>
                    <a:pt x="119" y="169"/>
                  </a:cubicBezTo>
                  <a:cubicBezTo>
                    <a:pt x="94" y="179"/>
                    <a:pt x="69" y="175"/>
                    <a:pt x="48" y="162"/>
                  </a:cubicBezTo>
                  <a:lnTo>
                    <a:pt x="47" y="162"/>
                  </a:lnTo>
                  <a:cubicBezTo>
                    <a:pt x="36" y="156"/>
                    <a:pt x="22" y="158"/>
                    <a:pt x="12" y="167"/>
                  </a:cubicBezTo>
                  <a:cubicBezTo>
                    <a:pt x="3" y="174"/>
                    <a:pt x="0" y="186"/>
                    <a:pt x="2" y="196"/>
                  </a:cubicBezTo>
                  <a:cubicBezTo>
                    <a:pt x="5" y="191"/>
                    <a:pt x="9" y="187"/>
                    <a:pt x="15" y="185"/>
                  </a:cubicBezTo>
                  <a:cubicBezTo>
                    <a:pt x="28" y="182"/>
                    <a:pt x="42" y="189"/>
                    <a:pt x="46" y="202"/>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04873232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Date Placeholder 2"/>
          <p:cNvSpPr>
            <a:spLocks noGrp="1"/>
          </p:cNvSpPr>
          <p:nvPr>
            <p:ph type="dt" sz="half" idx="10"/>
          </p:nvPr>
        </p:nvSpPr>
        <p:spPr/>
        <p:txBody>
          <a:bodyPr/>
          <a:lstStyle>
            <a:lvl1pPr>
              <a:defRPr>
                <a:solidFill>
                  <a:schemeClr val="accent1"/>
                </a:solidFill>
              </a:defRPr>
            </a:lvl1pPr>
          </a:lstStyle>
          <a:p>
            <a:fld id="{49B95E72-162F-498F-B705-BE5BB9DFFA3F}" type="datetime1">
              <a:rPr lang="fi-FI" smtClean="0"/>
              <a:pPr/>
              <a:t>25.5.2021</a:t>
            </a:fld>
            <a:endParaRPr lang="fi-FI"/>
          </a:p>
        </p:txBody>
      </p:sp>
      <p:sp>
        <p:nvSpPr>
          <p:cNvPr id="4" name="Footer Placeholder 3"/>
          <p:cNvSpPr>
            <a:spLocks noGrp="1"/>
          </p:cNvSpPr>
          <p:nvPr>
            <p:ph type="ftr" sz="quarter" idx="11"/>
          </p:nvPr>
        </p:nvSpPr>
        <p:spPr/>
        <p:txBody>
          <a:bodyPr/>
          <a:lstStyle>
            <a:lvl1pPr>
              <a:defRPr>
                <a:solidFill>
                  <a:schemeClr val="accent1"/>
                </a:solidFill>
              </a:defRPr>
            </a:lvl1pPr>
          </a:lstStyle>
          <a:p>
            <a:r>
              <a:rPr lang="fi-FI"/>
              <a:t>Esityksen nimi ja tekijä</a:t>
            </a:r>
          </a:p>
        </p:txBody>
      </p:sp>
      <p:sp>
        <p:nvSpPr>
          <p:cNvPr id="5" name="Slide Number Placeholder 4"/>
          <p:cNvSpPr>
            <a:spLocks noGrp="1"/>
          </p:cNvSpPr>
          <p:nvPr>
            <p:ph type="sldNum" sz="quarter" idx="12"/>
          </p:nvPr>
        </p:nvSpPr>
        <p:spPr/>
        <p:txBody>
          <a:bodyPr/>
          <a:lstStyle>
            <a:lvl1pPr>
              <a:defRPr>
                <a:solidFill>
                  <a:schemeClr val="accent1"/>
                </a:solidFill>
              </a:defRPr>
            </a:lvl1pPr>
          </a:lstStyle>
          <a:p>
            <a:fld id="{0861148C-697E-4B67-BDAA-872F34DF1106}" type="slidenum">
              <a:rPr lang="fi-FI" smtClean="0"/>
              <a:pPr/>
              <a:t>‹#›</a:t>
            </a:fld>
            <a:endParaRPr lang="fi-FI"/>
          </a:p>
        </p:txBody>
      </p:sp>
    </p:spTree>
    <p:extLst>
      <p:ext uri="{BB962C8B-B14F-4D97-AF65-F5344CB8AC3E}">
        <p14:creationId xmlns:p14="http://schemas.microsoft.com/office/powerpoint/2010/main" val="18311711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Nosto violetti">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937FF261-7541-42FA-B569-1D24A5023728}" type="datetime1">
              <a:rPr lang="fi-FI" smtClean="0"/>
              <a:pPr/>
              <a:t>25.5.2021</a:t>
            </a:fld>
            <a:endParaRPr lang="fi-FI"/>
          </a:p>
        </p:txBody>
      </p:sp>
      <p:sp>
        <p:nvSpPr>
          <p:cNvPr id="3" name="Footer Placeholder 2"/>
          <p:cNvSpPr>
            <a:spLocks noGrp="1"/>
          </p:cNvSpPr>
          <p:nvPr>
            <p:ph type="ftr" sz="quarter" idx="11"/>
          </p:nvPr>
        </p:nvSpPr>
        <p:spPr/>
        <p:txBody>
          <a:bodyPr/>
          <a:lstStyle>
            <a:lvl1pPr>
              <a:defRPr>
                <a:solidFill>
                  <a:schemeClr val="bg1"/>
                </a:solid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800" b="1" i="0">
                <a:solidFill>
                  <a:schemeClr val="bg1"/>
                </a:solidFill>
                <a:latin typeface="Trio Grotesk" panose="020B0505040000000004" pitchFamily="34" charset="77"/>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9" name="Freeform 8">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5909460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Nosto vihreä">
    <p:bg>
      <p:bgPr>
        <a:solidFill>
          <a:schemeClr val="accent2"/>
        </a:solidFill>
        <a:effectLst/>
      </p:bgPr>
    </p:bg>
    <p:spTree>
      <p:nvGrpSpPr>
        <p:cNvPr id="1" name=""/>
        <p:cNvGrpSpPr/>
        <p:nvPr/>
      </p:nvGrpSpPr>
      <p:grpSpPr>
        <a:xfrm>
          <a:off x="0" y="0"/>
          <a:ext cx="0" cy="0"/>
          <a:chOff x="0" y="0"/>
          <a:chExt cx="0" cy="0"/>
        </a:xfrm>
      </p:grpSpPr>
      <p:sp>
        <p:nvSpPr>
          <p:cNvPr id="12" name="Text Placeholder 6">
            <a:extLst>
              <a:ext uri="{FF2B5EF4-FFF2-40B4-BE49-F238E27FC236}">
                <a16:creationId xmlns:a16="http://schemas.microsoft.com/office/drawing/2014/main" id="{87B7F66C-9540-3041-84F4-34530425C25F}"/>
              </a:ext>
            </a:extLst>
          </p:cNvPr>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800" b="1" i="0">
                <a:solidFill>
                  <a:schemeClr val="accent1"/>
                </a:solidFill>
                <a:latin typeface="Trio Grotesk" panose="020B0505040000000004" pitchFamily="34" charset="77"/>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14" name="Date Placeholder 2">
            <a:extLst>
              <a:ext uri="{FF2B5EF4-FFF2-40B4-BE49-F238E27FC236}">
                <a16:creationId xmlns:a16="http://schemas.microsoft.com/office/drawing/2014/main" id="{496403B8-6F92-2E40-A9D8-5AEFEF1DDAEA}"/>
              </a:ext>
            </a:extLst>
          </p:cNvPr>
          <p:cNvSpPr>
            <a:spLocks noGrp="1"/>
          </p:cNvSpPr>
          <p:nvPr>
            <p:ph type="dt" sz="half" idx="10"/>
          </p:nvPr>
        </p:nvSpPr>
        <p:spPr>
          <a:xfrm>
            <a:off x="5087938" y="6309321"/>
            <a:ext cx="2016124" cy="216024"/>
          </a:xfrm>
        </p:spPr>
        <p:txBody>
          <a:bodyPr/>
          <a:lstStyle>
            <a:lvl1pPr>
              <a:defRPr>
                <a:solidFill>
                  <a:schemeClr val="accent1"/>
                </a:solidFill>
              </a:defRPr>
            </a:lvl1pPr>
          </a:lstStyle>
          <a:p>
            <a:fld id="{49B95E72-162F-498F-B705-BE5BB9DFFA3F}" type="datetime1">
              <a:rPr lang="fi-FI" smtClean="0"/>
              <a:pPr/>
              <a:t>25.5.2021</a:t>
            </a:fld>
            <a:endParaRPr lang="fi-FI"/>
          </a:p>
        </p:txBody>
      </p:sp>
      <p:sp>
        <p:nvSpPr>
          <p:cNvPr id="15" name="Footer Placeholder 3">
            <a:extLst>
              <a:ext uri="{FF2B5EF4-FFF2-40B4-BE49-F238E27FC236}">
                <a16:creationId xmlns:a16="http://schemas.microsoft.com/office/drawing/2014/main" id="{507FEECC-FE5E-CF4D-9E3D-3FED52738B67}"/>
              </a:ext>
            </a:extLst>
          </p:cNvPr>
          <p:cNvSpPr>
            <a:spLocks noGrp="1"/>
          </p:cNvSpPr>
          <p:nvPr>
            <p:ph type="ftr" sz="quarter" idx="11"/>
          </p:nvPr>
        </p:nvSpPr>
        <p:spPr>
          <a:xfrm>
            <a:off x="1199456" y="6309321"/>
            <a:ext cx="3888482" cy="216024"/>
          </a:xfrm>
        </p:spPr>
        <p:txBody>
          <a:bodyPr/>
          <a:lstStyle>
            <a:lvl1pPr>
              <a:defRPr>
                <a:solidFill>
                  <a:schemeClr val="accent1"/>
                </a:solidFill>
              </a:defRPr>
            </a:lvl1pPr>
          </a:lstStyle>
          <a:p>
            <a:r>
              <a:rPr lang="fi-FI"/>
              <a:t>Esityksen nimi ja tekijä</a:t>
            </a:r>
          </a:p>
        </p:txBody>
      </p:sp>
      <p:sp>
        <p:nvSpPr>
          <p:cNvPr id="16" name="Slide Number Placeholder 4">
            <a:extLst>
              <a:ext uri="{FF2B5EF4-FFF2-40B4-BE49-F238E27FC236}">
                <a16:creationId xmlns:a16="http://schemas.microsoft.com/office/drawing/2014/main" id="{9FA8E42B-7AAE-FD4F-9723-B373DA4BE300}"/>
              </a:ext>
            </a:extLst>
          </p:cNvPr>
          <p:cNvSpPr>
            <a:spLocks noGrp="1"/>
          </p:cNvSpPr>
          <p:nvPr>
            <p:ph type="sldNum" sz="quarter" idx="12"/>
          </p:nvPr>
        </p:nvSpPr>
        <p:spPr>
          <a:xfrm>
            <a:off x="766763" y="6309321"/>
            <a:ext cx="432693" cy="216024"/>
          </a:xfrm>
        </p:spPr>
        <p:txBody>
          <a:bodyPr/>
          <a:lstStyle>
            <a:lvl1pPr>
              <a:defRPr>
                <a:solidFill>
                  <a:schemeClr val="accent1"/>
                </a:solidFill>
              </a:defRPr>
            </a:lvl1pPr>
          </a:lstStyle>
          <a:p>
            <a:fld id="{0861148C-697E-4B67-BDAA-872F34DF1106}" type="slidenum">
              <a:rPr lang="fi-FI" smtClean="0"/>
              <a:pPr/>
              <a:t>‹#›</a:t>
            </a:fld>
            <a:endParaRPr lang="fi-FI"/>
          </a:p>
        </p:txBody>
      </p:sp>
    </p:spTree>
    <p:extLst>
      <p:ext uri="{BB962C8B-B14F-4D97-AF65-F5344CB8AC3E}">
        <p14:creationId xmlns:p14="http://schemas.microsoft.com/office/powerpoint/2010/main" val="152857335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nosto pinkki">
    <p:bg>
      <p:bgPr>
        <a:solidFill>
          <a:schemeClr val="accent3"/>
        </a:solidFill>
        <a:effectLst/>
      </p:bgPr>
    </p:bg>
    <p:spTree>
      <p:nvGrpSpPr>
        <p:cNvPr id="1" name=""/>
        <p:cNvGrpSpPr/>
        <p:nvPr/>
      </p:nvGrpSpPr>
      <p:grpSpPr>
        <a:xfrm>
          <a:off x="0" y="0"/>
          <a:ext cx="0" cy="0"/>
          <a:chOff x="0" y="0"/>
          <a:chExt cx="0" cy="0"/>
        </a:xfrm>
      </p:grpSpPr>
      <p:sp>
        <p:nvSpPr>
          <p:cNvPr id="10" name="Date Placeholder 2">
            <a:extLst>
              <a:ext uri="{FF2B5EF4-FFF2-40B4-BE49-F238E27FC236}">
                <a16:creationId xmlns:a16="http://schemas.microsoft.com/office/drawing/2014/main" id="{FD8BF3E4-6A33-CE42-92EF-ACBDCD446940}"/>
              </a:ext>
            </a:extLst>
          </p:cNvPr>
          <p:cNvSpPr>
            <a:spLocks noGrp="1"/>
          </p:cNvSpPr>
          <p:nvPr>
            <p:ph type="dt" sz="half" idx="10"/>
          </p:nvPr>
        </p:nvSpPr>
        <p:spPr>
          <a:xfrm>
            <a:off x="5087938" y="6309321"/>
            <a:ext cx="2016124" cy="216024"/>
          </a:xfrm>
        </p:spPr>
        <p:txBody>
          <a:bodyPr/>
          <a:lstStyle>
            <a:lvl1pPr>
              <a:defRPr>
                <a:solidFill>
                  <a:schemeClr val="accent1"/>
                </a:solidFill>
              </a:defRPr>
            </a:lvl1pPr>
          </a:lstStyle>
          <a:p>
            <a:fld id="{49B95E72-162F-498F-B705-BE5BB9DFFA3F}" type="datetime1">
              <a:rPr lang="fi-FI" smtClean="0"/>
              <a:pPr/>
              <a:t>25.5.2021</a:t>
            </a:fld>
            <a:endParaRPr lang="fi-FI"/>
          </a:p>
        </p:txBody>
      </p:sp>
      <p:sp>
        <p:nvSpPr>
          <p:cNvPr id="11" name="Footer Placeholder 3">
            <a:extLst>
              <a:ext uri="{FF2B5EF4-FFF2-40B4-BE49-F238E27FC236}">
                <a16:creationId xmlns:a16="http://schemas.microsoft.com/office/drawing/2014/main" id="{BAA656C3-DB25-1E40-8744-A3A131C6C753}"/>
              </a:ext>
            </a:extLst>
          </p:cNvPr>
          <p:cNvSpPr>
            <a:spLocks noGrp="1"/>
          </p:cNvSpPr>
          <p:nvPr>
            <p:ph type="ftr" sz="quarter" idx="11"/>
          </p:nvPr>
        </p:nvSpPr>
        <p:spPr>
          <a:xfrm>
            <a:off x="1199456" y="6309321"/>
            <a:ext cx="3888482" cy="216024"/>
          </a:xfrm>
        </p:spPr>
        <p:txBody>
          <a:bodyPr/>
          <a:lstStyle>
            <a:lvl1pPr>
              <a:defRPr>
                <a:solidFill>
                  <a:schemeClr val="accent1"/>
                </a:solidFill>
              </a:defRPr>
            </a:lvl1pPr>
          </a:lstStyle>
          <a:p>
            <a:r>
              <a:rPr lang="fi-FI"/>
              <a:t>Esityksen nimi ja tekijä</a:t>
            </a:r>
          </a:p>
        </p:txBody>
      </p:sp>
      <p:sp>
        <p:nvSpPr>
          <p:cNvPr id="12" name="Slide Number Placeholder 4">
            <a:extLst>
              <a:ext uri="{FF2B5EF4-FFF2-40B4-BE49-F238E27FC236}">
                <a16:creationId xmlns:a16="http://schemas.microsoft.com/office/drawing/2014/main" id="{DD1F78C1-E9AF-AD44-93AD-4EACBE2B6452}"/>
              </a:ext>
            </a:extLst>
          </p:cNvPr>
          <p:cNvSpPr>
            <a:spLocks noGrp="1"/>
          </p:cNvSpPr>
          <p:nvPr>
            <p:ph type="sldNum" sz="quarter" idx="12"/>
          </p:nvPr>
        </p:nvSpPr>
        <p:spPr>
          <a:xfrm>
            <a:off x="766763" y="6309321"/>
            <a:ext cx="432693" cy="216024"/>
          </a:xfrm>
        </p:spPr>
        <p:txBody>
          <a:bodyPr/>
          <a:lstStyle>
            <a:lvl1pPr>
              <a:defRPr>
                <a:solidFill>
                  <a:schemeClr val="accent1"/>
                </a:solidFill>
              </a:defRPr>
            </a:lvl1pPr>
          </a:lstStyle>
          <a:p>
            <a:fld id="{0861148C-697E-4B67-BDAA-872F34DF1106}" type="slidenum">
              <a:rPr lang="fi-FI" smtClean="0"/>
              <a:pPr/>
              <a:t>‹#›</a:t>
            </a:fld>
            <a:endParaRPr lang="fi-FI"/>
          </a:p>
        </p:txBody>
      </p:sp>
      <p:sp>
        <p:nvSpPr>
          <p:cNvPr id="15" name="Text Placeholder 6">
            <a:extLst>
              <a:ext uri="{FF2B5EF4-FFF2-40B4-BE49-F238E27FC236}">
                <a16:creationId xmlns:a16="http://schemas.microsoft.com/office/drawing/2014/main" id="{708B70D6-6859-0A47-BB27-2512BA6DDBBE}"/>
              </a:ext>
            </a:extLst>
          </p:cNvPr>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800" b="1" i="0">
                <a:solidFill>
                  <a:schemeClr val="accent1"/>
                </a:solidFill>
                <a:latin typeface="Trio Grotesk" panose="020B0505040000000004" pitchFamily="34" charset="77"/>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Tree>
    <p:extLst>
      <p:ext uri="{BB962C8B-B14F-4D97-AF65-F5344CB8AC3E}">
        <p14:creationId xmlns:p14="http://schemas.microsoft.com/office/powerpoint/2010/main" val="119546023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nosto munakoiso">
    <p:bg>
      <p:bgPr>
        <a:solidFill>
          <a:schemeClr val="accent4"/>
        </a:solidFill>
        <a:effectLst/>
      </p:bgPr>
    </p:bg>
    <p:spTree>
      <p:nvGrpSpPr>
        <p:cNvPr id="1" name=""/>
        <p:cNvGrpSpPr/>
        <p:nvPr/>
      </p:nvGrpSpPr>
      <p:grpSpPr>
        <a:xfrm>
          <a:off x="0" y="0"/>
          <a:ext cx="0" cy="0"/>
          <a:chOff x="0" y="0"/>
          <a:chExt cx="0" cy="0"/>
        </a:xfrm>
      </p:grpSpPr>
      <p:sp>
        <p:nvSpPr>
          <p:cNvPr id="13" name="Date Placeholder 1">
            <a:extLst>
              <a:ext uri="{FF2B5EF4-FFF2-40B4-BE49-F238E27FC236}">
                <a16:creationId xmlns:a16="http://schemas.microsoft.com/office/drawing/2014/main" id="{60DC7559-FD77-AC4E-9652-6582BB737949}"/>
              </a:ext>
            </a:extLst>
          </p:cNvPr>
          <p:cNvSpPr>
            <a:spLocks noGrp="1"/>
          </p:cNvSpPr>
          <p:nvPr>
            <p:ph type="dt" sz="half" idx="10"/>
          </p:nvPr>
        </p:nvSpPr>
        <p:spPr>
          <a:xfrm>
            <a:off x="5087938" y="6309321"/>
            <a:ext cx="2016124" cy="216024"/>
          </a:xfrm>
        </p:spPr>
        <p:txBody>
          <a:bodyPr/>
          <a:lstStyle>
            <a:lvl1pPr>
              <a:defRPr>
                <a:solidFill>
                  <a:schemeClr val="bg1"/>
                </a:solidFill>
              </a:defRPr>
            </a:lvl1pPr>
          </a:lstStyle>
          <a:p>
            <a:fld id="{937FF261-7541-42FA-B569-1D24A5023728}" type="datetime1">
              <a:rPr lang="fi-FI" smtClean="0"/>
              <a:pPr/>
              <a:t>25.5.2021</a:t>
            </a:fld>
            <a:endParaRPr lang="fi-FI"/>
          </a:p>
        </p:txBody>
      </p:sp>
      <p:sp>
        <p:nvSpPr>
          <p:cNvPr id="17" name="Footer Placeholder 2">
            <a:extLst>
              <a:ext uri="{FF2B5EF4-FFF2-40B4-BE49-F238E27FC236}">
                <a16:creationId xmlns:a16="http://schemas.microsoft.com/office/drawing/2014/main" id="{E5354114-A672-C947-AAF5-108600FF37C9}"/>
              </a:ext>
            </a:extLst>
          </p:cNvPr>
          <p:cNvSpPr>
            <a:spLocks noGrp="1"/>
          </p:cNvSpPr>
          <p:nvPr>
            <p:ph type="ftr" sz="quarter" idx="11"/>
          </p:nvPr>
        </p:nvSpPr>
        <p:spPr>
          <a:xfrm>
            <a:off x="1199456" y="6309321"/>
            <a:ext cx="3888482" cy="216024"/>
          </a:xfrm>
        </p:spPr>
        <p:txBody>
          <a:bodyPr/>
          <a:lstStyle>
            <a:lvl1pPr>
              <a:defRPr>
                <a:solidFill>
                  <a:schemeClr val="bg1"/>
                </a:solidFill>
              </a:defRPr>
            </a:lvl1pPr>
          </a:lstStyle>
          <a:p>
            <a:r>
              <a:rPr lang="fi-FI"/>
              <a:t>Esityksen nimi ja tekijä</a:t>
            </a:r>
          </a:p>
        </p:txBody>
      </p:sp>
      <p:sp>
        <p:nvSpPr>
          <p:cNvPr id="18" name="Slide Number Placeholder 3">
            <a:extLst>
              <a:ext uri="{FF2B5EF4-FFF2-40B4-BE49-F238E27FC236}">
                <a16:creationId xmlns:a16="http://schemas.microsoft.com/office/drawing/2014/main" id="{45141B9B-72BE-6C4C-9477-361EBAE36E7A}"/>
              </a:ext>
            </a:extLst>
          </p:cNvPr>
          <p:cNvSpPr>
            <a:spLocks noGrp="1"/>
          </p:cNvSpPr>
          <p:nvPr>
            <p:ph type="sldNum" sz="quarter" idx="12"/>
          </p:nvPr>
        </p:nvSpPr>
        <p:spPr>
          <a:xfrm>
            <a:off x="766763" y="6309321"/>
            <a:ext cx="432693" cy="216024"/>
          </a:xfrm>
        </p:spPr>
        <p:txBody>
          <a:bodyPr/>
          <a:lstStyle>
            <a:lvl1pPr>
              <a:defRPr>
                <a:solidFill>
                  <a:schemeClr val="bg1"/>
                </a:solidFill>
              </a:defRPr>
            </a:lvl1pPr>
          </a:lstStyle>
          <a:p>
            <a:fld id="{0861148C-697E-4B67-BDAA-872F34DF1106}" type="slidenum">
              <a:rPr lang="fi-FI" smtClean="0"/>
              <a:pPr/>
              <a:t>‹#›</a:t>
            </a:fld>
            <a:endParaRPr lang="fi-FI"/>
          </a:p>
        </p:txBody>
      </p:sp>
      <p:sp>
        <p:nvSpPr>
          <p:cNvPr id="19" name="Text Placeholder 6">
            <a:extLst>
              <a:ext uri="{FF2B5EF4-FFF2-40B4-BE49-F238E27FC236}">
                <a16:creationId xmlns:a16="http://schemas.microsoft.com/office/drawing/2014/main" id="{B0208803-84FE-304B-81AE-C023321EF4F0}"/>
              </a:ext>
            </a:extLst>
          </p:cNvPr>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800" b="1" i="0">
                <a:solidFill>
                  <a:schemeClr val="bg1"/>
                </a:solidFill>
                <a:latin typeface="Trio Grotesk" panose="020B0505040000000004" pitchFamily="34" charset="77"/>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7" name="Freeform 6">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8016902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loitusdia5">
    <p:bg>
      <p:bgPr>
        <a:solidFill>
          <a:schemeClr val="accent5"/>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890678D-19C4-BF46-9375-F7866C532CA1}"/>
              </a:ext>
            </a:extLst>
          </p:cNvPr>
          <p:cNvSpPr>
            <a:spLocks noGrp="1"/>
          </p:cNvSpPr>
          <p:nvPr>
            <p:ph type="ctrTitle"/>
          </p:nvPr>
        </p:nvSpPr>
        <p:spPr>
          <a:xfrm>
            <a:off x="766763" y="2348880"/>
            <a:ext cx="7057429" cy="1872230"/>
          </a:xfrm>
        </p:spPr>
        <p:txBody>
          <a:bodyPr anchor="t" anchorCtr="0">
            <a:noAutofit/>
          </a:bodyPr>
          <a:lstStyle>
            <a:lvl1pPr algn="l">
              <a:defRPr sz="4000">
                <a:solidFill>
                  <a:schemeClr val="bg1"/>
                </a:solidFill>
              </a:defRPr>
            </a:lvl1pPr>
          </a:lstStyle>
          <a:p>
            <a:r>
              <a:rPr lang="fi-FI" noProof="0"/>
              <a:t>Muokkaa ots. perustyyl. napsautt.</a:t>
            </a:r>
            <a:endParaRPr lang="fi-FI" noProof="0" dirty="0"/>
          </a:p>
        </p:txBody>
      </p:sp>
      <p:sp>
        <p:nvSpPr>
          <p:cNvPr id="16" name="Subtitle 2">
            <a:extLst>
              <a:ext uri="{FF2B5EF4-FFF2-40B4-BE49-F238E27FC236}">
                <a16:creationId xmlns:a16="http://schemas.microsoft.com/office/drawing/2014/main" id="{0BE96632-7876-224A-B132-80770E3DF9B1}"/>
              </a:ext>
            </a:extLst>
          </p:cNvPr>
          <p:cNvSpPr>
            <a:spLocks noGrp="1"/>
          </p:cNvSpPr>
          <p:nvPr>
            <p:ph type="subTitle" idx="1"/>
          </p:nvPr>
        </p:nvSpPr>
        <p:spPr>
          <a:xfrm>
            <a:off x="766763" y="4365130"/>
            <a:ext cx="10658475" cy="93613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17" name="Text Placeholder 12">
            <a:extLst>
              <a:ext uri="{FF2B5EF4-FFF2-40B4-BE49-F238E27FC236}">
                <a16:creationId xmlns:a16="http://schemas.microsoft.com/office/drawing/2014/main" id="{058C5294-42F8-2444-9578-7E105A8021A5}"/>
              </a:ext>
            </a:extLst>
          </p:cNvPr>
          <p:cNvSpPr>
            <a:spLocks noGrp="1"/>
          </p:cNvSpPr>
          <p:nvPr>
            <p:ph type="body" sz="quarter" idx="13" hasCustomPrompt="1"/>
          </p:nvPr>
        </p:nvSpPr>
        <p:spPr>
          <a:xfrm>
            <a:off x="766763" y="5517232"/>
            <a:ext cx="10658475" cy="360208"/>
          </a:xfrm>
        </p:spPr>
        <p:txBody>
          <a:bodyPr>
            <a:noAutofit/>
          </a:bodyPr>
          <a:lstStyle>
            <a:lvl1pPr marL="0" indent="0">
              <a:buFontTx/>
              <a:buNone/>
              <a:defRPr sz="16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7765938" y="548680"/>
            <a:ext cx="3802670" cy="720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4"/>
          </p:nvPr>
        </p:nvSpPr>
        <p:spPr/>
        <p:txBody>
          <a:bodyPr/>
          <a:lstStyle>
            <a:lvl1pPr>
              <a:defRPr>
                <a:noFill/>
              </a:defRPr>
            </a:lvl1pPr>
          </a:lstStyle>
          <a:p>
            <a:fld id="{A1943726-A193-45B0-8099-2C2B570FF038}" type="datetime1">
              <a:rPr lang="fi-FI" smtClean="0"/>
              <a:pPr/>
              <a:t>25.5.2021</a:t>
            </a:fld>
            <a:endParaRPr lang="fi-FI" dirty="0"/>
          </a:p>
        </p:txBody>
      </p:sp>
      <p:sp>
        <p:nvSpPr>
          <p:cNvPr id="3" name="Footer Placeholder 2"/>
          <p:cNvSpPr>
            <a:spLocks noGrp="1"/>
          </p:cNvSpPr>
          <p:nvPr>
            <p:ph type="ftr" sz="quarter" idx="15"/>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6"/>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41521191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nosto tumman vihreä">
    <p:bg>
      <p:bgPr>
        <a:solidFill>
          <a:schemeClr val="accent5"/>
        </a:solidFill>
        <a:effectLst/>
      </p:bgPr>
    </p:bg>
    <p:spTree>
      <p:nvGrpSpPr>
        <p:cNvPr id="1" name=""/>
        <p:cNvGrpSpPr/>
        <p:nvPr/>
      </p:nvGrpSpPr>
      <p:grpSpPr>
        <a:xfrm>
          <a:off x="0" y="0"/>
          <a:ext cx="0" cy="0"/>
          <a:chOff x="0" y="0"/>
          <a:chExt cx="0" cy="0"/>
        </a:xfrm>
      </p:grpSpPr>
      <p:sp>
        <p:nvSpPr>
          <p:cNvPr id="9" name="Date Placeholder 1">
            <a:extLst>
              <a:ext uri="{FF2B5EF4-FFF2-40B4-BE49-F238E27FC236}">
                <a16:creationId xmlns:a16="http://schemas.microsoft.com/office/drawing/2014/main" id="{848B0291-B898-B343-A449-D16EE66EE43C}"/>
              </a:ext>
            </a:extLst>
          </p:cNvPr>
          <p:cNvSpPr>
            <a:spLocks noGrp="1"/>
          </p:cNvSpPr>
          <p:nvPr>
            <p:ph type="dt" sz="half" idx="10"/>
          </p:nvPr>
        </p:nvSpPr>
        <p:spPr>
          <a:xfrm>
            <a:off x="5087938" y="6309321"/>
            <a:ext cx="2016124" cy="216024"/>
          </a:xfrm>
        </p:spPr>
        <p:txBody>
          <a:bodyPr/>
          <a:lstStyle>
            <a:lvl1pPr>
              <a:defRPr>
                <a:solidFill>
                  <a:schemeClr val="bg1"/>
                </a:solidFill>
              </a:defRPr>
            </a:lvl1pPr>
          </a:lstStyle>
          <a:p>
            <a:fld id="{937FF261-7541-42FA-B569-1D24A5023728}" type="datetime1">
              <a:rPr lang="fi-FI" smtClean="0"/>
              <a:pPr/>
              <a:t>25.5.2021</a:t>
            </a:fld>
            <a:endParaRPr lang="fi-FI"/>
          </a:p>
        </p:txBody>
      </p:sp>
      <p:sp>
        <p:nvSpPr>
          <p:cNvPr id="10" name="Footer Placeholder 2">
            <a:extLst>
              <a:ext uri="{FF2B5EF4-FFF2-40B4-BE49-F238E27FC236}">
                <a16:creationId xmlns:a16="http://schemas.microsoft.com/office/drawing/2014/main" id="{E36443A4-250C-8B49-AD97-6FF4A7A3E311}"/>
              </a:ext>
            </a:extLst>
          </p:cNvPr>
          <p:cNvSpPr>
            <a:spLocks noGrp="1"/>
          </p:cNvSpPr>
          <p:nvPr>
            <p:ph type="ftr" sz="quarter" idx="11"/>
          </p:nvPr>
        </p:nvSpPr>
        <p:spPr>
          <a:xfrm>
            <a:off x="1199456" y="6309321"/>
            <a:ext cx="3888482" cy="216024"/>
          </a:xfrm>
        </p:spPr>
        <p:txBody>
          <a:bodyPr/>
          <a:lstStyle>
            <a:lvl1pPr>
              <a:defRPr>
                <a:solidFill>
                  <a:schemeClr val="bg1"/>
                </a:solidFill>
              </a:defRPr>
            </a:lvl1pPr>
          </a:lstStyle>
          <a:p>
            <a:r>
              <a:rPr lang="fi-FI"/>
              <a:t>Esityksen nimi ja tekijä</a:t>
            </a:r>
          </a:p>
        </p:txBody>
      </p:sp>
      <p:sp>
        <p:nvSpPr>
          <p:cNvPr id="11" name="Slide Number Placeholder 3">
            <a:extLst>
              <a:ext uri="{FF2B5EF4-FFF2-40B4-BE49-F238E27FC236}">
                <a16:creationId xmlns:a16="http://schemas.microsoft.com/office/drawing/2014/main" id="{204E5369-5F14-854F-8FD2-EBF0BE0A8287}"/>
              </a:ext>
            </a:extLst>
          </p:cNvPr>
          <p:cNvSpPr>
            <a:spLocks noGrp="1"/>
          </p:cNvSpPr>
          <p:nvPr>
            <p:ph type="sldNum" sz="quarter" idx="12"/>
          </p:nvPr>
        </p:nvSpPr>
        <p:spPr>
          <a:xfrm>
            <a:off x="766763" y="6309321"/>
            <a:ext cx="432693" cy="216024"/>
          </a:xfrm>
        </p:spPr>
        <p:txBody>
          <a:bodyPr/>
          <a:lstStyle>
            <a:lvl1pPr>
              <a:defRPr>
                <a:solidFill>
                  <a:schemeClr val="bg1"/>
                </a:solidFill>
              </a:defRPr>
            </a:lvl1pPr>
          </a:lstStyle>
          <a:p>
            <a:fld id="{0861148C-697E-4B67-BDAA-872F34DF1106}" type="slidenum">
              <a:rPr lang="fi-FI" smtClean="0"/>
              <a:pPr/>
              <a:t>‹#›</a:t>
            </a:fld>
            <a:endParaRPr lang="fi-FI"/>
          </a:p>
        </p:txBody>
      </p:sp>
      <p:sp>
        <p:nvSpPr>
          <p:cNvPr id="12" name="Text Placeholder 6">
            <a:extLst>
              <a:ext uri="{FF2B5EF4-FFF2-40B4-BE49-F238E27FC236}">
                <a16:creationId xmlns:a16="http://schemas.microsoft.com/office/drawing/2014/main" id="{C825B30B-3542-D445-9ADF-137E84B66644}"/>
              </a:ext>
            </a:extLst>
          </p:cNvPr>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800" b="1" i="0">
                <a:solidFill>
                  <a:schemeClr val="bg1"/>
                </a:solidFill>
                <a:latin typeface="Trio Grotesk" panose="020B0505040000000004" pitchFamily="34" charset="77"/>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7" name="Freeform 6">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9480990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Aloitusdia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365DF94-9EAF-B84C-8058-7FA69847AF8C}"/>
              </a:ext>
            </a:extLst>
          </p:cNvPr>
          <p:cNvSpPr>
            <a:spLocks noGrp="1"/>
          </p:cNvSpPr>
          <p:nvPr>
            <p:ph type="ctrTitle"/>
          </p:nvPr>
        </p:nvSpPr>
        <p:spPr>
          <a:xfrm>
            <a:off x="766763" y="2348880"/>
            <a:ext cx="7057429" cy="1872230"/>
          </a:xfrm>
        </p:spPr>
        <p:txBody>
          <a:bodyPr anchor="t" anchorCtr="0">
            <a:noAutofit/>
          </a:bodyPr>
          <a:lstStyle>
            <a:lvl1pPr algn="l">
              <a:defRPr sz="4000">
                <a:solidFill>
                  <a:schemeClr val="bg1"/>
                </a:solidFill>
              </a:defRPr>
            </a:lvl1pPr>
          </a:lstStyle>
          <a:p>
            <a:r>
              <a:rPr lang="fi-FI" noProof="0"/>
              <a:t>Muokkaa ots. perustyyl. napsautt.</a:t>
            </a:r>
            <a:endParaRPr lang="fi-FI" noProof="0" dirty="0"/>
          </a:p>
        </p:txBody>
      </p:sp>
      <p:sp>
        <p:nvSpPr>
          <p:cNvPr id="17" name="Subtitle 2">
            <a:extLst>
              <a:ext uri="{FF2B5EF4-FFF2-40B4-BE49-F238E27FC236}">
                <a16:creationId xmlns:a16="http://schemas.microsoft.com/office/drawing/2014/main" id="{3B7F8A1B-C130-8B4D-BD2B-31F34D3F1596}"/>
              </a:ext>
            </a:extLst>
          </p:cNvPr>
          <p:cNvSpPr>
            <a:spLocks noGrp="1"/>
          </p:cNvSpPr>
          <p:nvPr>
            <p:ph type="subTitle" idx="1"/>
          </p:nvPr>
        </p:nvSpPr>
        <p:spPr>
          <a:xfrm>
            <a:off x="766763" y="4365130"/>
            <a:ext cx="10658475" cy="93613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18" name="Text Placeholder 12">
            <a:extLst>
              <a:ext uri="{FF2B5EF4-FFF2-40B4-BE49-F238E27FC236}">
                <a16:creationId xmlns:a16="http://schemas.microsoft.com/office/drawing/2014/main" id="{B5032801-58FE-EB40-A146-EC4E56E08111}"/>
              </a:ext>
            </a:extLst>
          </p:cNvPr>
          <p:cNvSpPr>
            <a:spLocks noGrp="1"/>
          </p:cNvSpPr>
          <p:nvPr>
            <p:ph type="body" sz="quarter" idx="13" hasCustomPrompt="1"/>
          </p:nvPr>
        </p:nvSpPr>
        <p:spPr>
          <a:xfrm>
            <a:off x="766763" y="5517232"/>
            <a:ext cx="10658475" cy="360208"/>
          </a:xfrm>
        </p:spPr>
        <p:txBody>
          <a:bodyPr>
            <a:noAutofit/>
          </a:bodyPr>
          <a:lstStyle>
            <a:lvl1pPr marL="0" indent="0">
              <a:buFontTx/>
              <a:buNone/>
              <a:defRPr sz="16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7765938" y="548680"/>
            <a:ext cx="3802670" cy="720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4"/>
          </p:nvPr>
        </p:nvSpPr>
        <p:spPr/>
        <p:txBody>
          <a:bodyPr/>
          <a:lstStyle>
            <a:lvl1pPr>
              <a:defRPr>
                <a:noFill/>
              </a:defRPr>
            </a:lvl1pPr>
          </a:lstStyle>
          <a:p>
            <a:fld id="{A1943726-A193-45B0-8099-2C2B570FF038}" type="datetime1">
              <a:rPr lang="fi-FI" smtClean="0"/>
              <a:pPr/>
              <a:t>25.5.2021</a:t>
            </a:fld>
            <a:endParaRPr lang="fi-FI" dirty="0"/>
          </a:p>
        </p:txBody>
      </p:sp>
      <p:sp>
        <p:nvSpPr>
          <p:cNvPr id="3" name="Footer Placeholder 2"/>
          <p:cNvSpPr>
            <a:spLocks noGrp="1"/>
          </p:cNvSpPr>
          <p:nvPr>
            <p:ph type="ftr" sz="quarter" idx="15"/>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6"/>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7185933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Aloitusdia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365DF94-9EAF-B84C-8058-7FA69847AF8C}"/>
              </a:ext>
            </a:extLst>
          </p:cNvPr>
          <p:cNvSpPr>
            <a:spLocks noGrp="1"/>
          </p:cNvSpPr>
          <p:nvPr>
            <p:ph type="ctrTitle"/>
          </p:nvPr>
        </p:nvSpPr>
        <p:spPr>
          <a:xfrm>
            <a:off x="766763" y="2348880"/>
            <a:ext cx="7057429" cy="1872230"/>
          </a:xfrm>
        </p:spPr>
        <p:txBody>
          <a:bodyPr anchor="t" anchorCtr="0">
            <a:noAutofit/>
          </a:bodyPr>
          <a:lstStyle>
            <a:lvl1pPr algn="l">
              <a:defRPr sz="4000">
                <a:solidFill>
                  <a:schemeClr val="bg1"/>
                </a:solidFill>
              </a:defRPr>
            </a:lvl1pPr>
          </a:lstStyle>
          <a:p>
            <a:r>
              <a:rPr lang="fi-FI" noProof="0"/>
              <a:t>Muokkaa ots. perustyyl. napsautt.</a:t>
            </a:r>
            <a:endParaRPr lang="fi-FI" noProof="0" dirty="0"/>
          </a:p>
        </p:txBody>
      </p:sp>
      <p:sp>
        <p:nvSpPr>
          <p:cNvPr id="17" name="Subtitle 2">
            <a:extLst>
              <a:ext uri="{FF2B5EF4-FFF2-40B4-BE49-F238E27FC236}">
                <a16:creationId xmlns:a16="http://schemas.microsoft.com/office/drawing/2014/main" id="{3B7F8A1B-C130-8B4D-BD2B-31F34D3F1596}"/>
              </a:ext>
            </a:extLst>
          </p:cNvPr>
          <p:cNvSpPr>
            <a:spLocks noGrp="1"/>
          </p:cNvSpPr>
          <p:nvPr>
            <p:ph type="subTitle" idx="1"/>
          </p:nvPr>
        </p:nvSpPr>
        <p:spPr>
          <a:xfrm>
            <a:off x="766763" y="4365130"/>
            <a:ext cx="10658475" cy="93613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18" name="Text Placeholder 12">
            <a:extLst>
              <a:ext uri="{FF2B5EF4-FFF2-40B4-BE49-F238E27FC236}">
                <a16:creationId xmlns:a16="http://schemas.microsoft.com/office/drawing/2014/main" id="{B5032801-58FE-EB40-A146-EC4E56E08111}"/>
              </a:ext>
            </a:extLst>
          </p:cNvPr>
          <p:cNvSpPr>
            <a:spLocks noGrp="1"/>
          </p:cNvSpPr>
          <p:nvPr>
            <p:ph type="body" sz="quarter" idx="13" hasCustomPrompt="1"/>
          </p:nvPr>
        </p:nvSpPr>
        <p:spPr>
          <a:xfrm>
            <a:off x="766763" y="5517232"/>
            <a:ext cx="10658475" cy="360208"/>
          </a:xfrm>
        </p:spPr>
        <p:txBody>
          <a:bodyPr>
            <a:noAutofit/>
          </a:bodyPr>
          <a:lstStyle>
            <a:lvl1pPr marL="0" indent="0">
              <a:buFontTx/>
              <a:buNone/>
              <a:defRPr sz="16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7765938" y="548680"/>
            <a:ext cx="3802670" cy="720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4"/>
          </p:nvPr>
        </p:nvSpPr>
        <p:spPr/>
        <p:txBody>
          <a:bodyPr/>
          <a:lstStyle>
            <a:lvl1pPr>
              <a:defRPr>
                <a:noFill/>
              </a:defRPr>
            </a:lvl1pPr>
          </a:lstStyle>
          <a:p>
            <a:fld id="{A1943726-A193-45B0-8099-2C2B570FF038}" type="datetime1">
              <a:rPr lang="fi-FI" smtClean="0"/>
              <a:pPr/>
              <a:t>25.5.2021</a:t>
            </a:fld>
            <a:endParaRPr lang="fi-FI" dirty="0"/>
          </a:p>
        </p:txBody>
      </p:sp>
      <p:sp>
        <p:nvSpPr>
          <p:cNvPr id="3" name="Footer Placeholder 2"/>
          <p:cNvSpPr>
            <a:spLocks noGrp="1"/>
          </p:cNvSpPr>
          <p:nvPr>
            <p:ph type="ftr" sz="quarter" idx="15"/>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6"/>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190331906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Aloitusdia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365DF94-9EAF-B84C-8058-7FA69847AF8C}"/>
              </a:ext>
            </a:extLst>
          </p:cNvPr>
          <p:cNvSpPr>
            <a:spLocks noGrp="1"/>
          </p:cNvSpPr>
          <p:nvPr>
            <p:ph type="ctrTitle"/>
          </p:nvPr>
        </p:nvSpPr>
        <p:spPr>
          <a:xfrm>
            <a:off x="766763" y="2348880"/>
            <a:ext cx="7057429" cy="1872230"/>
          </a:xfrm>
        </p:spPr>
        <p:txBody>
          <a:bodyPr anchor="t" anchorCtr="0">
            <a:noAutofit/>
          </a:bodyPr>
          <a:lstStyle>
            <a:lvl1pPr algn="l">
              <a:defRPr sz="4000">
                <a:solidFill>
                  <a:schemeClr val="bg1"/>
                </a:solidFill>
              </a:defRPr>
            </a:lvl1pPr>
          </a:lstStyle>
          <a:p>
            <a:r>
              <a:rPr lang="fi-FI" noProof="0"/>
              <a:t>Muokkaa ots. perustyyl. napsautt.</a:t>
            </a:r>
            <a:endParaRPr lang="fi-FI" noProof="0" dirty="0"/>
          </a:p>
        </p:txBody>
      </p:sp>
      <p:sp>
        <p:nvSpPr>
          <p:cNvPr id="17" name="Subtitle 2">
            <a:extLst>
              <a:ext uri="{FF2B5EF4-FFF2-40B4-BE49-F238E27FC236}">
                <a16:creationId xmlns:a16="http://schemas.microsoft.com/office/drawing/2014/main" id="{3B7F8A1B-C130-8B4D-BD2B-31F34D3F1596}"/>
              </a:ext>
            </a:extLst>
          </p:cNvPr>
          <p:cNvSpPr>
            <a:spLocks noGrp="1"/>
          </p:cNvSpPr>
          <p:nvPr>
            <p:ph type="subTitle" idx="1"/>
          </p:nvPr>
        </p:nvSpPr>
        <p:spPr>
          <a:xfrm>
            <a:off x="766763" y="4365130"/>
            <a:ext cx="10658475" cy="93613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18" name="Text Placeholder 12">
            <a:extLst>
              <a:ext uri="{FF2B5EF4-FFF2-40B4-BE49-F238E27FC236}">
                <a16:creationId xmlns:a16="http://schemas.microsoft.com/office/drawing/2014/main" id="{B5032801-58FE-EB40-A146-EC4E56E08111}"/>
              </a:ext>
            </a:extLst>
          </p:cNvPr>
          <p:cNvSpPr>
            <a:spLocks noGrp="1"/>
          </p:cNvSpPr>
          <p:nvPr>
            <p:ph type="body" sz="quarter" idx="13" hasCustomPrompt="1"/>
          </p:nvPr>
        </p:nvSpPr>
        <p:spPr>
          <a:xfrm>
            <a:off x="766763" y="5517232"/>
            <a:ext cx="10658475" cy="360208"/>
          </a:xfrm>
        </p:spPr>
        <p:txBody>
          <a:bodyPr>
            <a:noAutofit/>
          </a:bodyPr>
          <a:lstStyle>
            <a:lvl1pPr marL="0" indent="0">
              <a:buFontTx/>
              <a:buNone/>
              <a:defRPr sz="16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6" name="Freeform 5">
            <a:extLst>
              <a:ext uri="{FF2B5EF4-FFF2-40B4-BE49-F238E27FC236}">
                <a16:creationId xmlns:a16="http://schemas.microsoft.com/office/drawing/2014/main" id="{7A412AB2-EDFE-4CEF-A0BF-4FADCE09AF9E}"/>
              </a:ext>
            </a:extLst>
          </p:cNvPr>
          <p:cNvSpPr>
            <a:spLocks noChangeAspect="1" noEditPoints="1"/>
          </p:cNvSpPr>
          <p:nvPr userDrawn="1"/>
        </p:nvSpPr>
        <p:spPr bwMode="auto">
          <a:xfrm>
            <a:off x="7765938" y="548680"/>
            <a:ext cx="3802670" cy="720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Date Placeholder 1"/>
          <p:cNvSpPr>
            <a:spLocks noGrp="1"/>
          </p:cNvSpPr>
          <p:nvPr>
            <p:ph type="dt" sz="half" idx="14"/>
          </p:nvPr>
        </p:nvSpPr>
        <p:spPr/>
        <p:txBody>
          <a:bodyPr/>
          <a:lstStyle>
            <a:lvl1pPr>
              <a:defRPr>
                <a:noFill/>
              </a:defRPr>
            </a:lvl1pPr>
          </a:lstStyle>
          <a:p>
            <a:fld id="{A1943726-A193-45B0-8099-2C2B570FF038}" type="datetime1">
              <a:rPr lang="fi-FI" smtClean="0"/>
              <a:pPr/>
              <a:t>25.5.2021</a:t>
            </a:fld>
            <a:endParaRPr lang="fi-FI" dirty="0"/>
          </a:p>
        </p:txBody>
      </p:sp>
      <p:sp>
        <p:nvSpPr>
          <p:cNvPr id="3" name="Footer Placeholder 2"/>
          <p:cNvSpPr>
            <a:spLocks noGrp="1"/>
          </p:cNvSpPr>
          <p:nvPr>
            <p:ph type="ftr" sz="quarter" idx="15"/>
          </p:nvPr>
        </p:nvSpPr>
        <p:spPr/>
        <p:txBody>
          <a:bodyPr/>
          <a:lstStyle>
            <a:lvl1pPr>
              <a:defRPr>
                <a:noFill/>
              </a:defRPr>
            </a:lvl1pPr>
          </a:lstStyle>
          <a:p>
            <a:r>
              <a:rPr lang="fi-FI"/>
              <a:t>Esityksen nimi ja tekijä</a:t>
            </a:r>
            <a:endParaRPr lang="fi-FI" dirty="0"/>
          </a:p>
        </p:txBody>
      </p:sp>
      <p:sp>
        <p:nvSpPr>
          <p:cNvPr id="4" name="Slide Number Placeholder 3"/>
          <p:cNvSpPr>
            <a:spLocks noGrp="1"/>
          </p:cNvSpPr>
          <p:nvPr>
            <p:ph type="sldNum" sz="quarter" idx="16"/>
          </p:nvPr>
        </p:nvSpPr>
        <p:spPr/>
        <p:txBody>
          <a:bodyPr/>
          <a:lstStyle>
            <a:lvl1pPr>
              <a:defRPr>
                <a:noFill/>
              </a:defRPr>
            </a:lvl1pPr>
          </a:lstStyle>
          <a:p>
            <a:fld id="{0861148C-697E-4B67-BDAA-872F34DF1106}" type="slidenum">
              <a:rPr lang="fi-FI" smtClean="0"/>
              <a:pPr/>
              <a:t>‹#›</a:t>
            </a:fld>
            <a:endParaRPr lang="fi-FI" dirty="0"/>
          </a:p>
        </p:txBody>
      </p:sp>
    </p:spTree>
    <p:extLst>
      <p:ext uri="{BB962C8B-B14F-4D97-AF65-F5344CB8AC3E}">
        <p14:creationId xmlns:p14="http://schemas.microsoft.com/office/powerpoint/2010/main" val="6151061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763" y="836711"/>
            <a:ext cx="10658475" cy="1008113"/>
          </a:xfrm>
          <a:prstGeom prst="rect">
            <a:avLst/>
          </a:prstGeom>
        </p:spPr>
        <p:txBody>
          <a:bodyPr vert="horz" lIns="0" tIns="0" rIns="0" bIns="0" rtlCol="0" anchor="t" anchorCtr="0">
            <a:noAutofit/>
          </a:bodyPr>
          <a:lstStyle/>
          <a:p>
            <a:r>
              <a:rPr lang="fi-FI" noProof="0"/>
              <a:t>Muokkaa ots. perustyyl. napsautt.</a:t>
            </a:r>
            <a:endParaRPr lang="fi-FI" noProof="0" dirty="0"/>
          </a:p>
        </p:txBody>
      </p:sp>
      <p:sp>
        <p:nvSpPr>
          <p:cNvPr id="3" name="Text Placeholder 2"/>
          <p:cNvSpPr>
            <a:spLocks noGrp="1"/>
          </p:cNvSpPr>
          <p:nvPr>
            <p:ph type="body" idx="1"/>
          </p:nvPr>
        </p:nvSpPr>
        <p:spPr>
          <a:xfrm>
            <a:off x="766763" y="1988840"/>
            <a:ext cx="10658475" cy="3816648"/>
          </a:xfrm>
          <a:prstGeom prst="rect">
            <a:avLst/>
          </a:prstGeom>
        </p:spPr>
        <p:txBody>
          <a:bodyPr vert="horz" lIns="0" tIns="0" rIns="0" bIns="0" rtlCol="0" anchor="t" anchorCtr="0">
            <a:no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2"/>
          </p:nvPr>
        </p:nvSpPr>
        <p:spPr>
          <a:xfrm>
            <a:off x="5087938" y="6309321"/>
            <a:ext cx="2016124" cy="216024"/>
          </a:xfrm>
          <a:prstGeom prst="rect">
            <a:avLst/>
          </a:prstGeom>
        </p:spPr>
        <p:txBody>
          <a:bodyPr vert="horz" lIns="0" tIns="0" rIns="0" bIns="0" rtlCol="0" anchor="ctr" anchorCtr="0">
            <a:noAutofit/>
          </a:bodyPr>
          <a:lstStyle>
            <a:lvl1pPr algn="ctr">
              <a:defRPr sz="1000">
                <a:solidFill>
                  <a:schemeClr val="accent3"/>
                </a:solidFill>
                <a:latin typeface="Trio Grotesk" panose="020B0505040000000004" pitchFamily="34" charset="77"/>
              </a:defRPr>
            </a:lvl1pPr>
          </a:lstStyle>
          <a:p>
            <a:fld id="{A1943726-A193-45B0-8099-2C2B570FF038}" type="datetime1">
              <a:rPr lang="fi-FI" smtClean="0"/>
              <a:pPr/>
              <a:t>25.5.2021</a:t>
            </a:fld>
            <a:endParaRPr lang="fi-FI" dirty="0"/>
          </a:p>
        </p:txBody>
      </p:sp>
      <p:sp>
        <p:nvSpPr>
          <p:cNvPr id="5" name="Footer Placeholder 4"/>
          <p:cNvSpPr>
            <a:spLocks noGrp="1"/>
          </p:cNvSpPr>
          <p:nvPr>
            <p:ph type="ftr" sz="quarter" idx="3"/>
          </p:nvPr>
        </p:nvSpPr>
        <p:spPr>
          <a:xfrm>
            <a:off x="1199456" y="6309321"/>
            <a:ext cx="3888482" cy="216024"/>
          </a:xfrm>
          <a:prstGeom prst="rect">
            <a:avLst/>
          </a:prstGeom>
        </p:spPr>
        <p:txBody>
          <a:bodyPr vert="horz" lIns="0" tIns="0" rIns="0" bIns="0" rtlCol="0" anchor="ctr" anchorCtr="0">
            <a:noAutofit/>
          </a:bodyPr>
          <a:lstStyle>
            <a:lvl1pPr algn="l">
              <a:defRPr sz="1000">
                <a:solidFill>
                  <a:schemeClr val="accent3"/>
                </a:solidFill>
                <a:latin typeface="Trio Grotesk" panose="020B0505040000000004" pitchFamily="34" charset="77"/>
              </a:defRPr>
            </a:lvl1pPr>
          </a:lstStyle>
          <a:p>
            <a:r>
              <a:rPr lang="fi-FI"/>
              <a:t>Esityksen nimi ja tekijä</a:t>
            </a:r>
            <a:endParaRPr lang="fi-FI" dirty="0"/>
          </a:p>
        </p:txBody>
      </p:sp>
      <p:sp>
        <p:nvSpPr>
          <p:cNvPr id="6" name="Slide Number Placeholder 5"/>
          <p:cNvSpPr>
            <a:spLocks noGrp="1"/>
          </p:cNvSpPr>
          <p:nvPr>
            <p:ph type="sldNum" sz="quarter" idx="4"/>
          </p:nvPr>
        </p:nvSpPr>
        <p:spPr>
          <a:xfrm>
            <a:off x="766763" y="6309321"/>
            <a:ext cx="432693" cy="216024"/>
          </a:xfrm>
          <a:prstGeom prst="rect">
            <a:avLst/>
          </a:prstGeom>
        </p:spPr>
        <p:txBody>
          <a:bodyPr vert="horz" lIns="0" tIns="0" rIns="0" bIns="0" rtlCol="0" anchor="ctr" anchorCtr="0">
            <a:noAutofit/>
          </a:bodyPr>
          <a:lstStyle>
            <a:lvl1pPr algn="l">
              <a:defRPr sz="1000">
                <a:solidFill>
                  <a:schemeClr val="accent3"/>
                </a:solidFill>
                <a:latin typeface="Trio Grotesk" panose="020B0505040000000004" pitchFamily="34" charset="77"/>
              </a:defRPr>
            </a:lvl1pPr>
          </a:lstStyle>
          <a:p>
            <a:fld id="{0861148C-697E-4B67-BDAA-872F34DF1106}" type="slidenum">
              <a:rPr lang="fi-FI" smtClean="0"/>
              <a:pPr/>
              <a:t>‹#›</a:t>
            </a:fld>
            <a:endParaRPr lang="fi-FI" dirty="0"/>
          </a:p>
        </p:txBody>
      </p:sp>
      <p:sp>
        <p:nvSpPr>
          <p:cNvPr id="8" name="(c)" hidden="1"/>
          <p:cNvSpPr txBox="1"/>
          <p:nvPr userDrawn="1"/>
        </p:nvSpPr>
        <p:spPr>
          <a:xfrm>
            <a:off x="11814996" y="6891795"/>
            <a:ext cx="370294" cy="30778"/>
          </a:xfrm>
          <a:prstGeom prst="rect">
            <a:avLst/>
          </a:prstGeom>
          <a:noFill/>
        </p:spPr>
        <p:txBody>
          <a:bodyPr wrap="none" lIns="0" tIns="0" rIns="0" bIns="0" rtlCol="0">
            <a:spAutoFit/>
          </a:bodyPr>
          <a:lstStyle/>
          <a:p>
            <a:pPr algn="r"/>
            <a:r>
              <a:rPr lang="fi-FI" sz="200" b="0" i="0" dirty="0">
                <a:solidFill>
                  <a:schemeClr val="bg1"/>
                </a:solidFill>
                <a:latin typeface="Trio Grotesk" panose="020B0505040000000004" pitchFamily="34" charset="77"/>
              </a:rPr>
              <a:t>©grow. for</a:t>
            </a:r>
            <a:r>
              <a:rPr lang="fi-FI" sz="200" b="0" i="0" baseline="0" dirty="0">
                <a:solidFill>
                  <a:schemeClr val="bg1"/>
                </a:solidFill>
                <a:latin typeface="Trio Grotesk" panose="020B0505040000000004" pitchFamily="34" charset="77"/>
              </a:rPr>
              <a:t>  kuntaliitto</a:t>
            </a:r>
            <a:endParaRPr lang="en-GB" sz="200" b="0" i="0" dirty="0" err="1">
              <a:solidFill>
                <a:schemeClr val="bg1"/>
              </a:solidFill>
              <a:latin typeface="Trio Grotesk" panose="020B0505040000000004" pitchFamily="34" charset="77"/>
            </a:endParaRPr>
          </a:p>
        </p:txBody>
      </p:sp>
      <p:pic>
        <p:nvPicPr>
          <p:cNvPr id="9" name="(logo)" descr="Z:\GRW (grow)\logot\copyright_grow.png" hidden="1"/>
          <p:cNvPicPr>
            <a:picLocks noChangeAspect="1" noChangeArrowheads="1"/>
          </p:cNvPicPr>
          <p:nvPr userDrawn="1"/>
        </p:nvPicPr>
        <p:blipFill>
          <a:blip r:embed="rId62" cstate="email">
            <a:extLst>
              <a:ext uri="{28A0092B-C50C-407E-A947-70E740481C1C}">
                <a14:useLocalDpi xmlns:a14="http://schemas.microsoft.com/office/drawing/2010/main"/>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5">
            <a:extLst>
              <a:ext uri="{FF2B5EF4-FFF2-40B4-BE49-F238E27FC236}">
                <a16:creationId xmlns:a16="http://schemas.microsoft.com/office/drawing/2014/main" id="{51C2C054-3C70-4134-826F-904CA94FA4CC}"/>
              </a:ext>
            </a:extLst>
          </p:cNvPr>
          <p:cNvSpPr>
            <a:spLocks noChangeAspect="1" noEditPoints="1"/>
          </p:cNvSpPr>
          <p:nvPr userDrawn="1"/>
        </p:nvSpPr>
        <p:spPr bwMode="auto">
          <a:xfrm>
            <a:off x="10272464" y="6309344"/>
            <a:ext cx="1140801" cy="216000"/>
          </a:xfrm>
          <a:custGeom>
            <a:avLst/>
            <a:gdLst>
              <a:gd name="T0" fmla="*/ 13704 w 15349"/>
              <a:gd name="T1" fmla="*/ 1748 h 2907"/>
              <a:gd name="T2" fmla="*/ 13483 w 15349"/>
              <a:gd name="T3" fmla="*/ 1694 h 2907"/>
              <a:gd name="T4" fmla="*/ 11989 w 15349"/>
              <a:gd name="T5" fmla="*/ 117 h 2907"/>
              <a:gd name="T6" fmla="*/ 12556 w 15349"/>
              <a:gd name="T7" fmla="*/ 0 h 2907"/>
              <a:gd name="T8" fmla="*/ 14558 w 15349"/>
              <a:gd name="T9" fmla="*/ 90 h 2907"/>
              <a:gd name="T10" fmla="*/ 15265 w 15349"/>
              <a:gd name="T11" fmla="*/ 11 h 2907"/>
              <a:gd name="T12" fmla="*/ 15345 w 15349"/>
              <a:gd name="T13" fmla="*/ 181 h 2907"/>
              <a:gd name="T14" fmla="*/ 2303 w 15349"/>
              <a:gd name="T15" fmla="*/ 11 h 2907"/>
              <a:gd name="T16" fmla="*/ 2407 w 15349"/>
              <a:gd name="T17" fmla="*/ 1719 h 2907"/>
              <a:gd name="T18" fmla="*/ 2288 w 15349"/>
              <a:gd name="T19" fmla="*/ 2284 h 2907"/>
              <a:gd name="T20" fmla="*/ 1974 w 15349"/>
              <a:gd name="T21" fmla="*/ 2682 h 2907"/>
              <a:gd name="T22" fmla="*/ 1533 w 15349"/>
              <a:gd name="T23" fmla="*/ 2872 h 2907"/>
              <a:gd name="T24" fmla="*/ 960 w 15349"/>
              <a:gd name="T25" fmla="*/ 2894 h 2907"/>
              <a:gd name="T26" fmla="*/ 355 w 15349"/>
              <a:gd name="T27" fmla="*/ 2667 h 2907"/>
              <a:gd name="T28" fmla="*/ 52 w 15349"/>
              <a:gd name="T29" fmla="*/ 2251 h 2907"/>
              <a:gd name="T30" fmla="*/ 13 w 15349"/>
              <a:gd name="T31" fmla="*/ 1860 h 2907"/>
              <a:gd name="T32" fmla="*/ 463 w 15349"/>
              <a:gd name="T33" fmla="*/ 1747 h 2907"/>
              <a:gd name="T34" fmla="*/ 647 w 15349"/>
              <a:gd name="T35" fmla="*/ 1882 h 2907"/>
              <a:gd name="T36" fmla="*/ 833 w 15349"/>
              <a:gd name="T37" fmla="*/ 2217 h 2907"/>
              <a:gd name="T38" fmla="*/ 1181 w 15349"/>
              <a:gd name="T39" fmla="*/ 2323 h 2907"/>
              <a:gd name="T40" fmla="*/ 1542 w 15349"/>
              <a:gd name="T41" fmla="*/ 2213 h 2907"/>
              <a:gd name="T42" fmla="*/ 1745 w 15349"/>
              <a:gd name="T43" fmla="*/ 1830 h 2907"/>
              <a:gd name="T44" fmla="*/ 1810 w 15349"/>
              <a:gd name="T45" fmla="*/ 41 h 2907"/>
              <a:gd name="T46" fmla="*/ 3816 w 15349"/>
              <a:gd name="T47" fmla="*/ 638 h 2907"/>
              <a:gd name="T48" fmla="*/ 3710 w 15349"/>
              <a:gd name="T49" fmla="*/ 166 h 2907"/>
              <a:gd name="T50" fmla="*/ 3887 w 15349"/>
              <a:gd name="T51" fmla="*/ 0 h 2907"/>
              <a:gd name="T52" fmla="*/ 4350 w 15349"/>
              <a:gd name="T53" fmla="*/ 140 h 2907"/>
              <a:gd name="T54" fmla="*/ 4279 w 15349"/>
              <a:gd name="T55" fmla="*/ 625 h 2907"/>
              <a:gd name="T56" fmla="*/ 884 w 15349"/>
              <a:gd name="T57" fmla="*/ 21 h 2907"/>
              <a:gd name="T58" fmla="*/ 973 w 15349"/>
              <a:gd name="T59" fmla="*/ 501 h 2907"/>
              <a:gd name="T60" fmla="*/ 787 w 15349"/>
              <a:gd name="T61" fmla="*/ 649 h 2907"/>
              <a:gd name="T62" fmla="*/ 32 w 15349"/>
              <a:gd name="T63" fmla="*/ 569 h 2907"/>
              <a:gd name="T64" fmla="*/ 32 w 15349"/>
              <a:gd name="T65" fmla="*/ 80 h 2907"/>
              <a:gd name="T66" fmla="*/ 3887 w 15349"/>
              <a:gd name="T67" fmla="*/ 1099 h 2907"/>
              <a:gd name="T68" fmla="*/ 6210 w 15349"/>
              <a:gd name="T69" fmla="*/ 23 h 2907"/>
              <a:gd name="T70" fmla="*/ 6735 w 15349"/>
              <a:gd name="T71" fmla="*/ 45 h 2907"/>
              <a:gd name="T72" fmla="*/ 6768 w 15349"/>
              <a:gd name="T73" fmla="*/ 2762 h 2907"/>
              <a:gd name="T74" fmla="*/ 6285 w 15349"/>
              <a:gd name="T75" fmla="*/ 2853 h 2907"/>
              <a:gd name="T76" fmla="*/ 6136 w 15349"/>
              <a:gd name="T77" fmla="*/ 1750 h 2907"/>
              <a:gd name="T78" fmla="*/ 4279 w 15349"/>
              <a:gd name="T79" fmla="*/ 2831 h 2907"/>
              <a:gd name="T80" fmla="*/ 3756 w 15349"/>
              <a:gd name="T81" fmla="*/ 2810 h 2907"/>
              <a:gd name="T82" fmla="*/ 3738 w 15349"/>
              <a:gd name="T83" fmla="*/ 1164 h 2907"/>
              <a:gd name="T84" fmla="*/ 13985 w 15349"/>
              <a:gd name="T85" fmla="*/ 2727 h 2907"/>
              <a:gd name="T86" fmla="*/ 13537 w 15349"/>
              <a:gd name="T87" fmla="*/ 2855 h 2907"/>
              <a:gd name="T88" fmla="*/ 13345 w 15349"/>
              <a:gd name="T89" fmla="*/ 2673 h 2907"/>
              <a:gd name="T90" fmla="*/ 13483 w 15349"/>
              <a:gd name="T91" fmla="*/ 2208 h 2907"/>
              <a:gd name="T92" fmla="*/ 13978 w 15349"/>
              <a:gd name="T93" fmla="*/ 2308 h 2907"/>
              <a:gd name="T94" fmla="*/ 11109 w 15349"/>
              <a:gd name="T95" fmla="*/ 45 h 2907"/>
              <a:gd name="T96" fmla="*/ 11127 w 15349"/>
              <a:gd name="T97" fmla="*/ 584 h 2907"/>
              <a:gd name="T98" fmla="*/ 10620 w 15349"/>
              <a:gd name="T99" fmla="*/ 638 h 2907"/>
              <a:gd name="T100" fmla="*/ 10515 w 15349"/>
              <a:gd name="T101" fmla="*/ 127 h 2907"/>
              <a:gd name="T102" fmla="*/ 8259 w 15349"/>
              <a:gd name="T103" fmla="*/ 0 h 2907"/>
              <a:gd name="T104" fmla="*/ 11098 w 15349"/>
              <a:gd name="T105" fmla="*/ 2431 h 2907"/>
              <a:gd name="T106" fmla="*/ 11144 w 15349"/>
              <a:gd name="T107" fmla="*/ 2762 h 2907"/>
              <a:gd name="T108" fmla="*/ 10679 w 15349"/>
              <a:gd name="T109" fmla="*/ 2851 h 2907"/>
              <a:gd name="T110" fmla="*/ 8731 w 15349"/>
              <a:gd name="T111" fmla="*/ 1845 h 2907"/>
              <a:gd name="T112" fmla="*/ 8592 w 15349"/>
              <a:gd name="T113" fmla="*/ 2853 h 2907"/>
              <a:gd name="T114" fmla="*/ 8097 w 15349"/>
              <a:gd name="T115" fmla="*/ 2755 h 2907"/>
              <a:gd name="T116" fmla="*/ 8130 w 15349"/>
              <a:gd name="T117" fmla="*/ 4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9" h="2907">
                <a:moveTo>
                  <a:pt x="13901" y="1655"/>
                </a:moveTo>
                <a:lnTo>
                  <a:pt x="13879" y="1676"/>
                </a:lnTo>
                <a:lnTo>
                  <a:pt x="13853" y="1694"/>
                </a:lnTo>
                <a:lnTo>
                  <a:pt x="13827" y="1711"/>
                </a:lnTo>
                <a:lnTo>
                  <a:pt x="13799" y="1724"/>
                </a:lnTo>
                <a:lnTo>
                  <a:pt x="13767" y="1735"/>
                </a:lnTo>
                <a:lnTo>
                  <a:pt x="13738" y="1743"/>
                </a:lnTo>
                <a:lnTo>
                  <a:pt x="13704" y="1748"/>
                </a:lnTo>
                <a:lnTo>
                  <a:pt x="13671" y="1750"/>
                </a:lnTo>
                <a:lnTo>
                  <a:pt x="13665" y="1750"/>
                </a:lnTo>
                <a:lnTo>
                  <a:pt x="13632" y="1748"/>
                </a:lnTo>
                <a:lnTo>
                  <a:pt x="13600" y="1743"/>
                </a:lnTo>
                <a:lnTo>
                  <a:pt x="13568" y="1735"/>
                </a:lnTo>
                <a:lnTo>
                  <a:pt x="13539" y="1724"/>
                </a:lnTo>
                <a:lnTo>
                  <a:pt x="13509" y="1711"/>
                </a:lnTo>
                <a:lnTo>
                  <a:pt x="13483" y="1694"/>
                </a:lnTo>
                <a:lnTo>
                  <a:pt x="13459" y="1676"/>
                </a:lnTo>
                <a:lnTo>
                  <a:pt x="13434" y="1655"/>
                </a:lnTo>
                <a:lnTo>
                  <a:pt x="12037" y="264"/>
                </a:lnTo>
                <a:lnTo>
                  <a:pt x="12017" y="238"/>
                </a:lnTo>
                <a:lnTo>
                  <a:pt x="12000" y="210"/>
                </a:lnTo>
                <a:lnTo>
                  <a:pt x="11991" y="181"/>
                </a:lnTo>
                <a:lnTo>
                  <a:pt x="11987" y="149"/>
                </a:lnTo>
                <a:lnTo>
                  <a:pt x="11989" y="117"/>
                </a:lnTo>
                <a:lnTo>
                  <a:pt x="11996" y="90"/>
                </a:lnTo>
                <a:lnTo>
                  <a:pt x="12007" y="64"/>
                </a:lnTo>
                <a:lnTo>
                  <a:pt x="12024" y="41"/>
                </a:lnTo>
                <a:lnTo>
                  <a:pt x="12047" y="24"/>
                </a:lnTo>
                <a:lnTo>
                  <a:pt x="12071" y="11"/>
                </a:lnTo>
                <a:lnTo>
                  <a:pt x="12102" y="2"/>
                </a:lnTo>
                <a:lnTo>
                  <a:pt x="12138" y="0"/>
                </a:lnTo>
                <a:lnTo>
                  <a:pt x="12556" y="0"/>
                </a:lnTo>
                <a:lnTo>
                  <a:pt x="12620" y="6"/>
                </a:lnTo>
                <a:lnTo>
                  <a:pt x="12649" y="13"/>
                </a:lnTo>
                <a:lnTo>
                  <a:pt x="12677" y="24"/>
                </a:lnTo>
                <a:lnTo>
                  <a:pt x="12705" y="37"/>
                </a:lnTo>
                <a:lnTo>
                  <a:pt x="12731" y="52"/>
                </a:lnTo>
                <a:lnTo>
                  <a:pt x="12780" y="90"/>
                </a:lnTo>
                <a:lnTo>
                  <a:pt x="13669" y="984"/>
                </a:lnTo>
                <a:lnTo>
                  <a:pt x="14558" y="90"/>
                </a:lnTo>
                <a:lnTo>
                  <a:pt x="14605" y="52"/>
                </a:lnTo>
                <a:lnTo>
                  <a:pt x="14631" y="37"/>
                </a:lnTo>
                <a:lnTo>
                  <a:pt x="14659" y="24"/>
                </a:lnTo>
                <a:lnTo>
                  <a:pt x="14718" y="6"/>
                </a:lnTo>
                <a:lnTo>
                  <a:pt x="14781" y="0"/>
                </a:lnTo>
                <a:lnTo>
                  <a:pt x="15200" y="0"/>
                </a:lnTo>
                <a:lnTo>
                  <a:pt x="15235" y="2"/>
                </a:lnTo>
                <a:lnTo>
                  <a:pt x="15265" y="11"/>
                </a:lnTo>
                <a:lnTo>
                  <a:pt x="15291" y="24"/>
                </a:lnTo>
                <a:lnTo>
                  <a:pt x="15312" y="41"/>
                </a:lnTo>
                <a:lnTo>
                  <a:pt x="15328" y="64"/>
                </a:lnTo>
                <a:lnTo>
                  <a:pt x="15334" y="77"/>
                </a:lnTo>
                <a:lnTo>
                  <a:pt x="15340" y="90"/>
                </a:lnTo>
                <a:lnTo>
                  <a:pt x="15347" y="117"/>
                </a:lnTo>
                <a:lnTo>
                  <a:pt x="15349" y="149"/>
                </a:lnTo>
                <a:lnTo>
                  <a:pt x="15345" y="181"/>
                </a:lnTo>
                <a:lnTo>
                  <a:pt x="15336" y="210"/>
                </a:lnTo>
                <a:lnTo>
                  <a:pt x="15321" y="238"/>
                </a:lnTo>
                <a:lnTo>
                  <a:pt x="15299" y="264"/>
                </a:lnTo>
                <a:lnTo>
                  <a:pt x="13901" y="1655"/>
                </a:lnTo>
                <a:close/>
                <a:moveTo>
                  <a:pt x="1939" y="0"/>
                </a:moveTo>
                <a:lnTo>
                  <a:pt x="2223" y="0"/>
                </a:lnTo>
                <a:lnTo>
                  <a:pt x="2266" y="4"/>
                </a:lnTo>
                <a:lnTo>
                  <a:pt x="2303" y="11"/>
                </a:lnTo>
                <a:lnTo>
                  <a:pt x="2333" y="26"/>
                </a:lnTo>
                <a:lnTo>
                  <a:pt x="2359" y="47"/>
                </a:lnTo>
                <a:lnTo>
                  <a:pt x="2380" y="71"/>
                </a:lnTo>
                <a:lnTo>
                  <a:pt x="2394" y="103"/>
                </a:lnTo>
                <a:lnTo>
                  <a:pt x="2404" y="140"/>
                </a:lnTo>
                <a:lnTo>
                  <a:pt x="2407" y="183"/>
                </a:lnTo>
                <a:lnTo>
                  <a:pt x="2407" y="1646"/>
                </a:lnTo>
                <a:lnTo>
                  <a:pt x="2407" y="1719"/>
                </a:lnTo>
                <a:lnTo>
                  <a:pt x="2404" y="1789"/>
                </a:lnTo>
                <a:lnTo>
                  <a:pt x="2398" y="1856"/>
                </a:lnTo>
                <a:lnTo>
                  <a:pt x="2389" y="1923"/>
                </a:lnTo>
                <a:lnTo>
                  <a:pt x="2378" y="1988"/>
                </a:lnTo>
                <a:lnTo>
                  <a:pt x="2365" y="2052"/>
                </a:lnTo>
                <a:lnTo>
                  <a:pt x="2350" y="2113"/>
                </a:lnTo>
                <a:lnTo>
                  <a:pt x="2331" y="2172"/>
                </a:lnTo>
                <a:lnTo>
                  <a:pt x="2288" y="2284"/>
                </a:lnTo>
                <a:lnTo>
                  <a:pt x="2234" y="2388"/>
                </a:lnTo>
                <a:lnTo>
                  <a:pt x="2205" y="2436"/>
                </a:lnTo>
                <a:lnTo>
                  <a:pt x="2173" y="2483"/>
                </a:lnTo>
                <a:lnTo>
                  <a:pt x="2138" y="2528"/>
                </a:lnTo>
                <a:lnTo>
                  <a:pt x="2100" y="2569"/>
                </a:lnTo>
                <a:lnTo>
                  <a:pt x="2061" y="2609"/>
                </a:lnTo>
                <a:lnTo>
                  <a:pt x="2019" y="2647"/>
                </a:lnTo>
                <a:lnTo>
                  <a:pt x="1974" y="2682"/>
                </a:lnTo>
                <a:lnTo>
                  <a:pt x="1927" y="2714"/>
                </a:lnTo>
                <a:lnTo>
                  <a:pt x="1879" y="2743"/>
                </a:lnTo>
                <a:lnTo>
                  <a:pt x="1827" y="2771"/>
                </a:lnTo>
                <a:lnTo>
                  <a:pt x="1773" y="2797"/>
                </a:lnTo>
                <a:lnTo>
                  <a:pt x="1717" y="2820"/>
                </a:lnTo>
                <a:lnTo>
                  <a:pt x="1658" y="2840"/>
                </a:lnTo>
                <a:lnTo>
                  <a:pt x="1596" y="2857"/>
                </a:lnTo>
                <a:lnTo>
                  <a:pt x="1533" y="2872"/>
                </a:lnTo>
                <a:lnTo>
                  <a:pt x="1468" y="2885"/>
                </a:lnTo>
                <a:lnTo>
                  <a:pt x="1399" y="2894"/>
                </a:lnTo>
                <a:lnTo>
                  <a:pt x="1328" y="2901"/>
                </a:lnTo>
                <a:lnTo>
                  <a:pt x="1256" y="2905"/>
                </a:lnTo>
                <a:lnTo>
                  <a:pt x="1181" y="2907"/>
                </a:lnTo>
                <a:lnTo>
                  <a:pt x="1105" y="2905"/>
                </a:lnTo>
                <a:lnTo>
                  <a:pt x="1031" y="2901"/>
                </a:lnTo>
                <a:lnTo>
                  <a:pt x="960" y="2894"/>
                </a:lnTo>
                <a:lnTo>
                  <a:pt x="891" y="2885"/>
                </a:lnTo>
                <a:lnTo>
                  <a:pt x="763" y="2859"/>
                </a:lnTo>
                <a:lnTo>
                  <a:pt x="646" y="2821"/>
                </a:lnTo>
                <a:lnTo>
                  <a:pt x="592" y="2801"/>
                </a:lnTo>
                <a:lnTo>
                  <a:pt x="540" y="2777"/>
                </a:lnTo>
                <a:lnTo>
                  <a:pt x="489" y="2753"/>
                </a:lnTo>
                <a:lnTo>
                  <a:pt x="443" y="2725"/>
                </a:lnTo>
                <a:lnTo>
                  <a:pt x="355" y="2667"/>
                </a:lnTo>
                <a:lnTo>
                  <a:pt x="316" y="2634"/>
                </a:lnTo>
                <a:lnTo>
                  <a:pt x="279" y="2600"/>
                </a:lnTo>
                <a:lnTo>
                  <a:pt x="244" y="2567"/>
                </a:lnTo>
                <a:lnTo>
                  <a:pt x="212" y="2529"/>
                </a:lnTo>
                <a:lnTo>
                  <a:pt x="154" y="2455"/>
                </a:lnTo>
                <a:lnTo>
                  <a:pt x="106" y="2375"/>
                </a:lnTo>
                <a:lnTo>
                  <a:pt x="67" y="2291"/>
                </a:lnTo>
                <a:lnTo>
                  <a:pt x="52" y="2251"/>
                </a:lnTo>
                <a:lnTo>
                  <a:pt x="37" y="2208"/>
                </a:lnTo>
                <a:lnTo>
                  <a:pt x="26" y="2163"/>
                </a:lnTo>
                <a:lnTo>
                  <a:pt x="17" y="2120"/>
                </a:lnTo>
                <a:lnTo>
                  <a:pt x="4" y="2033"/>
                </a:lnTo>
                <a:lnTo>
                  <a:pt x="0" y="1946"/>
                </a:lnTo>
                <a:lnTo>
                  <a:pt x="0" y="1936"/>
                </a:lnTo>
                <a:lnTo>
                  <a:pt x="4" y="1895"/>
                </a:lnTo>
                <a:lnTo>
                  <a:pt x="13" y="1860"/>
                </a:lnTo>
                <a:lnTo>
                  <a:pt x="20" y="1843"/>
                </a:lnTo>
                <a:lnTo>
                  <a:pt x="30" y="1827"/>
                </a:lnTo>
                <a:lnTo>
                  <a:pt x="52" y="1799"/>
                </a:lnTo>
                <a:lnTo>
                  <a:pt x="80" y="1776"/>
                </a:lnTo>
                <a:lnTo>
                  <a:pt x="112" y="1761"/>
                </a:lnTo>
                <a:lnTo>
                  <a:pt x="149" y="1750"/>
                </a:lnTo>
                <a:lnTo>
                  <a:pt x="190" y="1747"/>
                </a:lnTo>
                <a:lnTo>
                  <a:pt x="463" y="1747"/>
                </a:lnTo>
                <a:lnTo>
                  <a:pt x="499" y="1748"/>
                </a:lnTo>
                <a:lnTo>
                  <a:pt x="530" y="1756"/>
                </a:lnTo>
                <a:lnTo>
                  <a:pt x="558" y="1767"/>
                </a:lnTo>
                <a:lnTo>
                  <a:pt x="584" y="1784"/>
                </a:lnTo>
                <a:lnTo>
                  <a:pt x="607" y="1802"/>
                </a:lnTo>
                <a:lnTo>
                  <a:pt x="623" y="1827"/>
                </a:lnTo>
                <a:lnTo>
                  <a:pt x="638" y="1853"/>
                </a:lnTo>
                <a:lnTo>
                  <a:pt x="647" y="1882"/>
                </a:lnTo>
                <a:lnTo>
                  <a:pt x="666" y="1953"/>
                </a:lnTo>
                <a:lnTo>
                  <a:pt x="692" y="2029"/>
                </a:lnTo>
                <a:lnTo>
                  <a:pt x="709" y="2065"/>
                </a:lnTo>
                <a:lnTo>
                  <a:pt x="729" y="2098"/>
                </a:lnTo>
                <a:lnTo>
                  <a:pt x="752" y="2132"/>
                </a:lnTo>
                <a:lnTo>
                  <a:pt x="776" y="2161"/>
                </a:lnTo>
                <a:lnTo>
                  <a:pt x="804" y="2191"/>
                </a:lnTo>
                <a:lnTo>
                  <a:pt x="833" y="2217"/>
                </a:lnTo>
                <a:lnTo>
                  <a:pt x="867" y="2239"/>
                </a:lnTo>
                <a:lnTo>
                  <a:pt x="904" y="2262"/>
                </a:lnTo>
                <a:lnTo>
                  <a:pt x="943" y="2278"/>
                </a:lnTo>
                <a:lnTo>
                  <a:pt x="984" y="2295"/>
                </a:lnTo>
                <a:lnTo>
                  <a:pt x="1029" y="2306"/>
                </a:lnTo>
                <a:lnTo>
                  <a:pt x="1077" y="2316"/>
                </a:lnTo>
                <a:lnTo>
                  <a:pt x="1127" y="2321"/>
                </a:lnTo>
                <a:lnTo>
                  <a:pt x="1181" y="2323"/>
                </a:lnTo>
                <a:lnTo>
                  <a:pt x="1237" y="2321"/>
                </a:lnTo>
                <a:lnTo>
                  <a:pt x="1293" y="2314"/>
                </a:lnTo>
                <a:lnTo>
                  <a:pt x="1321" y="2310"/>
                </a:lnTo>
                <a:lnTo>
                  <a:pt x="1347" y="2304"/>
                </a:lnTo>
                <a:lnTo>
                  <a:pt x="1399" y="2288"/>
                </a:lnTo>
                <a:lnTo>
                  <a:pt x="1449" y="2269"/>
                </a:lnTo>
                <a:lnTo>
                  <a:pt x="1498" y="2243"/>
                </a:lnTo>
                <a:lnTo>
                  <a:pt x="1542" y="2213"/>
                </a:lnTo>
                <a:lnTo>
                  <a:pt x="1583" y="2176"/>
                </a:lnTo>
                <a:lnTo>
                  <a:pt x="1604" y="2156"/>
                </a:lnTo>
                <a:lnTo>
                  <a:pt x="1622" y="2135"/>
                </a:lnTo>
                <a:lnTo>
                  <a:pt x="1656" y="2087"/>
                </a:lnTo>
                <a:lnTo>
                  <a:pt x="1686" y="2033"/>
                </a:lnTo>
                <a:lnTo>
                  <a:pt x="1710" y="1972"/>
                </a:lnTo>
                <a:lnTo>
                  <a:pt x="1730" y="1905"/>
                </a:lnTo>
                <a:lnTo>
                  <a:pt x="1745" y="1830"/>
                </a:lnTo>
                <a:lnTo>
                  <a:pt x="1754" y="1750"/>
                </a:lnTo>
                <a:lnTo>
                  <a:pt x="1758" y="1661"/>
                </a:lnTo>
                <a:lnTo>
                  <a:pt x="1760" y="913"/>
                </a:lnTo>
                <a:lnTo>
                  <a:pt x="1762" y="166"/>
                </a:lnTo>
                <a:lnTo>
                  <a:pt x="1766" y="127"/>
                </a:lnTo>
                <a:lnTo>
                  <a:pt x="1775" y="93"/>
                </a:lnTo>
                <a:lnTo>
                  <a:pt x="1790" y="65"/>
                </a:lnTo>
                <a:lnTo>
                  <a:pt x="1810" y="41"/>
                </a:lnTo>
                <a:lnTo>
                  <a:pt x="1834" y="23"/>
                </a:lnTo>
                <a:lnTo>
                  <a:pt x="1864" y="10"/>
                </a:lnTo>
                <a:lnTo>
                  <a:pt x="1900" y="2"/>
                </a:lnTo>
                <a:lnTo>
                  <a:pt x="1939" y="0"/>
                </a:lnTo>
                <a:close/>
                <a:moveTo>
                  <a:pt x="4177" y="649"/>
                </a:moveTo>
                <a:lnTo>
                  <a:pt x="3900" y="649"/>
                </a:lnTo>
                <a:lnTo>
                  <a:pt x="3855" y="647"/>
                </a:lnTo>
                <a:lnTo>
                  <a:pt x="3816" y="638"/>
                </a:lnTo>
                <a:lnTo>
                  <a:pt x="3784" y="625"/>
                </a:lnTo>
                <a:lnTo>
                  <a:pt x="3756" y="605"/>
                </a:lnTo>
                <a:lnTo>
                  <a:pt x="3736" y="579"/>
                </a:lnTo>
                <a:lnTo>
                  <a:pt x="3721" y="547"/>
                </a:lnTo>
                <a:lnTo>
                  <a:pt x="3712" y="510"/>
                </a:lnTo>
                <a:lnTo>
                  <a:pt x="3708" y="465"/>
                </a:lnTo>
                <a:lnTo>
                  <a:pt x="3706" y="316"/>
                </a:lnTo>
                <a:lnTo>
                  <a:pt x="3710" y="166"/>
                </a:lnTo>
                <a:lnTo>
                  <a:pt x="3713" y="127"/>
                </a:lnTo>
                <a:lnTo>
                  <a:pt x="3723" y="93"/>
                </a:lnTo>
                <a:lnTo>
                  <a:pt x="3738" y="65"/>
                </a:lnTo>
                <a:lnTo>
                  <a:pt x="3758" y="41"/>
                </a:lnTo>
                <a:lnTo>
                  <a:pt x="3782" y="23"/>
                </a:lnTo>
                <a:lnTo>
                  <a:pt x="3812" y="10"/>
                </a:lnTo>
                <a:lnTo>
                  <a:pt x="3846" y="2"/>
                </a:lnTo>
                <a:lnTo>
                  <a:pt x="3887" y="0"/>
                </a:lnTo>
                <a:lnTo>
                  <a:pt x="4169" y="0"/>
                </a:lnTo>
                <a:lnTo>
                  <a:pt x="4212" y="4"/>
                </a:lnTo>
                <a:lnTo>
                  <a:pt x="4249" y="11"/>
                </a:lnTo>
                <a:lnTo>
                  <a:pt x="4281" y="26"/>
                </a:lnTo>
                <a:lnTo>
                  <a:pt x="4307" y="45"/>
                </a:lnTo>
                <a:lnTo>
                  <a:pt x="4327" y="71"/>
                </a:lnTo>
                <a:lnTo>
                  <a:pt x="4342" y="103"/>
                </a:lnTo>
                <a:lnTo>
                  <a:pt x="4350" y="140"/>
                </a:lnTo>
                <a:lnTo>
                  <a:pt x="4353" y="183"/>
                </a:lnTo>
                <a:lnTo>
                  <a:pt x="4355" y="333"/>
                </a:lnTo>
                <a:lnTo>
                  <a:pt x="4353" y="482"/>
                </a:lnTo>
                <a:lnTo>
                  <a:pt x="4348" y="521"/>
                </a:lnTo>
                <a:lnTo>
                  <a:pt x="4339" y="554"/>
                </a:lnTo>
                <a:lnTo>
                  <a:pt x="4324" y="584"/>
                </a:lnTo>
                <a:lnTo>
                  <a:pt x="4305" y="607"/>
                </a:lnTo>
                <a:lnTo>
                  <a:pt x="4279" y="625"/>
                </a:lnTo>
                <a:lnTo>
                  <a:pt x="4249" y="638"/>
                </a:lnTo>
                <a:lnTo>
                  <a:pt x="4216" y="647"/>
                </a:lnTo>
                <a:lnTo>
                  <a:pt x="4177" y="649"/>
                </a:lnTo>
                <a:close/>
                <a:moveTo>
                  <a:pt x="789" y="0"/>
                </a:moveTo>
                <a:lnTo>
                  <a:pt x="830" y="4"/>
                </a:lnTo>
                <a:lnTo>
                  <a:pt x="848" y="8"/>
                </a:lnTo>
                <a:lnTo>
                  <a:pt x="867" y="13"/>
                </a:lnTo>
                <a:lnTo>
                  <a:pt x="884" y="21"/>
                </a:lnTo>
                <a:lnTo>
                  <a:pt x="899" y="30"/>
                </a:lnTo>
                <a:lnTo>
                  <a:pt x="925" y="52"/>
                </a:lnTo>
                <a:lnTo>
                  <a:pt x="947" y="80"/>
                </a:lnTo>
                <a:lnTo>
                  <a:pt x="964" y="112"/>
                </a:lnTo>
                <a:lnTo>
                  <a:pt x="973" y="149"/>
                </a:lnTo>
                <a:lnTo>
                  <a:pt x="977" y="190"/>
                </a:lnTo>
                <a:lnTo>
                  <a:pt x="977" y="460"/>
                </a:lnTo>
                <a:lnTo>
                  <a:pt x="973" y="501"/>
                </a:lnTo>
                <a:lnTo>
                  <a:pt x="962" y="536"/>
                </a:lnTo>
                <a:lnTo>
                  <a:pt x="954" y="553"/>
                </a:lnTo>
                <a:lnTo>
                  <a:pt x="945" y="569"/>
                </a:lnTo>
                <a:lnTo>
                  <a:pt x="923" y="597"/>
                </a:lnTo>
                <a:lnTo>
                  <a:pt x="897" y="620"/>
                </a:lnTo>
                <a:lnTo>
                  <a:pt x="863" y="636"/>
                </a:lnTo>
                <a:lnTo>
                  <a:pt x="826" y="646"/>
                </a:lnTo>
                <a:lnTo>
                  <a:pt x="787" y="649"/>
                </a:lnTo>
                <a:lnTo>
                  <a:pt x="192" y="649"/>
                </a:lnTo>
                <a:lnTo>
                  <a:pt x="149" y="646"/>
                </a:lnTo>
                <a:lnTo>
                  <a:pt x="130" y="642"/>
                </a:lnTo>
                <a:lnTo>
                  <a:pt x="112" y="636"/>
                </a:lnTo>
                <a:lnTo>
                  <a:pt x="95" y="627"/>
                </a:lnTo>
                <a:lnTo>
                  <a:pt x="80" y="620"/>
                </a:lnTo>
                <a:lnTo>
                  <a:pt x="52" y="597"/>
                </a:lnTo>
                <a:lnTo>
                  <a:pt x="32" y="569"/>
                </a:lnTo>
                <a:lnTo>
                  <a:pt x="15" y="536"/>
                </a:lnTo>
                <a:lnTo>
                  <a:pt x="6" y="501"/>
                </a:lnTo>
                <a:lnTo>
                  <a:pt x="2" y="460"/>
                </a:lnTo>
                <a:lnTo>
                  <a:pt x="2" y="190"/>
                </a:lnTo>
                <a:lnTo>
                  <a:pt x="6" y="149"/>
                </a:lnTo>
                <a:lnTo>
                  <a:pt x="15" y="114"/>
                </a:lnTo>
                <a:lnTo>
                  <a:pt x="22" y="97"/>
                </a:lnTo>
                <a:lnTo>
                  <a:pt x="32" y="80"/>
                </a:lnTo>
                <a:lnTo>
                  <a:pt x="52" y="54"/>
                </a:lnTo>
                <a:lnTo>
                  <a:pt x="80" y="32"/>
                </a:lnTo>
                <a:lnTo>
                  <a:pt x="95" y="23"/>
                </a:lnTo>
                <a:lnTo>
                  <a:pt x="112" y="15"/>
                </a:lnTo>
                <a:lnTo>
                  <a:pt x="147" y="4"/>
                </a:lnTo>
                <a:lnTo>
                  <a:pt x="186" y="0"/>
                </a:lnTo>
                <a:lnTo>
                  <a:pt x="789" y="0"/>
                </a:lnTo>
                <a:close/>
                <a:moveTo>
                  <a:pt x="3887" y="1099"/>
                </a:moveTo>
                <a:lnTo>
                  <a:pt x="5010" y="1099"/>
                </a:lnTo>
                <a:lnTo>
                  <a:pt x="6136" y="1099"/>
                </a:lnTo>
                <a:lnTo>
                  <a:pt x="6138" y="166"/>
                </a:lnTo>
                <a:lnTo>
                  <a:pt x="6143" y="127"/>
                </a:lnTo>
                <a:lnTo>
                  <a:pt x="6153" y="93"/>
                </a:lnTo>
                <a:lnTo>
                  <a:pt x="6167" y="65"/>
                </a:lnTo>
                <a:lnTo>
                  <a:pt x="6186" y="41"/>
                </a:lnTo>
                <a:lnTo>
                  <a:pt x="6210" y="23"/>
                </a:lnTo>
                <a:lnTo>
                  <a:pt x="6240" y="10"/>
                </a:lnTo>
                <a:lnTo>
                  <a:pt x="6275" y="2"/>
                </a:lnTo>
                <a:lnTo>
                  <a:pt x="6314" y="0"/>
                </a:lnTo>
                <a:lnTo>
                  <a:pt x="6592" y="0"/>
                </a:lnTo>
                <a:lnTo>
                  <a:pt x="6636" y="2"/>
                </a:lnTo>
                <a:lnTo>
                  <a:pt x="6675" y="11"/>
                </a:lnTo>
                <a:lnTo>
                  <a:pt x="6707" y="24"/>
                </a:lnTo>
                <a:lnTo>
                  <a:pt x="6735" y="45"/>
                </a:lnTo>
                <a:lnTo>
                  <a:pt x="6755" y="69"/>
                </a:lnTo>
                <a:lnTo>
                  <a:pt x="6770" y="101"/>
                </a:lnTo>
                <a:lnTo>
                  <a:pt x="6780" y="140"/>
                </a:lnTo>
                <a:lnTo>
                  <a:pt x="6783" y="183"/>
                </a:lnTo>
                <a:lnTo>
                  <a:pt x="6781" y="1434"/>
                </a:lnTo>
                <a:lnTo>
                  <a:pt x="6781" y="2688"/>
                </a:lnTo>
                <a:lnTo>
                  <a:pt x="6778" y="2727"/>
                </a:lnTo>
                <a:lnTo>
                  <a:pt x="6768" y="2762"/>
                </a:lnTo>
                <a:lnTo>
                  <a:pt x="6753" y="2790"/>
                </a:lnTo>
                <a:lnTo>
                  <a:pt x="6733" y="2814"/>
                </a:lnTo>
                <a:lnTo>
                  <a:pt x="6709" y="2831"/>
                </a:lnTo>
                <a:lnTo>
                  <a:pt x="6679" y="2844"/>
                </a:lnTo>
                <a:lnTo>
                  <a:pt x="6644" y="2853"/>
                </a:lnTo>
                <a:lnTo>
                  <a:pt x="6605" y="2855"/>
                </a:lnTo>
                <a:lnTo>
                  <a:pt x="6329" y="2855"/>
                </a:lnTo>
                <a:lnTo>
                  <a:pt x="6285" y="2853"/>
                </a:lnTo>
                <a:lnTo>
                  <a:pt x="6246" y="2844"/>
                </a:lnTo>
                <a:lnTo>
                  <a:pt x="6212" y="2831"/>
                </a:lnTo>
                <a:lnTo>
                  <a:pt x="6186" y="2810"/>
                </a:lnTo>
                <a:lnTo>
                  <a:pt x="6166" y="2786"/>
                </a:lnTo>
                <a:lnTo>
                  <a:pt x="6151" y="2755"/>
                </a:lnTo>
                <a:lnTo>
                  <a:pt x="6141" y="2715"/>
                </a:lnTo>
                <a:lnTo>
                  <a:pt x="6138" y="2673"/>
                </a:lnTo>
                <a:lnTo>
                  <a:pt x="6136" y="1750"/>
                </a:lnTo>
                <a:lnTo>
                  <a:pt x="5245" y="1750"/>
                </a:lnTo>
                <a:lnTo>
                  <a:pt x="4355" y="1750"/>
                </a:lnTo>
                <a:lnTo>
                  <a:pt x="4353" y="2688"/>
                </a:lnTo>
                <a:lnTo>
                  <a:pt x="4348" y="2727"/>
                </a:lnTo>
                <a:lnTo>
                  <a:pt x="4339" y="2762"/>
                </a:lnTo>
                <a:lnTo>
                  <a:pt x="4324" y="2790"/>
                </a:lnTo>
                <a:lnTo>
                  <a:pt x="4305" y="2814"/>
                </a:lnTo>
                <a:lnTo>
                  <a:pt x="4279" y="2831"/>
                </a:lnTo>
                <a:lnTo>
                  <a:pt x="4249" y="2844"/>
                </a:lnTo>
                <a:lnTo>
                  <a:pt x="4216" y="2853"/>
                </a:lnTo>
                <a:lnTo>
                  <a:pt x="4177" y="2855"/>
                </a:lnTo>
                <a:lnTo>
                  <a:pt x="3900" y="2855"/>
                </a:lnTo>
                <a:lnTo>
                  <a:pt x="3855" y="2853"/>
                </a:lnTo>
                <a:lnTo>
                  <a:pt x="3816" y="2844"/>
                </a:lnTo>
                <a:lnTo>
                  <a:pt x="3784" y="2831"/>
                </a:lnTo>
                <a:lnTo>
                  <a:pt x="3756" y="2810"/>
                </a:lnTo>
                <a:lnTo>
                  <a:pt x="3736" y="2786"/>
                </a:lnTo>
                <a:lnTo>
                  <a:pt x="3721" y="2755"/>
                </a:lnTo>
                <a:lnTo>
                  <a:pt x="3712" y="2715"/>
                </a:lnTo>
                <a:lnTo>
                  <a:pt x="3708" y="2673"/>
                </a:lnTo>
                <a:lnTo>
                  <a:pt x="3710" y="1265"/>
                </a:lnTo>
                <a:lnTo>
                  <a:pt x="3713" y="1226"/>
                </a:lnTo>
                <a:lnTo>
                  <a:pt x="3723" y="1192"/>
                </a:lnTo>
                <a:lnTo>
                  <a:pt x="3738" y="1164"/>
                </a:lnTo>
                <a:lnTo>
                  <a:pt x="3758" y="1140"/>
                </a:lnTo>
                <a:lnTo>
                  <a:pt x="3782" y="1122"/>
                </a:lnTo>
                <a:lnTo>
                  <a:pt x="3812" y="1109"/>
                </a:lnTo>
                <a:lnTo>
                  <a:pt x="3846" y="1101"/>
                </a:lnTo>
                <a:lnTo>
                  <a:pt x="3887" y="1099"/>
                </a:lnTo>
                <a:close/>
                <a:moveTo>
                  <a:pt x="13991" y="2388"/>
                </a:moveTo>
                <a:lnTo>
                  <a:pt x="13991" y="2688"/>
                </a:lnTo>
                <a:lnTo>
                  <a:pt x="13985" y="2727"/>
                </a:lnTo>
                <a:lnTo>
                  <a:pt x="13976" y="2762"/>
                </a:lnTo>
                <a:lnTo>
                  <a:pt x="13961" y="2790"/>
                </a:lnTo>
                <a:lnTo>
                  <a:pt x="13942" y="2814"/>
                </a:lnTo>
                <a:lnTo>
                  <a:pt x="13916" y="2831"/>
                </a:lnTo>
                <a:lnTo>
                  <a:pt x="13887" y="2844"/>
                </a:lnTo>
                <a:lnTo>
                  <a:pt x="13853" y="2853"/>
                </a:lnTo>
                <a:lnTo>
                  <a:pt x="13814" y="2855"/>
                </a:lnTo>
                <a:lnTo>
                  <a:pt x="13537" y="2855"/>
                </a:lnTo>
                <a:lnTo>
                  <a:pt x="13492" y="2853"/>
                </a:lnTo>
                <a:lnTo>
                  <a:pt x="13453" y="2844"/>
                </a:lnTo>
                <a:lnTo>
                  <a:pt x="13421" y="2831"/>
                </a:lnTo>
                <a:lnTo>
                  <a:pt x="13393" y="2810"/>
                </a:lnTo>
                <a:lnTo>
                  <a:pt x="13373" y="2786"/>
                </a:lnTo>
                <a:lnTo>
                  <a:pt x="13358" y="2755"/>
                </a:lnTo>
                <a:lnTo>
                  <a:pt x="13349" y="2715"/>
                </a:lnTo>
                <a:lnTo>
                  <a:pt x="13345" y="2673"/>
                </a:lnTo>
                <a:lnTo>
                  <a:pt x="13347" y="2373"/>
                </a:lnTo>
                <a:lnTo>
                  <a:pt x="13351" y="2334"/>
                </a:lnTo>
                <a:lnTo>
                  <a:pt x="13360" y="2299"/>
                </a:lnTo>
                <a:lnTo>
                  <a:pt x="13375" y="2271"/>
                </a:lnTo>
                <a:lnTo>
                  <a:pt x="13395" y="2247"/>
                </a:lnTo>
                <a:lnTo>
                  <a:pt x="13420" y="2230"/>
                </a:lnTo>
                <a:lnTo>
                  <a:pt x="13449" y="2217"/>
                </a:lnTo>
                <a:lnTo>
                  <a:pt x="13483" y="2208"/>
                </a:lnTo>
                <a:lnTo>
                  <a:pt x="13524" y="2206"/>
                </a:lnTo>
                <a:lnTo>
                  <a:pt x="13807" y="2206"/>
                </a:lnTo>
                <a:lnTo>
                  <a:pt x="13849" y="2210"/>
                </a:lnTo>
                <a:lnTo>
                  <a:pt x="13887" y="2219"/>
                </a:lnTo>
                <a:lnTo>
                  <a:pt x="13918" y="2232"/>
                </a:lnTo>
                <a:lnTo>
                  <a:pt x="13944" y="2252"/>
                </a:lnTo>
                <a:lnTo>
                  <a:pt x="13965" y="2277"/>
                </a:lnTo>
                <a:lnTo>
                  <a:pt x="13978" y="2308"/>
                </a:lnTo>
                <a:lnTo>
                  <a:pt x="13987" y="2345"/>
                </a:lnTo>
                <a:lnTo>
                  <a:pt x="13991" y="2388"/>
                </a:lnTo>
                <a:close/>
                <a:moveTo>
                  <a:pt x="10688" y="0"/>
                </a:moveTo>
                <a:lnTo>
                  <a:pt x="10971" y="0"/>
                </a:lnTo>
                <a:lnTo>
                  <a:pt x="11014" y="4"/>
                </a:lnTo>
                <a:lnTo>
                  <a:pt x="11051" y="11"/>
                </a:lnTo>
                <a:lnTo>
                  <a:pt x="11083" y="26"/>
                </a:lnTo>
                <a:lnTo>
                  <a:pt x="11109" y="45"/>
                </a:lnTo>
                <a:lnTo>
                  <a:pt x="11129" y="71"/>
                </a:lnTo>
                <a:lnTo>
                  <a:pt x="11144" y="103"/>
                </a:lnTo>
                <a:lnTo>
                  <a:pt x="11153" y="140"/>
                </a:lnTo>
                <a:lnTo>
                  <a:pt x="11157" y="183"/>
                </a:lnTo>
                <a:lnTo>
                  <a:pt x="11155" y="482"/>
                </a:lnTo>
                <a:lnTo>
                  <a:pt x="11152" y="521"/>
                </a:lnTo>
                <a:lnTo>
                  <a:pt x="11142" y="554"/>
                </a:lnTo>
                <a:lnTo>
                  <a:pt x="11127" y="584"/>
                </a:lnTo>
                <a:lnTo>
                  <a:pt x="11107" y="607"/>
                </a:lnTo>
                <a:lnTo>
                  <a:pt x="11083" y="625"/>
                </a:lnTo>
                <a:lnTo>
                  <a:pt x="11053" y="638"/>
                </a:lnTo>
                <a:lnTo>
                  <a:pt x="11018" y="647"/>
                </a:lnTo>
                <a:lnTo>
                  <a:pt x="10979" y="649"/>
                </a:lnTo>
                <a:lnTo>
                  <a:pt x="10703" y="649"/>
                </a:lnTo>
                <a:lnTo>
                  <a:pt x="10657" y="647"/>
                </a:lnTo>
                <a:lnTo>
                  <a:pt x="10620" y="638"/>
                </a:lnTo>
                <a:lnTo>
                  <a:pt x="10586" y="625"/>
                </a:lnTo>
                <a:lnTo>
                  <a:pt x="10560" y="605"/>
                </a:lnTo>
                <a:lnTo>
                  <a:pt x="10540" y="579"/>
                </a:lnTo>
                <a:lnTo>
                  <a:pt x="10523" y="547"/>
                </a:lnTo>
                <a:lnTo>
                  <a:pt x="10513" y="510"/>
                </a:lnTo>
                <a:lnTo>
                  <a:pt x="10510" y="465"/>
                </a:lnTo>
                <a:lnTo>
                  <a:pt x="10512" y="166"/>
                </a:lnTo>
                <a:lnTo>
                  <a:pt x="10515" y="127"/>
                </a:lnTo>
                <a:lnTo>
                  <a:pt x="10527" y="93"/>
                </a:lnTo>
                <a:lnTo>
                  <a:pt x="10540" y="65"/>
                </a:lnTo>
                <a:lnTo>
                  <a:pt x="10560" y="41"/>
                </a:lnTo>
                <a:lnTo>
                  <a:pt x="10584" y="23"/>
                </a:lnTo>
                <a:lnTo>
                  <a:pt x="10614" y="10"/>
                </a:lnTo>
                <a:lnTo>
                  <a:pt x="10649" y="2"/>
                </a:lnTo>
                <a:lnTo>
                  <a:pt x="10688" y="0"/>
                </a:lnTo>
                <a:close/>
                <a:moveTo>
                  <a:pt x="8259" y="0"/>
                </a:moveTo>
                <a:lnTo>
                  <a:pt x="8538" y="0"/>
                </a:lnTo>
                <a:lnTo>
                  <a:pt x="8590" y="8"/>
                </a:lnTo>
                <a:lnTo>
                  <a:pt x="8634" y="23"/>
                </a:lnTo>
                <a:lnTo>
                  <a:pt x="8655" y="34"/>
                </a:lnTo>
                <a:lnTo>
                  <a:pt x="8673" y="47"/>
                </a:lnTo>
                <a:lnTo>
                  <a:pt x="8711" y="77"/>
                </a:lnTo>
                <a:lnTo>
                  <a:pt x="9903" y="1254"/>
                </a:lnTo>
                <a:lnTo>
                  <a:pt x="11098" y="2431"/>
                </a:lnTo>
                <a:lnTo>
                  <a:pt x="11124" y="2463"/>
                </a:lnTo>
                <a:lnTo>
                  <a:pt x="11133" y="2479"/>
                </a:lnTo>
                <a:lnTo>
                  <a:pt x="11142" y="2498"/>
                </a:lnTo>
                <a:lnTo>
                  <a:pt x="11155" y="2537"/>
                </a:lnTo>
                <a:lnTo>
                  <a:pt x="11159" y="2578"/>
                </a:lnTo>
                <a:lnTo>
                  <a:pt x="11159" y="2688"/>
                </a:lnTo>
                <a:lnTo>
                  <a:pt x="11153" y="2727"/>
                </a:lnTo>
                <a:lnTo>
                  <a:pt x="11144" y="2762"/>
                </a:lnTo>
                <a:lnTo>
                  <a:pt x="11129" y="2790"/>
                </a:lnTo>
                <a:lnTo>
                  <a:pt x="11111" y="2814"/>
                </a:lnTo>
                <a:lnTo>
                  <a:pt x="11087" y="2831"/>
                </a:lnTo>
                <a:lnTo>
                  <a:pt x="11057" y="2844"/>
                </a:lnTo>
                <a:lnTo>
                  <a:pt x="11021" y="2853"/>
                </a:lnTo>
                <a:lnTo>
                  <a:pt x="10982" y="2855"/>
                </a:lnTo>
                <a:lnTo>
                  <a:pt x="10742" y="2855"/>
                </a:lnTo>
                <a:lnTo>
                  <a:pt x="10679" y="2851"/>
                </a:lnTo>
                <a:lnTo>
                  <a:pt x="10625" y="2836"/>
                </a:lnTo>
                <a:lnTo>
                  <a:pt x="10601" y="2827"/>
                </a:lnTo>
                <a:lnTo>
                  <a:pt x="10577" y="2812"/>
                </a:lnTo>
                <a:lnTo>
                  <a:pt x="10556" y="2797"/>
                </a:lnTo>
                <a:lnTo>
                  <a:pt x="10536" y="2779"/>
                </a:lnTo>
                <a:lnTo>
                  <a:pt x="9633" y="1892"/>
                </a:lnTo>
                <a:lnTo>
                  <a:pt x="8733" y="1005"/>
                </a:lnTo>
                <a:lnTo>
                  <a:pt x="8731" y="1845"/>
                </a:lnTo>
                <a:lnTo>
                  <a:pt x="8729" y="2688"/>
                </a:lnTo>
                <a:lnTo>
                  <a:pt x="8726" y="2727"/>
                </a:lnTo>
                <a:lnTo>
                  <a:pt x="8716" y="2762"/>
                </a:lnTo>
                <a:lnTo>
                  <a:pt x="8701" y="2790"/>
                </a:lnTo>
                <a:lnTo>
                  <a:pt x="8681" y="2814"/>
                </a:lnTo>
                <a:lnTo>
                  <a:pt x="8657" y="2831"/>
                </a:lnTo>
                <a:lnTo>
                  <a:pt x="8627" y="2844"/>
                </a:lnTo>
                <a:lnTo>
                  <a:pt x="8592" y="2853"/>
                </a:lnTo>
                <a:lnTo>
                  <a:pt x="8553" y="2855"/>
                </a:lnTo>
                <a:lnTo>
                  <a:pt x="8275" y="2855"/>
                </a:lnTo>
                <a:lnTo>
                  <a:pt x="8231" y="2853"/>
                </a:lnTo>
                <a:lnTo>
                  <a:pt x="8193" y="2844"/>
                </a:lnTo>
                <a:lnTo>
                  <a:pt x="8160" y="2831"/>
                </a:lnTo>
                <a:lnTo>
                  <a:pt x="8134" y="2810"/>
                </a:lnTo>
                <a:lnTo>
                  <a:pt x="8113" y="2786"/>
                </a:lnTo>
                <a:lnTo>
                  <a:pt x="8097" y="2755"/>
                </a:lnTo>
                <a:lnTo>
                  <a:pt x="8087" y="2715"/>
                </a:lnTo>
                <a:lnTo>
                  <a:pt x="8084" y="2673"/>
                </a:lnTo>
                <a:lnTo>
                  <a:pt x="8082" y="1419"/>
                </a:lnTo>
                <a:lnTo>
                  <a:pt x="8082" y="166"/>
                </a:lnTo>
                <a:lnTo>
                  <a:pt x="8087" y="127"/>
                </a:lnTo>
                <a:lnTo>
                  <a:pt x="8097" y="93"/>
                </a:lnTo>
                <a:lnTo>
                  <a:pt x="8112" y="65"/>
                </a:lnTo>
                <a:lnTo>
                  <a:pt x="8130" y="41"/>
                </a:lnTo>
                <a:lnTo>
                  <a:pt x="8156" y="23"/>
                </a:lnTo>
                <a:lnTo>
                  <a:pt x="8186" y="10"/>
                </a:lnTo>
                <a:lnTo>
                  <a:pt x="8220" y="2"/>
                </a:lnTo>
                <a:lnTo>
                  <a:pt x="8259"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568533639"/>
      </p:ext>
    </p:extLst>
  </p:cSld>
  <p:clrMap bg1="lt1" tx1="dk1" bg2="lt2" tx2="dk2" accent1="accent1" accent2="accent2" accent3="accent3" accent4="accent4" accent5="accent5" accent6="accent6" hlink="hlink" folHlink="folHlink"/>
  <p:sldLayoutIdLst>
    <p:sldLayoutId id="2147483649" r:id="rId1"/>
    <p:sldLayoutId id="2147483700" r:id="rId2"/>
    <p:sldLayoutId id="2147483660" r:id="rId3"/>
    <p:sldLayoutId id="2147483662" r:id="rId4"/>
    <p:sldLayoutId id="2147483711" r:id="rId5"/>
    <p:sldLayoutId id="2147483663" r:id="rId6"/>
    <p:sldLayoutId id="2147483715" r:id="rId7"/>
    <p:sldLayoutId id="2147483714" r:id="rId8"/>
    <p:sldLayoutId id="2147483713" r:id="rId9"/>
    <p:sldLayoutId id="2147483661" r:id="rId10"/>
    <p:sldLayoutId id="2147483696" r:id="rId11"/>
    <p:sldLayoutId id="2147483699" r:id="rId12"/>
    <p:sldLayoutId id="2147483682" r:id="rId13"/>
    <p:sldLayoutId id="2147483671" r:id="rId14"/>
    <p:sldLayoutId id="2147483672" r:id="rId15"/>
    <p:sldLayoutId id="2147483673" r:id="rId16"/>
    <p:sldLayoutId id="2147483684" r:id="rId17"/>
    <p:sldLayoutId id="2147483685" r:id="rId18"/>
    <p:sldLayoutId id="2147483686" r:id="rId19"/>
    <p:sldLayoutId id="2147483708" r:id="rId20"/>
    <p:sldLayoutId id="2147483651" r:id="rId21"/>
    <p:sldLayoutId id="2147483706" r:id="rId22"/>
    <p:sldLayoutId id="2147483707" r:id="rId23"/>
    <p:sldLayoutId id="2147483709" r:id="rId24"/>
    <p:sldLayoutId id="2147483710" r:id="rId25"/>
    <p:sldLayoutId id="2147483669" r:id="rId26"/>
    <p:sldLayoutId id="2147483670" r:id="rId27"/>
    <p:sldLayoutId id="2147483668" r:id="rId28"/>
    <p:sldLayoutId id="2147483704" r:id="rId29"/>
    <p:sldLayoutId id="2147483705" r:id="rId30"/>
    <p:sldLayoutId id="2147483703" r:id="rId31"/>
    <p:sldLayoutId id="2147483650" r:id="rId32"/>
    <p:sldLayoutId id="2147483712" r:id="rId33"/>
    <p:sldLayoutId id="2147483677" r:id="rId34"/>
    <p:sldLayoutId id="2147483675" r:id="rId35"/>
    <p:sldLayoutId id="2147483680" r:id="rId36"/>
    <p:sldLayoutId id="2147483679" r:id="rId37"/>
    <p:sldLayoutId id="2147483653" r:id="rId38"/>
    <p:sldLayoutId id="2147483652" r:id="rId39"/>
    <p:sldLayoutId id="2147483674" r:id="rId40"/>
    <p:sldLayoutId id="2147483676" r:id="rId41"/>
    <p:sldLayoutId id="2147483681" r:id="rId42"/>
    <p:sldLayoutId id="2147483702" r:id="rId43"/>
    <p:sldLayoutId id="2147483693" r:id="rId44"/>
    <p:sldLayoutId id="2147483694" r:id="rId45"/>
    <p:sldLayoutId id="2147483695" r:id="rId46"/>
    <p:sldLayoutId id="2147483689" r:id="rId47"/>
    <p:sldLayoutId id="2147483688" r:id="rId48"/>
    <p:sldLayoutId id="2147483690" r:id="rId49"/>
    <p:sldLayoutId id="2147483691" r:id="rId50"/>
    <p:sldLayoutId id="2147483664" r:id="rId51"/>
    <p:sldLayoutId id="2147483665" r:id="rId52"/>
    <p:sldLayoutId id="2147483666" r:id="rId53"/>
    <p:sldLayoutId id="2147483716" r:id="rId54"/>
    <p:sldLayoutId id="2147483654" r:id="rId55"/>
    <p:sldLayoutId id="2147483683" r:id="rId56"/>
    <p:sldLayoutId id="2147483687" r:id="rId57"/>
    <p:sldLayoutId id="2147483698" r:id="rId58"/>
    <p:sldLayoutId id="2147483692" r:id="rId59"/>
    <p:sldLayoutId id="2147483697" r:id="rId60"/>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3600" b="1" i="0" kern="1200" spc="-150">
          <a:solidFill>
            <a:schemeClr val="accent1"/>
          </a:solidFill>
          <a:latin typeface="Trio Grotesk" panose="020B0505040000000004" pitchFamily="34" charset="77"/>
          <a:ea typeface="+mj-ea"/>
          <a:cs typeface="+mj-cs"/>
        </a:defRPr>
      </a:lvl1pPr>
    </p:titleStyle>
    <p:bodyStyle>
      <a:lvl1pPr marL="271463" indent="-271463" algn="l" defTabSz="914400" rtl="0" eaLnBrk="1" latinLnBrk="0" hangingPunct="1">
        <a:lnSpc>
          <a:spcPct val="100000"/>
        </a:lnSpc>
        <a:spcBef>
          <a:spcPts val="800"/>
        </a:spcBef>
        <a:buClr>
          <a:schemeClr val="accent3"/>
        </a:buClr>
        <a:buFont typeface="Arial" panose="020B0604020202020204" pitchFamily="34" charset="0"/>
        <a:buChar char="•"/>
        <a:defRPr sz="2000" kern="1200">
          <a:solidFill>
            <a:schemeClr val="tx1"/>
          </a:solidFill>
          <a:latin typeface="Trio Grotesk" panose="020B0505040000000004" pitchFamily="34" charset="77"/>
          <a:ea typeface="+mn-ea"/>
          <a:cs typeface="+mn-cs"/>
        </a:defRPr>
      </a:lvl1pPr>
      <a:lvl2pPr marL="715963" indent="-271463" algn="l" defTabSz="914400" rtl="0" eaLnBrk="1" latinLnBrk="0" hangingPunct="1">
        <a:lnSpc>
          <a:spcPct val="100000"/>
        </a:lnSpc>
        <a:spcBef>
          <a:spcPts val="200"/>
        </a:spcBef>
        <a:buClr>
          <a:schemeClr val="accent3"/>
        </a:buClr>
        <a:buFont typeface="Arial" panose="020B0604020202020204" pitchFamily="34" charset="0"/>
        <a:buChar char="•"/>
        <a:defRPr sz="1800" kern="1200">
          <a:solidFill>
            <a:schemeClr val="tx1"/>
          </a:solidFill>
          <a:latin typeface="Trio Grotesk" panose="020B0505040000000004" pitchFamily="34" charset="77"/>
          <a:ea typeface="+mn-ea"/>
          <a:cs typeface="+mn-cs"/>
        </a:defRPr>
      </a:lvl2pPr>
      <a:lvl3pPr marL="1162050" indent="-263525"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Trio Grotesk" panose="020B0505040000000004" pitchFamily="34" charset="77"/>
          <a:ea typeface="+mn-ea"/>
          <a:cs typeface="+mn-cs"/>
        </a:defRPr>
      </a:lvl3pPr>
      <a:lvl4pPr marL="1614488" indent="-271463" algn="l" defTabSz="914400" rtl="0" eaLnBrk="1" latinLnBrk="0" hangingPunct="1">
        <a:lnSpc>
          <a:spcPct val="100000"/>
        </a:lnSpc>
        <a:spcBef>
          <a:spcPts val="200"/>
        </a:spcBef>
        <a:buClr>
          <a:schemeClr val="accent3"/>
        </a:buClr>
        <a:buFont typeface="Arial" panose="020B0604020202020204" pitchFamily="34" charset="0"/>
        <a:buChar char="•"/>
        <a:defRPr sz="1400" kern="1200">
          <a:solidFill>
            <a:schemeClr val="tx1"/>
          </a:solidFill>
          <a:latin typeface="Trio Grotesk" panose="020B0505040000000004" pitchFamily="34" charset="77"/>
          <a:ea typeface="+mn-ea"/>
          <a:cs typeface="+mn-cs"/>
        </a:defRPr>
      </a:lvl4pPr>
      <a:lvl5pPr marL="2058988" indent="-263525"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Trio Grotesk" panose="020B0505040000000004" pitchFamily="34" charset="77"/>
          <a:ea typeface="+mn-ea"/>
          <a:cs typeface="+mn-cs"/>
        </a:defRPr>
      </a:lvl5pPr>
      <a:lvl6pPr marL="2513013" indent="-273050"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6pPr>
      <a:lvl7pPr marL="2957513" indent="-263525"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7pPr>
      <a:lvl8pPr marL="3409950" indent="-271463"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8pPr>
      <a:lvl9pPr marL="3856038" indent="-265113"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FCA62B-30F2-1F4A-87EE-1880A97C72E6}"/>
              </a:ext>
            </a:extLst>
          </p:cNvPr>
          <p:cNvSpPr>
            <a:spLocks noGrp="1"/>
          </p:cNvSpPr>
          <p:nvPr>
            <p:ph type="ctrTitle"/>
          </p:nvPr>
        </p:nvSpPr>
        <p:spPr/>
        <p:txBody>
          <a:bodyPr/>
          <a:lstStyle/>
          <a:p>
            <a:r>
              <a:rPr lang="fi-FI" sz="4400" dirty="0" err="1"/>
              <a:t>JHNY:stä</a:t>
            </a:r>
            <a:r>
              <a:rPr lang="fi-FI" sz="4400" dirty="0"/>
              <a:t> usein kysyttyä</a:t>
            </a:r>
            <a:endParaRPr lang="x-none" sz="4400" dirty="0"/>
          </a:p>
        </p:txBody>
      </p:sp>
      <p:sp>
        <p:nvSpPr>
          <p:cNvPr id="3" name="Subtitle 2"/>
          <p:cNvSpPr>
            <a:spLocks noGrp="1"/>
          </p:cNvSpPr>
          <p:nvPr>
            <p:ph type="subTitle" idx="1"/>
          </p:nvPr>
        </p:nvSpPr>
        <p:spPr/>
        <p:txBody>
          <a:bodyPr/>
          <a:lstStyle/>
          <a:p>
            <a:r>
              <a:rPr lang="fi-FI" sz="2400" dirty="0"/>
              <a:t>Hyvät käytännöt talousrikollisuuden torjumiseen rakennusalalla –webinaari 21.5.2021</a:t>
            </a:r>
          </a:p>
        </p:txBody>
      </p:sp>
      <p:sp>
        <p:nvSpPr>
          <p:cNvPr id="5" name="Text Placeholder 4"/>
          <p:cNvSpPr>
            <a:spLocks noGrp="1"/>
          </p:cNvSpPr>
          <p:nvPr>
            <p:ph type="body" sz="quarter" idx="13"/>
          </p:nvPr>
        </p:nvSpPr>
        <p:spPr>
          <a:xfrm>
            <a:off x="766763" y="5473060"/>
            <a:ext cx="10873853" cy="404211"/>
          </a:xfrm>
        </p:spPr>
        <p:txBody>
          <a:bodyPr/>
          <a:lstStyle/>
          <a:p>
            <a:r>
              <a:rPr lang="fi-FI" sz="2000" dirty="0"/>
              <a:t>Lakimies Jonna Törnroos / Julkisten hankintojen neuvontayksikkö</a:t>
            </a:r>
          </a:p>
        </p:txBody>
      </p:sp>
    </p:spTree>
    <p:extLst>
      <p:ext uri="{BB962C8B-B14F-4D97-AF65-F5344CB8AC3E}">
        <p14:creationId xmlns:p14="http://schemas.microsoft.com/office/powerpoint/2010/main" val="5084446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16BF7D-6224-4402-BC49-CA7C90AC2007}"/>
              </a:ext>
            </a:extLst>
          </p:cNvPr>
          <p:cNvSpPr>
            <a:spLocks noGrp="1"/>
          </p:cNvSpPr>
          <p:nvPr>
            <p:ph type="title"/>
          </p:nvPr>
        </p:nvSpPr>
        <p:spPr>
          <a:xfrm>
            <a:off x="766763" y="692695"/>
            <a:ext cx="10658475" cy="936103"/>
          </a:xfrm>
        </p:spPr>
        <p:txBody>
          <a:bodyPr/>
          <a:lstStyle/>
          <a:p>
            <a:r>
              <a:rPr lang="fi-FI" dirty="0"/>
              <a:t>Tarjoajan verovelka</a:t>
            </a:r>
          </a:p>
        </p:txBody>
      </p:sp>
      <p:sp>
        <p:nvSpPr>
          <p:cNvPr id="3" name="Sisällön paikkamerkki 2">
            <a:extLst>
              <a:ext uri="{FF2B5EF4-FFF2-40B4-BE49-F238E27FC236}">
                <a16:creationId xmlns:a16="http://schemas.microsoft.com/office/drawing/2014/main" id="{D35F04CF-2F7B-4048-B37C-C7E23C18A00D}"/>
              </a:ext>
            </a:extLst>
          </p:cNvPr>
          <p:cNvSpPr>
            <a:spLocks noGrp="1"/>
          </p:cNvSpPr>
          <p:nvPr>
            <p:ph idx="1"/>
          </p:nvPr>
        </p:nvSpPr>
        <p:spPr>
          <a:xfrm>
            <a:off x="766763" y="1556792"/>
            <a:ext cx="10658475" cy="4608512"/>
          </a:xfrm>
        </p:spPr>
        <p:txBody>
          <a:bodyPr/>
          <a:lstStyle/>
          <a:p>
            <a:pPr marL="0" indent="0">
              <a:buNone/>
            </a:pPr>
            <a:r>
              <a:rPr lang="fi-FI" b="1" dirty="0"/>
              <a:t>Mikä on merkittävää verovelkaa? </a:t>
            </a:r>
          </a:p>
          <a:p>
            <a:r>
              <a:rPr lang="fi-FI" dirty="0"/>
              <a:t>Verovelan määrän merkitys suhteutetaan aina käsillä olevan hankinnan laajuuteen ja luonteeseen. Sen takia sama verovelan määrä voi toisessa hankinnassa oikeuttaa poissulkemiseen ja toisessa ei. Yleissääntöä ei voi antaa.</a:t>
            </a:r>
          </a:p>
          <a:p>
            <a:endParaRPr lang="fi-FI" dirty="0"/>
          </a:p>
          <a:p>
            <a:pPr marL="0" indent="0">
              <a:buNone/>
            </a:pPr>
            <a:r>
              <a:rPr lang="fi-FI" b="1" dirty="0"/>
              <a:t>Miten pitäisi suhtautua alle 10 000 euron verovelkaan?</a:t>
            </a:r>
          </a:p>
          <a:p>
            <a:r>
              <a:rPr lang="fi-FI" dirty="0"/>
              <a:t>Julkisessa verovelkarekisterissä ei näytetä verovelan euromäärää vaan ainoastaan tieto siitä, onko verovelkaa vähintään 10 000 euroa vai ei. Jos verovelkaa on alle 10 000 euroa, niin tällöin tarjoajan poissulkemista harkitsevan hankintayksikön kannattaa selvittää verovelan tarkka määrä pyytämällä verovelkatodistuksen.</a:t>
            </a:r>
          </a:p>
          <a:p>
            <a:endParaRPr lang="fi-FI" dirty="0"/>
          </a:p>
        </p:txBody>
      </p:sp>
      <p:sp>
        <p:nvSpPr>
          <p:cNvPr id="4" name="Dian numeron paikkamerkki 3">
            <a:extLst>
              <a:ext uri="{FF2B5EF4-FFF2-40B4-BE49-F238E27FC236}">
                <a16:creationId xmlns:a16="http://schemas.microsoft.com/office/drawing/2014/main" id="{84F7E0DA-DD45-47A7-8C7B-7ABAC330F9DC}"/>
              </a:ext>
            </a:extLst>
          </p:cNvPr>
          <p:cNvSpPr>
            <a:spLocks noGrp="1"/>
          </p:cNvSpPr>
          <p:nvPr>
            <p:ph type="sldNum" sz="quarter" idx="12"/>
          </p:nvPr>
        </p:nvSpPr>
        <p:spPr/>
        <p:txBody>
          <a:bodyPr/>
          <a:lstStyle/>
          <a:p>
            <a:fld id="{0861148C-697E-4B67-BDAA-872F34DF1106}" type="slidenum">
              <a:rPr lang="fi-FI" smtClean="0"/>
              <a:pPr/>
              <a:t>10</a:t>
            </a:fld>
            <a:endParaRPr lang="fi-FI" dirty="0"/>
          </a:p>
        </p:txBody>
      </p:sp>
    </p:spTree>
    <p:extLst>
      <p:ext uri="{BB962C8B-B14F-4D97-AF65-F5344CB8AC3E}">
        <p14:creationId xmlns:p14="http://schemas.microsoft.com/office/powerpoint/2010/main" val="122751000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896275-A09E-486B-952B-A5EB1340D4FE}"/>
              </a:ext>
            </a:extLst>
          </p:cNvPr>
          <p:cNvSpPr>
            <a:spLocks noGrp="1"/>
          </p:cNvSpPr>
          <p:nvPr>
            <p:ph type="title"/>
          </p:nvPr>
        </p:nvSpPr>
        <p:spPr>
          <a:xfrm>
            <a:off x="766763" y="836711"/>
            <a:ext cx="10658475" cy="1080121"/>
          </a:xfrm>
        </p:spPr>
        <p:txBody>
          <a:bodyPr/>
          <a:lstStyle/>
          <a:p>
            <a:r>
              <a:rPr lang="fi-FI" dirty="0"/>
              <a:t>Ryhmittymän poissulkeminen</a:t>
            </a:r>
          </a:p>
        </p:txBody>
      </p:sp>
      <p:sp>
        <p:nvSpPr>
          <p:cNvPr id="3" name="Sisällön paikkamerkki 2">
            <a:extLst>
              <a:ext uri="{FF2B5EF4-FFF2-40B4-BE49-F238E27FC236}">
                <a16:creationId xmlns:a16="http://schemas.microsoft.com/office/drawing/2014/main" id="{5380D2A1-0D62-4427-BFBC-16D68A1C58B4}"/>
              </a:ext>
            </a:extLst>
          </p:cNvPr>
          <p:cNvSpPr>
            <a:spLocks noGrp="1"/>
          </p:cNvSpPr>
          <p:nvPr>
            <p:ph idx="1"/>
          </p:nvPr>
        </p:nvSpPr>
        <p:spPr>
          <a:xfrm>
            <a:off x="766763" y="2060848"/>
            <a:ext cx="10658475" cy="3744640"/>
          </a:xfrm>
        </p:spPr>
        <p:txBody>
          <a:bodyPr/>
          <a:lstStyle/>
          <a:p>
            <a:pPr marL="0" indent="0">
              <a:buNone/>
            </a:pPr>
            <a:r>
              <a:rPr lang="fi-FI" b="1" dirty="0"/>
              <a:t>Ryhmittymän jäsen on yrityssaneerauksessa, voiko sulkea koko ryhmittymän tarjouskilpailusta?</a:t>
            </a:r>
          </a:p>
          <a:p>
            <a:r>
              <a:rPr lang="fi-FI" dirty="0"/>
              <a:t>Kyllä voi. Hankintayksikkö voi myös sallia muiden ryhmittymän jäsenten jatkaa kisassa, mikäli ne täyttävät soveltuvuusvaatimukset eikä niitä rasita mikään poissulkuperuste, ja tämä menettely ei heikennä muiden tarjoajien kilpailuasemaa. Ks. EU-tuomioistuimen ratkaisu asiassa C‑396/14 MT </a:t>
            </a:r>
            <a:r>
              <a:rPr lang="fi-FI" dirty="0" err="1"/>
              <a:t>Højgaard</a:t>
            </a:r>
            <a:r>
              <a:rPr lang="fi-FI" dirty="0"/>
              <a:t> A/S.</a:t>
            </a:r>
          </a:p>
          <a:p>
            <a:endParaRPr lang="fi-FI" dirty="0"/>
          </a:p>
        </p:txBody>
      </p:sp>
      <p:sp>
        <p:nvSpPr>
          <p:cNvPr id="4" name="Dian numeron paikkamerkki 3">
            <a:extLst>
              <a:ext uri="{FF2B5EF4-FFF2-40B4-BE49-F238E27FC236}">
                <a16:creationId xmlns:a16="http://schemas.microsoft.com/office/drawing/2014/main" id="{3AF14B1C-AE98-47B9-94DE-A47DDB7A99BD}"/>
              </a:ext>
            </a:extLst>
          </p:cNvPr>
          <p:cNvSpPr>
            <a:spLocks noGrp="1"/>
          </p:cNvSpPr>
          <p:nvPr>
            <p:ph type="sldNum" sz="quarter" idx="12"/>
          </p:nvPr>
        </p:nvSpPr>
        <p:spPr/>
        <p:txBody>
          <a:bodyPr/>
          <a:lstStyle/>
          <a:p>
            <a:fld id="{0861148C-697E-4B67-BDAA-872F34DF1106}" type="slidenum">
              <a:rPr lang="fi-FI" smtClean="0"/>
              <a:pPr/>
              <a:t>11</a:t>
            </a:fld>
            <a:endParaRPr lang="fi-FI" dirty="0"/>
          </a:p>
        </p:txBody>
      </p:sp>
    </p:spTree>
    <p:extLst>
      <p:ext uri="{BB962C8B-B14F-4D97-AF65-F5344CB8AC3E}">
        <p14:creationId xmlns:p14="http://schemas.microsoft.com/office/powerpoint/2010/main" val="22708605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255AD0-139D-4C13-BB23-6EDF8048B4C5}"/>
              </a:ext>
            </a:extLst>
          </p:cNvPr>
          <p:cNvSpPr>
            <a:spLocks noGrp="1"/>
          </p:cNvSpPr>
          <p:nvPr>
            <p:ph type="title"/>
          </p:nvPr>
        </p:nvSpPr>
        <p:spPr>
          <a:xfrm>
            <a:off x="766763" y="908720"/>
            <a:ext cx="10658475" cy="864096"/>
          </a:xfrm>
        </p:spPr>
        <p:txBody>
          <a:bodyPr/>
          <a:lstStyle/>
          <a:p>
            <a:r>
              <a:rPr lang="fi-FI" dirty="0"/>
              <a:t>Epärehelliset yrittäjät</a:t>
            </a:r>
          </a:p>
        </p:txBody>
      </p:sp>
      <p:sp>
        <p:nvSpPr>
          <p:cNvPr id="3" name="Sisällön paikkamerkki 2">
            <a:extLst>
              <a:ext uri="{FF2B5EF4-FFF2-40B4-BE49-F238E27FC236}">
                <a16:creationId xmlns:a16="http://schemas.microsoft.com/office/drawing/2014/main" id="{8DAE631F-E614-408F-93C7-A4CD755B0FEA}"/>
              </a:ext>
            </a:extLst>
          </p:cNvPr>
          <p:cNvSpPr>
            <a:spLocks noGrp="1"/>
          </p:cNvSpPr>
          <p:nvPr>
            <p:ph idx="1"/>
          </p:nvPr>
        </p:nvSpPr>
        <p:spPr>
          <a:xfrm>
            <a:off x="766763" y="2132856"/>
            <a:ext cx="10658475" cy="4032448"/>
          </a:xfrm>
        </p:spPr>
        <p:txBody>
          <a:bodyPr/>
          <a:lstStyle/>
          <a:p>
            <a:pPr marL="0" indent="0">
              <a:buNone/>
            </a:pPr>
            <a:r>
              <a:rPr lang="fi-FI" b="1" dirty="0"/>
              <a:t>Voiko epärehellisisiä ”sarjayrittäjiä” poissulkea?</a:t>
            </a:r>
          </a:p>
          <a:p>
            <a:r>
              <a:rPr lang="fi-FI" dirty="0"/>
              <a:t>Pakolliset poissulkemisperusteet ja jotkut harkinnanvaraisista poissulkemisperusteista (vakava virhe ammattitoiminnassa, ympäristö-, sosiaali- ja työoikeudellisten velvoitteiden rikkominen ja osallistuminen tarjouskartelliin) koskevat myös yritysten johtohenkilöitä. Siten tarjoajayrityksen johtohenkilön toiminta aikaisemmassa yritystoiminnassa voi olla poissulkemisen perusteena (hankintalaki 80 § ja 81 §).</a:t>
            </a:r>
          </a:p>
          <a:p>
            <a:endParaRPr lang="fi-FI" dirty="0"/>
          </a:p>
        </p:txBody>
      </p:sp>
      <p:sp>
        <p:nvSpPr>
          <p:cNvPr id="4" name="Dian numeron paikkamerkki 3">
            <a:extLst>
              <a:ext uri="{FF2B5EF4-FFF2-40B4-BE49-F238E27FC236}">
                <a16:creationId xmlns:a16="http://schemas.microsoft.com/office/drawing/2014/main" id="{AB0854BE-1CD1-489D-A693-02D19814552A}"/>
              </a:ext>
            </a:extLst>
          </p:cNvPr>
          <p:cNvSpPr>
            <a:spLocks noGrp="1"/>
          </p:cNvSpPr>
          <p:nvPr>
            <p:ph type="sldNum" sz="quarter" idx="12"/>
          </p:nvPr>
        </p:nvSpPr>
        <p:spPr/>
        <p:txBody>
          <a:bodyPr/>
          <a:lstStyle/>
          <a:p>
            <a:fld id="{0861148C-697E-4B67-BDAA-872F34DF1106}" type="slidenum">
              <a:rPr lang="fi-FI" smtClean="0"/>
              <a:pPr/>
              <a:t>12</a:t>
            </a:fld>
            <a:endParaRPr lang="fi-FI" dirty="0"/>
          </a:p>
        </p:txBody>
      </p:sp>
    </p:spTree>
    <p:extLst>
      <p:ext uri="{BB962C8B-B14F-4D97-AF65-F5344CB8AC3E}">
        <p14:creationId xmlns:p14="http://schemas.microsoft.com/office/powerpoint/2010/main" val="383627175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F51F34-1B57-47F4-BDAD-C7BC34893418}"/>
              </a:ext>
            </a:extLst>
          </p:cNvPr>
          <p:cNvSpPr>
            <a:spLocks noGrp="1"/>
          </p:cNvSpPr>
          <p:nvPr>
            <p:ph type="title"/>
          </p:nvPr>
        </p:nvSpPr>
        <p:spPr>
          <a:xfrm>
            <a:off x="766763" y="836711"/>
            <a:ext cx="10658475" cy="1080121"/>
          </a:xfrm>
        </p:spPr>
        <p:txBody>
          <a:bodyPr/>
          <a:lstStyle/>
          <a:p>
            <a:r>
              <a:rPr lang="fi-FI" dirty="0"/>
              <a:t>Poissulkeminen sopimuskaudella</a:t>
            </a:r>
          </a:p>
        </p:txBody>
      </p:sp>
      <p:sp>
        <p:nvSpPr>
          <p:cNvPr id="3" name="Sisällön paikkamerkki 2">
            <a:extLst>
              <a:ext uri="{FF2B5EF4-FFF2-40B4-BE49-F238E27FC236}">
                <a16:creationId xmlns:a16="http://schemas.microsoft.com/office/drawing/2014/main" id="{57EEE95C-0120-412C-98C4-071A09A6F340}"/>
              </a:ext>
            </a:extLst>
          </p:cNvPr>
          <p:cNvSpPr>
            <a:spLocks noGrp="1"/>
          </p:cNvSpPr>
          <p:nvPr>
            <p:ph idx="1"/>
          </p:nvPr>
        </p:nvSpPr>
        <p:spPr>
          <a:xfrm>
            <a:off x="766763" y="1988840"/>
            <a:ext cx="10658475" cy="3816648"/>
          </a:xfrm>
        </p:spPr>
        <p:txBody>
          <a:bodyPr/>
          <a:lstStyle/>
          <a:p>
            <a:pPr marL="0" indent="0">
              <a:buNone/>
            </a:pPr>
            <a:r>
              <a:rPr lang="fi-FI" b="1" dirty="0"/>
              <a:t>Voiko poissulkemisperusteita soveltaa sopimuskaudella?</a:t>
            </a:r>
          </a:p>
          <a:p>
            <a:r>
              <a:rPr lang="fi-FI" dirty="0"/>
              <a:t>Poissulkeminen sopimuskaudella tarkoittaa sopimuksen päättämistä. </a:t>
            </a:r>
          </a:p>
          <a:p>
            <a:r>
              <a:rPr lang="fi-FI" dirty="0"/>
              <a:t>Sopimuksen voi päättää yleisten sopimusoikeudellisten periaatteiden mukaisesti (yleensä joko irtisanomalla tai purkamalla sopimuksen), ellei muuta ole sovittu. </a:t>
            </a:r>
          </a:p>
          <a:p>
            <a:r>
              <a:rPr lang="fi-FI" dirty="0"/>
              <a:t>Hankintasopimukseen voi ottaa ehto, jonka mukaan poissulkemisperusteen toteutuminen sopimuskaudella oikeuttaa tilaajan irtisanomaan sopimus; näin on määrätty esimerkiksi JYSE 2014 –sopimusehdoissa.</a:t>
            </a:r>
          </a:p>
          <a:p>
            <a:endParaRPr lang="fi-FI" dirty="0"/>
          </a:p>
        </p:txBody>
      </p:sp>
      <p:sp>
        <p:nvSpPr>
          <p:cNvPr id="4" name="Dian numeron paikkamerkki 3">
            <a:extLst>
              <a:ext uri="{FF2B5EF4-FFF2-40B4-BE49-F238E27FC236}">
                <a16:creationId xmlns:a16="http://schemas.microsoft.com/office/drawing/2014/main" id="{0AA54E13-E1C4-4C9C-A525-439CE3854D60}"/>
              </a:ext>
            </a:extLst>
          </p:cNvPr>
          <p:cNvSpPr>
            <a:spLocks noGrp="1"/>
          </p:cNvSpPr>
          <p:nvPr>
            <p:ph type="sldNum" sz="quarter" idx="12"/>
          </p:nvPr>
        </p:nvSpPr>
        <p:spPr/>
        <p:txBody>
          <a:bodyPr/>
          <a:lstStyle/>
          <a:p>
            <a:fld id="{0861148C-697E-4B67-BDAA-872F34DF1106}" type="slidenum">
              <a:rPr lang="fi-FI" smtClean="0"/>
              <a:pPr/>
              <a:t>13</a:t>
            </a:fld>
            <a:endParaRPr lang="fi-FI" dirty="0"/>
          </a:p>
        </p:txBody>
      </p:sp>
    </p:spTree>
    <p:extLst>
      <p:ext uri="{BB962C8B-B14F-4D97-AF65-F5344CB8AC3E}">
        <p14:creationId xmlns:p14="http://schemas.microsoft.com/office/powerpoint/2010/main" val="119305638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FC0FF1-8C94-CD4A-A566-017D73CEAFC3}"/>
              </a:ext>
            </a:extLst>
          </p:cNvPr>
          <p:cNvSpPr>
            <a:spLocks noGrp="1"/>
          </p:cNvSpPr>
          <p:nvPr>
            <p:ph type="sldNum" sz="quarter" idx="12"/>
          </p:nvPr>
        </p:nvSpPr>
        <p:spPr/>
        <p:txBody>
          <a:bodyPr/>
          <a:lstStyle/>
          <a:p>
            <a:fld id="{0861148C-697E-4B67-BDAA-872F34DF1106}" type="slidenum">
              <a:rPr lang="fi-FI" smtClean="0"/>
              <a:pPr/>
              <a:t>14</a:t>
            </a:fld>
            <a:endParaRPr lang="fi-FI" dirty="0"/>
          </a:p>
        </p:txBody>
      </p:sp>
      <p:sp>
        <p:nvSpPr>
          <p:cNvPr id="3" name="Text Placeholder 2">
            <a:extLst>
              <a:ext uri="{FF2B5EF4-FFF2-40B4-BE49-F238E27FC236}">
                <a16:creationId xmlns:a16="http://schemas.microsoft.com/office/drawing/2014/main" id="{08C31553-BFFD-D44B-B699-41E4F28A1A51}"/>
              </a:ext>
            </a:extLst>
          </p:cNvPr>
          <p:cNvSpPr>
            <a:spLocks noGrp="1"/>
          </p:cNvSpPr>
          <p:nvPr>
            <p:ph type="body" sz="quarter" idx="13"/>
          </p:nvPr>
        </p:nvSpPr>
        <p:spPr/>
        <p:txBody>
          <a:bodyPr/>
          <a:lstStyle/>
          <a:p>
            <a:r>
              <a:rPr lang="en-GB" dirty="0"/>
              <a:t>Kiitos </a:t>
            </a:r>
            <a:r>
              <a:rPr lang="en-GB" dirty="0" err="1"/>
              <a:t>huomiostanne</a:t>
            </a:r>
            <a:r>
              <a:rPr lang="en-GB" dirty="0"/>
              <a:t>.</a:t>
            </a:r>
          </a:p>
        </p:txBody>
      </p:sp>
      <p:pic>
        <p:nvPicPr>
          <p:cNvPr id="11" name="Picture Placeholder 10">
            <a:extLst>
              <a:ext uri="{C183D7F6-B498-43B3-948B-1728B52AA6E4}">
                <adec:decorative xmlns:adec="http://schemas.microsoft.com/office/drawing/2017/decorative" val="1"/>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0" r="10"/>
          <a:stretch>
            <a:fillRect/>
          </a:stretch>
        </p:blipFill>
        <p:spPr/>
      </p:pic>
      <p:sp>
        <p:nvSpPr>
          <p:cNvPr id="5" name="Subtitle 4">
            <a:extLst>
              <a:ext uri="{FF2B5EF4-FFF2-40B4-BE49-F238E27FC236}">
                <a16:creationId xmlns:a16="http://schemas.microsoft.com/office/drawing/2014/main" id="{3B04AAF7-5E44-7240-97EF-9BE96201DA2D}"/>
              </a:ext>
            </a:extLst>
          </p:cNvPr>
          <p:cNvSpPr>
            <a:spLocks noGrp="1"/>
          </p:cNvSpPr>
          <p:nvPr>
            <p:ph type="subTitle" idx="1"/>
          </p:nvPr>
        </p:nvSpPr>
        <p:spPr>
          <a:xfrm>
            <a:off x="771801" y="4437086"/>
            <a:ext cx="5111919" cy="1224162"/>
          </a:xfrm>
        </p:spPr>
        <p:txBody>
          <a:bodyPr/>
          <a:lstStyle/>
          <a:p>
            <a:r>
              <a:rPr lang="fi-FI" dirty="0"/>
              <a:t>Jonna Törnroos</a:t>
            </a:r>
          </a:p>
          <a:p>
            <a:r>
              <a:rPr lang="fi-FI" dirty="0"/>
              <a:t>Lakimies / JHNY</a:t>
            </a:r>
          </a:p>
          <a:p>
            <a:r>
              <a:rPr lang="fi-FI" dirty="0"/>
              <a:t>040 566 7770</a:t>
            </a:r>
            <a:endParaRPr lang="x-none" dirty="0"/>
          </a:p>
        </p:txBody>
      </p:sp>
    </p:spTree>
    <p:extLst>
      <p:ext uri="{BB962C8B-B14F-4D97-AF65-F5344CB8AC3E}">
        <p14:creationId xmlns:p14="http://schemas.microsoft.com/office/powerpoint/2010/main" val="349379501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fi-FI" dirty="0"/>
            </a:br>
            <a:r>
              <a:rPr lang="fi-FI" dirty="0"/>
              <a:t>1. Alihankinta</a:t>
            </a:r>
          </a:p>
        </p:txBody>
      </p:sp>
      <p:sp>
        <p:nvSpPr>
          <p:cNvPr id="3" name="Subtitle 2"/>
          <p:cNvSpPr>
            <a:spLocks noGrp="1"/>
          </p:cNvSpPr>
          <p:nvPr>
            <p:ph type="subTitle" idx="1"/>
          </p:nvPr>
        </p:nvSpPr>
        <p:spPr/>
        <p:txBody>
          <a:bodyPr/>
          <a:lstStyle/>
          <a:p>
            <a:endParaRPr lang="fi-FI" b="1" dirty="0"/>
          </a:p>
        </p:txBody>
      </p:sp>
    </p:spTree>
    <p:extLst>
      <p:ext uri="{BB962C8B-B14F-4D97-AF65-F5344CB8AC3E}">
        <p14:creationId xmlns:p14="http://schemas.microsoft.com/office/powerpoint/2010/main" val="108506586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6763" y="548681"/>
            <a:ext cx="10658475" cy="792087"/>
          </a:xfrm>
        </p:spPr>
        <p:txBody>
          <a:bodyPr/>
          <a:lstStyle/>
          <a:p>
            <a:r>
              <a:rPr lang="fi-FI" dirty="0"/>
              <a:t>Alihankinnan rajoittaminen</a:t>
            </a:r>
          </a:p>
        </p:txBody>
      </p:sp>
      <p:sp>
        <p:nvSpPr>
          <p:cNvPr id="3" name="Content Placeholder 2"/>
          <p:cNvSpPr>
            <a:spLocks noGrp="1"/>
          </p:cNvSpPr>
          <p:nvPr>
            <p:ph idx="1"/>
          </p:nvPr>
        </p:nvSpPr>
        <p:spPr>
          <a:xfrm>
            <a:off x="766763" y="1556792"/>
            <a:ext cx="10658475" cy="4536505"/>
          </a:xfrm>
        </p:spPr>
        <p:txBody>
          <a:bodyPr/>
          <a:lstStyle/>
          <a:p>
            <a:pPr marL="0" indent="0">
              <a:buNone/>
            </a:pPr>
            <a:r>
              <a:rPr lang="fi-FI" b="1" dirty="0"/>
              <a:t>Voiko alihankintaa kieltää?</a:t>
            </a:r>
          </a:p>
          <a:p>
            <a:r>
              <a:rPr lang="fi-FI" dirty="0"/>
              <a:t>Lähtökohtaisesti ei. Voi kuitenkin vaatia, että tarjoaja itse toteuttaa tietyt kriittiset tehtävät rakennusurakka- ja palveluhankinnoissa sekä tavarahankintoihin liittyvissä kokoamis- ja asennustöissä (hankintalaki 77 §).</a:t>
            </a:r>
          </a:p>
          <a:p>
            <a:endParaRPr lang="fi-FI" dirty="0"/>
          </a:p>
          <a:p>
            <a:pPr marL="0" indent="0">
              <a:buNone/>
            </a:pPr>
            <a:r>
              <a:rPr lang="fi-FI" b="1" dirty="0"/>
              <a:t>Voiko alihankinnan ketjuttamista kieltää? </a:t>
            </a:r>
          </a:p>
          <a:p>
            <a:r>
              <a:rPr lang="fi-FI" dirty="0"/>
              <a:t>Hankintalaista ei löydy suoraa vastausta eikä oikeuskäytäntöä ole. Asia arvioidaan tapauskohtaisesti ensinnäkin hankintojen periaatteiden kautta. Kiellolle tulee olla objektiivinen, perusteltu syy. Lisäksi kiellon tulee olla tarkoituksenmukainen ja välttämätön. Ks. EU-tuomioistuimen ratkaisu asiassa C-63/18 </a:t>
            </a:r>
            <a:r>
              <a:rPr lang="fi-FI" dirty="0" err="1"/>
              <a:t>Vitali</a:t>
            </a:r>
            <a:r>
              <a:rPr lang="fi-FI" dirty="0"/>
              <a:t> </a:t>
            </a:r>
            <a:r>
              <a:rPr lang="fi-FI" dirty="0" err="1"/>
              <a:t>SpA</a:t>
            </a:r>
            <a:r>
              <a:rPr lang="fi-FI" dirty="0"/>
              <a:t>.</a:t>
            </a:r>
          </a:p>
        </p:txBody>
      </p:sp>
      <p:sp>
        <p:nvSpPr>
          <p:cNvPr id="4" name="Slide Number Placeholder 3"/>
          <p:cNvSpPr>
            <a:spLocks noGrp="1"/>
          </p:cNvSpPr>
          <p:nvPr>
            <p:ph type="sldNum" sz="quarter" idx="12"/>
          </p:nvPr>
        </p:nvSpPr>
        <p:spPr/>
        <p:txBody>
          <a:bodyPr/>
          <a:lstStyle/>
          <a:p>
            <a:fld id="{0861148C-697E-4B67-BDAA-872F34DF1106}" type="slidenum">
              <a:rPr lang="fi-FI" smtClean="0"/>
              <a:t>3</a:t>
            </a:fld>
            <a:endParaRPr lang="fi-FI"/>
          </a:p>
        </p:txBody>
      </p:sp>
    </p:spTree>
    <p:extLst>
      <p:ext uri="{BB962C8B-B14F-4D97-AF65-F5344CB8AC3E}">
        <p14:creationId xmlns:p14="http://schemas.microsoft.com/office/powerpoint/2010/main" val="193075193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E72F50-7A2D-42F5-AA5B-C19253420DE1}"/>
              </a:ext>
            </a:extLst>
          </p:cNvPr>
          <p:cNvSpPr>
            <a:spLocks noGrp="1"/>
          </p:cNvSpPr>
          <p:nvPr>
            <p:ph type="title"/>
          </p:nvPr>
        </p:nvSpPr>
        <p:spPr>
          <a:xfrm>
            <a:off x="766763" y="692696"/>
            <a:ext cx="10658475" cy="792088"/>
          </a:xfrm>
        </p:spPr>
        <p:txBody>
          <a:bodyPr/>
          <a:lstStyle/>
          <a:p>
            <a:r>
              <a:rPr lang="fi-FI" dirty="0"/>
              <a:t>Alihankkijan soveltuvuus</a:t>
            </a:r>
          </a:p>
        </p:txBody>
      </p:sp>
      <p:sp>
        <p:nvSpPr>
          <p:cNvPr id="3" name="Sisällön paikkamerkki 2">
            <a:extLst>
              <a:ext uri="{FF2B5EF4-FFF2-40B4-BE49-F238E27FC236}">
                <a16:creationId xmlns:a16="http://schemas.microsoft.com/office/drawing/2014/main" id="{2ABA8416-4D85-4BA0-B210-BA819E7FBD55}"/>
              </a:ext>
            </a:extLst>
          </p:cNvPr>
          <p:cNvSpPr>
            <a:spLocks noGrp="1"/>
          </p:cNvSpPr>
          <p:nvPr>
            <p:ph idx="1"/>
          </p:nvPr>
        </p:nvSpPr>
        <p:spPr>
          <a:xfrm>
            <a:off x="766763" y="1700808"/>
            <a:ext cx="10658475" cy="4464496"/>
          </a:xfrm>
        </p:spPr>
        <p:txBody>
          <a:bodyPr/>
          <a:lstStyle/>
          <a:p>
            <a:pPr marL="0" indent="0">
              <a:buNone/>
            </a:pPr>
            <a:r>
              <a:rPr lang="fi-FI" b="1" dirty="0"/>
              <a:t>Voiko alihankkijan soveltuvuuden tarkastaa? </a:t>
            </a:r>
          </a:p>
          <a:p>
            <a:r>
              <a:rPr lang="fi-FI" dirty="0"/>
              <a:t>Kyllä voi. Jos alihankkija on myös tarjoajan voimavarayksikkö, on aina tarkistettava soveltuvuus sen soveltuvuusvaatimuksen osalta, jonka täyttämiseen tarjoaja käyttää voimavarayksikköä (hankintalaki 92 §).</a:t>
            </a:r>
          </a:p>
          <a:p>
            <a:endParaRPr lang="fi-FI" dirty="0"/>
          </a:p>
          <a:p>
            <a:pPr marL="0" indent="0">
              <a:buNone/>
            </a:pPr>
            <a:r>
              <a:rPr lang="fi-FI" b="1" dirty="0"/>
              <a:t>Voiko alihankkijan osalta soveltaa poissulkemisperusteita?</a:t>
            </a:r>
          </a:p>
          <a:p>
            <a:r>
              <a:rPr lang="fi-FI" dirty="0"/>
              <a:t>Kyllä voi. Jos alihankkijaa koskee jokin pakollinen poissulkemisperuste, hankintayksikön on vaadittava, että tarjoaja korvaa alihankkijan. Jos alihankkijaa koskee jokin harkinnanvarainen poissulkemisperuste, hankintayksikkö voi vaatia alihankkijaa korvattavaksi toisella alihankkijalla (hankintalaki 78 §).</a:t>
            </a:r>
          </a:p>
        </p:txBody>
      </p:sp>
      <p:sp>
        <p:nvSpPr>
          <p:cNvPr id="4" name="Dian numeron paikkamerkki 3">
            <a:extLst>
              <a:ext uri="{FF2B5EF4-FFF2-40B4-BE49-F238E27FC236}">
                <a16:creationId xmlns:a16="http://schemas.microsoft.com/office/drawing/2014/main" id="{4C105B60-F8B5-4288-9A49-4DA9F625BBEA}"/>
              </a:ext>
            </a:extLst>
          </p:cNvPr>
          <p:cNvSpPr>
            <a:spLocks noGrp="1"/>
          </p:cNvSpPr>
          <p:nvPr>
            <p:ph type="sldNum" sz="quarter" idx="12"/>
          </p:nvPr>
        </p:nvSpPr>
        <p:spPr/>
        <p:txBody>
          <a:bodyPr/>
          <a:lstStyle/>
          <a:p>
            <a:fld id="{0861148C-697E-4B67-BDAA-872F34DF1106}" type="slidenum">
              <a:rPr lang="fi-FI" smtClean="0"/>
              <a:pPr/>
              <a:t>4</a:t>
            </a:fld>
            <a:endParaRPr lang="fi-FI" dirty="0"/>
          </a:p>
        </p:txBody>
      </p:sp>
    </p:spTree>
    <p:extLst>
      <p:ext uri="{BB962C8B-B14F-4D97-AF65-F5344CB8AC3E}">
        <p14:creationId xmlns:p14="http://schemas.microsoft.com/office/powerpoint/2010/main" val="1612341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28516F-CDBE-4915-B01F-A178D3DAC7C9}"/>
              </a:ext>
            </a:extLst>
          </p:cNvPr>
          <p:cNvSpPr>
            <a:spLocks noGrp="1"/>
          </p:cNvSpPr>
          <p:nvPr>
            <p:ph type="title"/>
          </p:nvPr>
        </p:nvSpPr>
        <p:spPr>
          <a:xfrm>
            <a:off x="766763" y="620687"/>
            <a:ext cx="10658475" cy="792087"/>
          </a:xfrm>
        </p:spPr>
        <p:txBody>
          <a:bodyPr/>
          <a:lstStyle/>
          <a:p>
            <a:r>
              <a:rPr lang="fi-FI" dirty="0"/>
              <a:t>Alihankkijan vaihtaminen</a:t>
            </a:r>
          </a:p>
        </p:txBody>
      </p:sp>
      <p:sp>
        <p:nvSpPr>
          <p:cNvPr id="3" name="Sisällön paikkamerkki 2">
            <a:extLst>
              <a:ext uri="{FF2B5EF4-FFF2-40B4-BE49-F238E27FC236}">
                <a16:creationId xmlns:a16="http://schemas.microsoft.com/office/drawing/2014/main" id="{9E81F449-6DFA-41CE-9800-D5BB219091EC}"/>
              </a:ext>
            </a:extLst>
          </p:cNvPr>
          <p:cNvSpPr>
            <a:spLocks noGrp="1"/>
          </p:cNvSpPr>
          <p:nvPr>
            <p:ph idx="1"/>
          </p:nvPr>
        </p:nvSpPr>
        <p:spPr>
          <a:xfrm>
            <a:off x="766763" y="1628800"/>
            <a:ext cx="10658475" cy="4536504"/>
          </a:xfrm>
        </p:spPr>
        <p:txBody>
          <a:bodyPr/>
          <a:lstStyle/>
          <a:p>
            <a:pPr marL="0" indent="0">
              <a:buNone/>
            </a:pPr>
            <a:r>
              <a:rPr lang="fi-FI" b="1" dirty="0"/>
              <a:t>Voiko alihankkijan vaihtaa tarjouskilpailun aikana?</a:t>
            </a:r>
          </a:p>
          <a:p>
            <a:r>
              <a:rPr lang="fi-FI" dirty="0"/>
              <a:t>Sinänsä tarjoukset ovat lopullisia. HY voinee sallia vaihtaa, ellei vaihtaminen johda tarjoajien tasapuolisen kohtelun vaarantumiseen tai muutoin olisi hankintojen periaatteiden vastaista. Ks. MAO:356/18 ja MAO:259/​19.</a:t>
            </a:r>
          </a:p>
          <a:p>
            <a:endParaRPr lang="fi-FI" dirty="0"/>
          </a:p>
          <a:p>
            <a:pPr marL="0" indent="0">
              <a:buNone/>
            </a:pPr>
            <a:r>
              <a:rPr lang="fi-FI" b="1" dirty="0"/>
              <a:t>Voiko alihankkijan vaihtaa sopimuskaudella?</a:t>
            </a:r>
          </a:p>
          <a:p>
            <a:r>
              <a:rPr lang="fi-FI" dirty="0"/>
              <a:t>Asia arvioidaan sopimuksen muuttamista koskevien sääntöjen kautta. Lähtökohtaisesti kyse ei ole olennaisesta muutoksesta, ellei tietyn alihankkijan käyttäminen jonkin toisen sijasta on kyseessä olevan suorituksen ominaispiirteisiin nähden ollut ratkaiseva tekijä tarjouksen valinnassa. Ks. EU-tuomioistuimen ratkaisu asiassa C‑91/08 Wall.</a:t>
            </a:r>
          </a:p>
        </p:txBody>
      </p:sp>
      <p:sp>
        <p:nvSpPr>
          <p:cNvPr id="4" name="Dian numeron paikkamerkki 3">
            <a:extLst>
              <a:ext uri="{FF2B5EF4-FFF2-40B4-BE49-F238E27FC236}">
                <a16:creationId xmlns:a16="http://schemas.microsoft.com/office/drawing/2014/main" id="{19F2FDA8-3C88-45AB-867B-115E20D90C2D}"/>
              </a:ext>
            </a:extLst>
          </p:cNvPr>
          <p:cNvSpPr>
            <a:spLocks noGrp="1"/>
          </p:cNvSpPr>
          <p:nvPr>
            <p:ph type="sldNum" sz="quarter" idx="12"/>
          </p:nvPr>
        </p:nvSpPr>
        <p:spPr/>
        <p:txBody>
          <a:bodyPr/>
          <a:lstStyle/>
          <a:p>
            <a:fld id="{0861148C-697E-4B67-BDAA-872F34DF1106}" type="slidenum">
              <a:rPr lang="fi-FI" smtClean="0"/>
              <a:pPr/>
              <a:t>5</a:t>
            </a:fld>
            <a:endParaRPr lang="fi-FI" dirty="0"/>
          </a:p>
        </p:txBody>
      </p:sp>
    </p:spTree>
    <p:extLst>
      <p:ext uri="{BB962C8B-B14F-4D97-AF65-F5344CB8AC3E}">
        <p14:creationId xmlns:p14="http://schemas.microsoft.com/office/powerpoint/2010/main" val="397671854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27126A-628F-4145-8CCA-9B701CAADFB6}"/>
              </a:ext>
            </a:extLst>
          </p:cNvPr>
          <p:cNvSpPr>
            <a:spLocks noGrp="1"/>
          </p:cNvSpPr>
          <p:nvPr>
            <p:ph type="title"/>
          </p:nvPr>
        </p:nvSpPr>
        <p:spPr>
          <a:xfrm>
            <a:off x="766763" y="836711"/>
            <a:ext cx="10658475" cy="1008113"/>
          </a:xfrm>
        </p:spPr>
        <p:txBody>
          <a:bodyPr/>
          <a:lstStyle/>
          <a:p>
            <a:r>
              <a:rPr lang="fi-FI" dirty="0"/>
              <a:t>Voimavara-alihankkija</a:t>
            </a:r>
          </a:p>
        </p:txBody>
      </p:sp>
      <p:sp>
        <p:nvSpPr>
          <p:cNvPr id="3" name="Sisällön paikkamerkki 2">
            <a:extLst>
              <a:ext uri="{FF2B5EF4-FFF2-40B4-BE49-F238E27FC236}">
                <a16:creationId xmlns:a16="http://schemas.microsoft.com/office/drawing/2014/main" id="{011AF30B-4C83-4E71-AEA4-5050B0592F1D}"/>
              </a:ext>
            </a:extLst>
          </p:cNvPr>
          <p:cNvSpPr>
            <a:spLocks noGrp="1"/>
          </p:cNvSpPr>
          <p:nvPr>
            <p:ph idx="1"/>
          </p:nvPr>
        </p:nvSpPr>
        <p:spPr>
          <a:xfrm>
            <a:off x="766763" y="2060848"/>
            <a:ext cx="10658475" cy="3744640"/>
          </a:xfrm>
        </p:spPr>
        <p:txBody>
          <a:bodyPr/>
          <a:lstStyle/>
          <a:p>
            <a:pPr marL="0" indent="0">
              <a:buNone/>
            </a:pPr>
            <a:r>
              <a:rPr lang="fi-FI" b="1" dirty="0"/>
              <a:t>Mikä ero on ns. normaalilla alihankkijalla ja voimavara-alihankkijalla?</a:t>
            </a:r>
          </a:p>
          <a:p>
            <a:r>
              <a:rPr lang="fi-FI" dirty="0"/>
              <a:t>Voimavara-alihankkija tarkoittaa 92.2 §:n mukaista yksikköä, jonka resursseja tarjoaja käyttää hyväkseen soveltuvuusvaatimusten täyttämiseen. Normaalin alihankkijan kohdalla tarjoaja täyttää soveltuvuusvaatimukset yksinään.</a:t>
            </a:r>
          </a:p>
          <a:p>
            <a:r>
              <a:rPr lang="fi-FI" dirty="0"/>
              <a:t>EU-hankinnassa voimavara-alihankkijan tulee täyttää oma ESPD. </a:t>
            </a:r>
          </a:p>
        </p:txBody>
      </p:sp>
      <p:sp>
        <p:nvSpPr>
          <p:cNvPr id="4" name="Dian numeron paikkamerkki 3">
            <a:extLst>
              <a:ext uri="{FF2B5EF4-FFF2-40B4-BE49-F238E27FC236}">
                <a16:creationId xmlns:a16="http://schemas.microsoft.com/office/drawing/2014/main" id="{28AC423D-9D63-43A1-BCDE-B97F8D7F8AE8}"/>
              </a:ext>
            </a:extLst>
          </p:cNvPr>
          <p:cNvSpPr>
            <a:spLocks noGrp="1"/>
          </p:cNvSpPr>
          <p:nvPr>
            <p:ph type="sldNum" sz="quarter" idx="12"/>
          </p:nvPr>
        </p:nvSpPr>
        <p:spPr/>
        <p:txBody>
          <a:bodyPr/>
          <a:lstStyle/>
          <a:p>
            <a:fld id="{0861148C-697E-4B67-BDAA-872F34DF1106}" type="slidenum">
              <a:rPr lang="fi-FI" smtClean="0"/>
              <a:pPr/>
              <a:t>6</a:t>
            </a:fld>
            <a:endParaRPr lang="fi-FI" dirty="0"/>
          </a:p>
        </p:txBody>
      </p:sp>
    </p:spTree>
    <p:extLst>
      <p:ext uri="{BB962C8B-B14F-4D97-AF65-F5344CB8AC3E}">
        <p14:creationId xmlns:p14="http://schemas.microsoft.com/office/powerpoint/2010/main" val="278940305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5A0ECFC-FA29-4757-8503-B28C7F550BEC}"/>
              </a:ext>
            </a:extLst>
          </p:cNvPr>
          <p:cNvSpPr>
            <a:spLocks noGrp="1"/>
          </p:cNvSpPr>
          <p:nvPr>
            <p:ph type="ctrTitle"/>
          </p:nvPr>
        </p:nvSpPr>
        <p:spPr/>
        <p:txBody>
          <a:bodyPr/>
          <a:lstStyle/>
          <a:p>
            <a:br>
              <a:rPr lang="fi-FI" dirty="0"/>
            </a:br>
            <a:r>
              <a:rPr lang="fi-FI" dirty="0"/>
              <a:t>2. Tarjoajan soveltuvuus</a:t>
            </a:r>
          </a:p>
        </p:txBody>
      </p:sp>
      <p:sp>
        <p:nvSpPr>
          <p:cNvPr id="3" name="Alaotsikko 2">
            <a:extLst>
              <a:ext uri="{FF2B5EF4-FFF2-40B4-BE49-F238E27FC236}">
                <a16:creationId xmlns:a16="http://schemas.microsoft.com/office/drawing/2014/main" id="{B75E1453-9267-4031-AD61-1F546F809216}"/>
              </a:ext>
            </a:extLst>
          </p:cNvPr>
          <p:cNvSpPr>
            <a:spLocks noGrp="1"/>
          </p:cNvSpPr>
          <p:nvPr>
            <p:ph type="subTitle" idx="1"/>
          </p:nvPr>
        </p:nvSpPr>
        <p:spPr/>
        <p:txBody>
          <a:bodyPr/>
          <a:lstStyle/>
          <a:p>
            <a:endParaRPr lang="fi-FI"/>
          </a:p>
        </p:txBody>
      </p:sp>
      <p:sp>
        <p:nvSpPr>
          <p:cNvPr id="4" name="Dian numeron paikkamerkki 3">
            <a:extLst>
              <a:ext uri="{FF2B5EF4-FFF2-40B4-BE49-F238E27FC236}">
                <a16:creationId xmlns:a16="http://schemas.microsoft.com/office/drawing/2014/main" id="{13FAAF48-A77A-4ECE-BF09-49361FA0877D}"/>
              </a:ext>
            </a:extLst>
          </p:cNvPr>
          <p:cNvSpPr>
            <a:spLocks noGrp="1"/>
          </p:cNvSpPr>
          <p:nvPr>
            <p:ph type="sldNum" sz="quarter" idx="12"/>
          </p:nvPr>
        </p:nvSpPr>
        <p:spPr/>
        <p:txBody>
          <a:bodyPr/>
          <a:lstStyle/>
          <a:p>
            <a:fld id="{0861148C-697E-4B67-BDAA-872F34DF1106}" type="slidenum">
              <a:rPr lang="fi-FI" smtClean="0"/>
              <a:pPr/>
              <a:t>7</a:t>
            </a:fld>
            <a:endParaRPr lang="fi-FI" dirty="0"/>
          </a:p>
        </p:txBody>
      </p:sp>
    </p:spTree>
    <p:extLst>
      <p:ext uri="{BB962C8B-B14F-4D97-AF65-F5344CB8AC3E}">
        <p14:creationId xmlns:p14="http://schemas.microsoft.com/office/powerpoint/2010/main" val="386007285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C83E7C-6EEE-4B33-AC0B-E1F09997CCCE}"/>
              </a:ext>
            </a:extLst>
          </p:cNvPr>
          <p:cNvSpPr>
            <a:spLocks noGrp="1"/>
          </p:cNvSpPr>
          <p:nvPr>
            <p:ph type="title"/>
          </p:nvPr>
        </p:nvSpPr>
        <p:spPr/>
        <p:txBody>
          <a:bodyPr/>
          <a:lstStyle/>
          <a:p>
            <a:r>
              <a:rPr lang="fi-FI" dirty="0"/>
              <a:t>Soveltuvuus</a:t>
            </a:r>
          </a:p>
        </p:txBody>
      </p:sp>
      <p:sp>
        <p:nvSpPr>
          <p:cNvPr id="3" name="Sisällön paikkamerkki 2">
            <a:extLst>
              <a:ext uri="{FF2B5EF4-FFF2-40B4-BE49-F238E27FC236}">
                <a16:creationId xmlns:a16="http://schemas.microsoft.com/office/drawing/2014/main" id="{80779024-6D62-4D29-8C77-85C2CE6ADABA}"/>
              </a:ext>
            </a:extLst>
          </p:cNvPr>
          <p:cNvSpPr>
            <a:spLocks noGrp="1"/>
          </p:cNvSpPr>
          <p:nvPr>
            <p:ph idx="1"/>
          </p:nvPr>
        </p:nvSpPr>
        <p:spPr>
          <a:xfrm>
            <a:off x="766763" y="1988840"/>
            <a:ext cx="10658475" cy="3816648"/>
          </a:xfrm>
        </p:spPr>
        <p:txBody>
          <a:bodyPr/>
          <a:lstStyle/>
          <a:p>
            <a:pPr marL="0" indent="0">
              <a:buNone/>
            </a:pPr>
            <a:r>
              <a:rPr lang="fi-FI" b="1" dirty="0"/>
              <a:t>Voiko edellyttää, että tarjoajat liittyvät kolmansien tahojen maksullisiin palveluihin esim. Luotettava Kumppani –palveluun tai hakevat RALA –pätevyyttä?</a:t>
            </a:r>
          </a:p>
          <a:p>
            <a:r>
              <a:rPr lang="fi-FI" dirty="0"/>
              <a:t>Tarjouskilpailun aikana ei voi tätä vaatia. Tarjoajalla on aina oikeus osoittaa soveltuvuutta koskevan vaatimuksen täyttyminen muullakin vastaavanlaisella selvityksellä (hankintalaki 88 §).</a:t>
            </a:r>
          </a:p>
        </p:txBody>
      </p:sp>
      <p:sp>
        <p:nvSpPr>
          <p:cNvPr id="4" name="Dian numeron paikkamerkki 3">
            <a:extLst>
              <a:ext uri="{FF2B5EF4-FFF2-40B4-BE49-F238E27FC236}">
                <a16:creationId xmlns:a16="http://schemas.microsoft.com/office/drawing/2014/main" id="{32581347-A134-49FE-A724-AD4ABAE1BA1E}"/>
              </a:ext>
            </a:extLst>
          </p:cNvPr>
          <p:cNvSpPr>
            <a:spLocks noGrp="1"/>
          </p:cNvSpPr>
          <p:nvPr>
            <p:ph type="sldNum" sz="quarter" idx="12"/>
          </p:nvPr>
        </p:nvSpPr>
        <p:spPr/>
        <p:txBody>
          <a:bodyPr/>
          <a:lstStyle/>
          <a:p>
            <a:fld id="{0861148C-697E-4B67-BDAA-872F34DF1106}" type="slidenum">
              <a:rPr lang="fi-FI" smtClean="0"/>
              <a:pPr/>
              <a:t>8</a:t>
            </a:fld>
            <a:endParaRPr lang="fi-FI" dirty="0"/>
          </a:p>
        </p:txBody>
      </p:sp>
    </p:spTree>
    <p:extLst>
      <p:ext uri="{BB962C8B-B14F-4D97-AF65-F5344CB8AC3E}">
        <p14:creationId xmlns:p14="http://schemas.microsoft.com/office/powerpoint/2010/main" val="24083891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774C35-BD7E-41D2-A79A-00BE0F492F7B}"/>
              </a:ext>
            </a:extLst>
          </p:cNvPr>
          <p:cNvSpPr>
            <a:spLocks noGrp="1"/>
          </p:cNvSpPr>
          <p:nvPr>
            <p:ph type="ctrTitle"/>
          </p:nvPr>
        </p:nvSpPr>
        <p:spPr/>
        <p:txBody>
          <a:bodyPr/>
          <a:lstStyle/>
          <a:p>
            <a:br>
              <a:rPr lang="fi-FI" dirty="0"/>
            </a:br>
            <a:r>
              <a:rPr lang="fi-FI" dirty="0"/>
              <a:t>3. Poissulkemisperusteet</a:t>
            </a:r>
          </a:p>
        </p:txBody>
      </p:sp>
      <p:sp>
        <p:nvSpPr>
          <p:cNvPr id="3" name="Alaotsikko 2">
            <a:extLst>
              <a:ext uri="{FF2B5EF4-FFF2-40B4-BE49-F238E27FC236}">
                <a16:creationId xmlns:a16="http://schemas.microsoft.com/office/drawing/2014/main" id="{AD435036-B896-4B8F-B5FA-692873A96D4B}"/>
              </a:ext>
            </a:extLst>
          </p:cNvPr>
          <p:cNvSpPr>
            <a:spLocks noGrp="1"/>
          </p:cNvSpPr>
          <p:nvPr>
            <p:ph type="subTitle" idx="1"/>
          </p:nvPr>
        </p:nvSpPr>
        <p:spPr/>
        <p:txBody>
          <a:bodyPr/>
          <a:lstStyle/>
          <a:p>
            <a:endParaRPr lang="fi-FI"/>
          </a:p>
        </p:txBody>
      </p:sp>
      <p:sp>
        <p:nvSpPr>
          <p:cNvPr id="4" name="Dian numeron paikkamerkki 3">
            <a:extLst>
              <a:ext uri="{FF2B5EF4-FFF2-40B4-BE49-F238E27FC236}">
                <a16:creationId xmlns:a16="http://schemas.microsoft.com/office/drawing/2014/main" id="{295211CB-A5F4-4FEE-9A84-925F005E28FD}"/>
              </a:ext>
            </a:extLst>
          </p:cNvPr>
          <p:cNvSpPr>
            <a:spLocks noGrp="1"/>
          </p:cNvSpPr>
          <p:nvPr>
            <p:ph type="sldNum" sz="quarter" idx="12"/>
          </p:nvPr>
        </p:nvSpPr>
        <p:spPr/>
        <p:txBody>
          <a:bodyPr/>
          <a:lstStyle/>
          <a:p>
            <a:fld id="{0861148C-697E-4B67-BDAA-872F34DF1106}" type="slidenum">
              <a:rPr lang="fi-FI" smtClean="0"/>
              <a:pPr/>
              <a:t>9</a:t>
            </a:fld>
            <a:endParaRPr lang="fi-FI" dirty="0"/>
          </a:p>
        </p:txBody>
      </p:sp>
    </p:spTree>
    <p:extLst>
      <p:ext uri="{BB962C8B-B14F-4D97-AF65-F5344CB8AC3E}">
        <p14:creationId xmlns:p14="http://schemas.microsoft.com/office/powerpoint/2010/main" val="7566111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theme/theme1.xml><?xml version="1.0" encoding="utf-8"?>
<a:theme xmlns:a="http://schemas.openxmlformats.org/drawingml/2006/main" name="JHNY">
  <a:themeElements>
    <a:clrScheme name="JHNY">
      <a:dk1>
        <a:srgbClr val="000000"/>
      </a:dk1>
      <a:lt1>
        <a:srgbClr val="FFFFFF"/>
      </a:lt1>
      <a:dk2>
        <a:srgbClr val="5733AF"/>
      </a:dk2>
      <a:lt2>
        <a:srgbClr val="FFFFFF"/>
      </a:lt2>
      <a:accent1>
        <a:srgbClr val="5733AF"/>
      </a:accent1>
      <a:accent2>
        <a:srgbClr val="81F3A9"/>
      </a:accent2>
      <a:accent3>
        <a:srgbClr val="FFBFEE"/>
      </a:accent3>
      <a:accent4>
        <a:srgbClr val="442850"/>
      </a:accent4>
      <a:accent5>
        <a:srgbClr val="5E7D83"/>
      </a:accent5>
      <a:accent6>
        <a:srgbClr val="C5BFCA"/>
      </a:accent6>
      <a:hlink>
        <a:srgbClr val="FE8081"/>
      </a:hlink>
      <a:folHlink>
        <a:srgbClr val="FE8081"/>
      </a:folHlink>
    </a:clrScheme>
    <a:fontScheme name="JHNY">
      <a:majorFont>
        <a:latin typeface="Trio Grotesk Bold"/>
        <a:ea typeface=""/>
        <a:cs typeface=""/>
      </a:majorFont>
      <a:minorFont>
        <a:latin typeface="Trio Grotes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chor="t" anchorCtr="0">
        <a:noAutofit/>
      </a:bodyPr>
      <a:lstStyle>
        <a:defPPr algn="l">
          <a:defRPr sz="2200" dirty="0" smtClean="0">
            <a:solidFill>
              <a:schemeClr val="tx1"/>
            </a:solidFill>
          </a:defRPr>
        </a:defPPr>
      </a:lstStyle>
    </a:txDef>
  </a:objectDefaults>
  <a:extraClrSchemeLst/>
  <a:extLst>
    <a:ext uri="{05A4C25C-085E-4340-85A3-A5531E510DB2}">
      <thm15:themeFamily xmlns:thm15="http://schemas.microsoft.com/office/thememl/2012/main" name="JHNY_malli.potx" id="{59B8FF16-255A-4F3E-BD64-C86317E0031F}" vid="{70549E16-A0E3-4B3B-87EB-E07E2DC5330D}"/>
    </a:ext>
  </a:extLst>
</a:theme>
</file>

<file path=ppt/theme/theme2.xml><?xml version="1.0" encoding="utf-8"?>
<a:theme xmlns:a="http://schemas.openxmlformats.org/drawingml/2006/main" name="Office Theme">
  <a:themeElements>
    <a:clrScheme name="JHNY">
      <a:dk1>
        <a:srgbClr val="000000"/>
      </a:dk1>
      <a:lt1>
        <a:srgbClr val="FFFFFF"/>
      </a:lt1>
      <a:dk2>
        <a:srgbClr val="5733AF"/>
      </a:dk2>
      <a:lt2>
        <a:srgbClr val="FFFFFF"/>
      </a:lt2>
      <a:accent1>
        <a:srgbClr val="5733AF"/>
      </a:accent1>
      <a:accent2>
        <a:srgbClr val="81F3A9"/>
      </a:accent2>
      <a:accent3>
        <a:srgbClr val="FFBFEE"/>
      </a:accent3>
      <a:accent4>
        <a:srgbClr val="442850"/>
      </a:accent4>
      <a:accent5>
        <a:srgbClr val="5E7D83"/>
      </a:accent5>
      <a:accent6>
        <a:srgbClr val="C5BFCA"/>
      </a:accent6>
      <a:hlink>
        <a:srgbClr val="FE8081"/>
      </a:hlink>
      <a:folHlink>
        <a:srgbClr val="FE8081"/>
      </a:folHlink>
    </a:clrScheme>
    <a:fontScheme name="JHNY">
      <a:majorFont>
        <a:latin typeface="Trio Grotesk Bold"/>
        <a:ea typeface=""/>
        <a:cs typeface=""/>
      </a:majorFont>
      <a:minorFont>
        <a:latin typeface="Trio Grotes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JHNY">
      <a:dk1>
        <a:srgbClr val="000000"/>
      </a:dk1>
      <a:lt1>
        <a:srgbClr val="FFFFFF"/>
      </a:lt1>
      <a:dk2>
        <a:srgbClr val="5733AF"/>
      </a:dk2>
      <a:lt2>
        <a:srgbClr val="FFFFFF"/>
      </a:lt2>
      <a:accent1>
        <a:srgbClr val="5733AF"/>
      </a:accent1>
      <a:accent2>
        <a:srgbClr val="81F3A9"/>
      </a:accent2>
      <a:accent3>
        <a:srgbClr val="FFBFEE"/>
      </a:accent3>
      <a:accent4>
        <a:srgbClr val="442850"/>
      </a:accent4>
      <a:accent5>
        <a:srgbClr val="5E7D83"/>
      </a:accent5>
      <a:accent6>
        <a:srgbClr val="C5BFCA"/>
      </a:accent6>
      <a:hlink>
        <a:srgbClr val="FE8081"/>
      </a:hlink>
      <a:folHlink>
        <a:srgbClr val="FE8081"/>
      </a:folHlink>
    </a:clrScheme>
    <a:fontScheme name="JHNY">
      <a:majorFont>
        <a:latin typeface="Trio Grotesk Bold"/>
        <a:ea typeface=""/>
        <a:cs typeface=""/>
      </a:majorFont>
      <a:minorFont>
        <a:latin typeface="Trio Grotes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95826360DC43DA4C93A89EF3AB67C88C" ma:contentTypeVersion="10" ma:contentTypeDescription="Luo uusi asiakirja." ma:contentTypeScope="" ma:versionID="b329e0e19aa131533c44ae9e6b881f89">
  <xsd:schema xmlns:xsd="http://www.w3.org/2001/XMLSchema" xmlns:xs="http://www.w3.org/2001/XMLSchema" xmlns:p="http://schemas.microsoft.com/office/2006/metadata/properties" xmlns:ns2="58f1a7c9-e304-448c-bca3-d9d818312f6e" xmlns:ns3="d254715d-8d8d-41a4-8fef-3480790ffd89" targetNamespace="http://schemas.microsoft.com/office/2006/metadata/properties" ma:root="true" ma:fieldsID="58b1a125a79a9839a8c1ee8b2800e94c" ns2:_="" ns3:_="">
    <xsd:import namespace="58f1a7c9-e304-448c-bca3-d9d818312f6e"/>
    <xsd:import namespace="d254715d-8d8d-41a4-8fef-3480790ffd8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f1a7c9-e304-448c-bca3-d9d818312f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54715d-8d8d-41a4-8fef-3480790ffd89"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54FE6D2-1482-47AA-AFA6-D820FF6DB481}"/>
</file>

<file path=customXml/itemProps2.xml><?xml version="1.0" encoding="utf-8"?>
<ds:datastoreItem xmlns:ds="http://schemas.openxmlformats.org/officeDocument/2006/customXml" ds:itemID="{EC1FEAAC-FAF7-4C39-9061-79DEBB5FE865}"/>
</file>

<file path=customXml/itemProps3.xml><?xml version="1.0" encoding="utf-8"?>
<ds:datastoreItem xmlns:ds="http://schemas.openxmlformats.org/officeDocument/2006/customXml" ds:itemID="{C7ADB0B2-0715-492A-92AE-F81E46945618}"/>
</file>

<file path=docProps/app.xml><?xml version="1.0" encoding="utf-8"?>
<Properties xmlns="http://schemas.openxmlformats.org/officeDocument/2006/extended-properties" xmlns:vt="http://schemas.openxmlformats.org/officeDocument/2006/docPropsVTypes">
  <Template>JHNY_malli</Template>
  <TotalTime>986</TotalTime>
  <Words>653</Words>
  <Application>Microsoft Office PowerPoint</Application>
  <PresentationFormat>Laajakuva</PresentationFormat>
  <Paragraphs>64</Paragraphs>
  <Slides>14</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14</vt:i4>
      </vt:variant>
    </vt:vector>
  </HeadingPairs>
  <TitlesOfParts>
    <vt:vector size="19" baseType="lpstr">
      <vt:lpstr>Work Sans SemiBold</vt:lpstr>
      <vt:lpstr>Trio Grotesk Medium</vt:lpstr>
      <vt:lpstr>Arial</vt:lpstr>
      <vt:lpstr>Trio Grotesk</vt:lpstr>
      <vt:lpstr>JHNY</vt:lpstr>
      <vt:lpstr>JHNY:stä usein kysyttyä</vt:lpstr>
      <vt:lpstr> 1. Alihankinta</vt:lpstr>
      <vt:lpstr>Alihankinnan rajoittaminen</vt:lpstr>
      <vt:lpstr>Alihankkijan soveltuvuus</vt:lpstr>
      <vt:lpstr>Alihankkijan vaihtaminen</vt:lpstr>
      <vt:lpstr>Voimavara-alihankkija</vt:lpstr>
      <vt:lpstr> 2. Tarjoajan soveltuvuus</vt:lpstr>
      <vt:lpstr>Soveltuvuus</vt:lpstr>
      <vt:lpstr> 3. Poissulkemisperusteet</vt:lpstr>
      <vt:lpstr>Tarjoajan verovelka</vt:lpstr>
      <vt:lpstr>Ryhmittymän poissulkeminen</vt:lpstr>
      <vt:lpstr>Epärehelliset yrittäjät</vt:lpstr>
      <vt:lpstr>Poissulkeminen sopimuskaudella</vt:lpstr>
      <vt:lpstr>PowerPoint-esitys</vt:lpstr>
    </vt:vector>
  </TitlesOfParts>
  <Company>grow.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Usein kysytyt kysymykset</dc:title>
  <dc:creator>Törnroos Jonna</dc:creator>
  <cp:lastModifiedBy>Törnroos Jonna</cp:lastModifiedBy>
  <cp:revision>2</cp:revision>
  <dcterms:created xsi:type="dcterms:W3CDTF">2021-04-30T07:49:18Z</dcterms:created>
  <dcterms:modified xsi:type="dcterms:W3CDTF">2021-05-25T14:47:44Z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0x01010095826360DC43DA4C93A89EF3AB67C88C</vt:lpwstr>
  </property>
</Properties>
</file>